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>
        <p:scale>
          <a:sx n="110" d="100"/>
          <a:sy n="110" d="100"/>
        </p:scale>
        <p:origin x="5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長 さ ６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ja-JP" altLang="en-US" sz="7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44847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EECCAC-3339-49F9-9817-E50C367A4538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34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211D19-6D6B-43EA-979A-026CEB6ECF36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6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7379AD-CBCA-4715-B493-63A24F4CCEC1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8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FE0BD8-41D7-42ED-BF04-C2596F95C682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AEE6AC-6182-419E-803E-F6622B2F0D24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7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C7E8B19-533A-405F-AF65-596B1BADBA3A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78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1915FD-DD53-4C52-9AAB-B87C6F1B15B0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59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FAF95B8-CAA5-468F-AD49-E75AC90FB7A3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3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21E5FB-A18F-41CB-BBC3-9AC77F626F66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1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D4D23F-B3C7-4E46-AB03-BD023EE62604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56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長さ cm→mm</dc:title>
  <dc:creator>colas@edu-c.local</dc:creator>
  <cp:lastModifiedBy>colas@edu-c.local</cp:lastModifiedBy>
  <cp:revision>20</cp:revision>
  <dcterms:created xsi:type="dcterms:W3CDTF">2019-12-03T00:44:33Z</dcterms:created>
  <dcterms:modified xsi:type="dcterms:W3CDTF">2019-12-11T05:36:02Z</dcterms:modified>
</cp:coreProperties>
</file>