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9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9" autoAdjust="0"/>
    <p:restoredTop sz="94660"/>
  </p:normalViewPr>
  <p:slideViewPr>
    <p:cSldViewPr snapToGrid="0">
      <p:cViewPr>
        <p:scale>
          <a:sx n="110" d="100"/>
          <a:sy n="110" d="100"/>
        </p:scale>
        <p:origin x="576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928331" y="1834002"/>
            <a:ext cx="6670416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長 さ ６</a:t>
            </a:r>
            <a:endParaRPr lang="ja-JP" altLang="en-US" sz="13800" dirty="0"/>
          </a:p>
        </p:txBody>
      </p:sp>
      <p:sp>
        <p:nvSpPr>
          <p:cNvPr id="7" name="正方形/長方形 6"/>
          <p:cNvSpPr/>
          <p:nvPr/>
        </p:nvSpPr>
        <p:spPr>
          <a:xfrm>
            <a:off x="3401217" y="3833583"/>
            <a:ext cx="572464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何</a:t>
            </a:r>
            <a:r>
              <a:rPr lang="ja-JP" altLang="en-US" sz="72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ｍｍ</a:t>
            </a:r>
            <a:r>
              <a:rPr lang="ja-JP" altLang="en-US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かな？</a:t>
            </a:r>
          </a:p>
        </p:txBody>
      </p:sp>
    </p:spTree>
    <p:extLst>
      <p:ext uri="{BB962C8B-B14F-4D97-AF65-F5344CB8AC3E}">
        <p14:creationId xmlns:p14="http://schemas.microsoft.com/office/powerpoint/2010/main" val="2448472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1" y="1255110"/>
            <a:ext cx="823282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60" y="3658889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43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75390C3-F5B0-4B28-BDFE-97D08F9D103B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FEECCAC-3339-49F9-9817-E50C367A4538}"/>
              </a:ext>
            </a:extLst>
          </p:cNvPr>
          <p:cNvSpPr/>
          <p:nvPr/>
        </p:nvSpPr>
        <p:spPr>
          <a:xfrm>
            <a:off x="5913120" y="3655767"/>
            <a:ext cx="2518734" cy="206626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5343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1" y="1255110"/>
            <a:ext cx="823282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60" y="3658889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85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75390C3-F5B0-4B28-BDFE-97D08F9D103B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8211D19-6D6B-43EA-979A-026CEB6ECF36}"/>
              </a:ext>
            </a:extLst>
          </p:cNvPr>
          <p:cNvSpPr/>
          <p:nvPr/>
        </p:nvSpPr>
        <p:spPr>
          <a:xfrm>
            <a:off x="5913120" y="3655767"/>
            <a:ext cx="2518734" cy="206626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63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1" y="1255110"/>
            <a:ext cx="823282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60" y="3658889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99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75390C3-F5B0-4B28-BDFE-97D08F9D103B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77379AD-CBCA-4715-B493-63A24F4CCEC1}"/>
              </a:ext>
            </a:extLst>
          </p:cNvPr>
          <p:cNvSpPr/>
          <p:nvPr/>
        </p:nvSpPr>
        <p:spPr>
          <a:xfrm>
            <a:off x="5913120" y="3655767"/>
            <a:ext cx="2518734" cy="206626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0867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1" y="1255110"/>
            <a:ext cx="823282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60" y="3658889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38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75390C3-F5B0-4B28-BDFE-97D08F9D103B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7FE0BD8-41D7-42ED-BF04-C2596F95C682}"/>
              </a:ext>
            </a:extLst>
          </p:cNvPr>
          <p:cNvSpPr/>
          <p:nvPr/>
        </p:nvSpPr>
        <p:spPr>
          <a:xfrm>
            <a:off x="5913120" y="3655767"/>
            <a:ext cx="2518734" cy="206626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1" y="1255110"/>
            <a:ext cx="823282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60" y="3658889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52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75390C3-F5B0-4B28-BDFE-97D08F9D103B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FAEE6AC-6182-419E-803E-F6622B2F0D24}"/>
              </a:ext>
            </a:extLst>
          </p:cNvPr>
          <p:cNvSpPr/>
          <p:nvPr/>
        </p:nvSpPr>
        <p:spPr>
          <a:xfrm>
            <a:off x="5913120" y="3655767"/>
            <a:ext cx="2518734" cy="206626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0776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1" y="1255110"/>
            <a:ext cx="823282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60" y="3658889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27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75390C3-F5B0-4B28-BDFE-97D08F9D103B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C7E8B19-533A-405F-AF65-596B1BADBA3A}"/>
              </a:ext>
            </a:extLst>
          </p:cNvPr>
          <p:cNvSpPr/>
          <p:nvPr/>
        </p:nvSpPr>
        <p:spPr>
          <a:xfrm>
            <a:off x="5913120" y="3655767"/>
            <a:ext cx="2518734" cy="206626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0785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1" y="1255110"/>
            <a:ext cx="823282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60" y="3658889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15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75390C3-F5B0-4B28-BDFE-97D08F9D103B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71915FD-DD53-4C52-9AAB-B87C6F1B15B0}"/>
              </a:ext>
            </a:extLst>
          </p:cNvPr>
          <p:cNvSpPr/>
          <p:nvPr/>
        </p:nvSpPr>
        <p:spPr>
          <a:xfrm>
            <a:off x="5913120" y="3655767"/>
            <a:ext cx="2518734" cy="206626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597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1" y="1255110"/>
            <a:ext cx="823282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60" y="3658889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74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75390C3-F5B0-4B28-BDFE-97D08F9D103B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FAF95B8-CAA5-468F-AD49-E75AC90FB7A3}"/>
              </a:ext>
            </a:extLst>
          </p:cNvPr>
          <p:cNvSpPr/>
          <p:nvPr/>
        </p:nvSpPr>
        <p:spPr>
          <a:xfrm>
            <a:off x="5913120" y="3655767"/>
            <a:ext cx="2518734" cy="206626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030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1" y="1255110"/>
            <a:ext cx="823282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60" y="3658889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21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75390C3-F5B0-4B28-BDFE-97D08F9D103B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E21E5FB-A18F-41CB-BBC3-9AC77F626F66}"/>
              </a:ext>
            </a:extLst>
          </p:cNvPr>
          <p:cNvSpPr/>
          <p:nvPr/>
        </p:nvSpPr>
        <p:spPr>
          <a:xfrm>
            <a:off x="5913120" y="3655767"/>
            <a:ext cx="2518734" cy="206626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411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1" y="1255110"/>
            <a:ext cx="823282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60" y="3658889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68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75390C3-F5B0-4B28-BDFE-97D08F9D103B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1D4D23F-B3C7-4E46-AB03-BD023EE62604}"/>
              </a:ext>
            </a:extLst>
          </p:cNvPr>
          <p:cNvSpPr/>
          <p:nvPr/>
        </p:nvSpPr>
        <p:spPr>
          <a:xfrm>
            <a:off x="5913120" y="3655767"/>
            <a:ext cx="2518734" cy="206626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115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</TotalTime>
  <Words>56</Words>
  <Application>Microsoft Office PowerPoint</Application>
  <PresentationFormat>ワイド画面</PresentationFormat>
  <Paragraphs>42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長さ cm→mm</dc:title>
  <dc:creator>colas@edu-c.local</dc:creator>
  <cp:lastModifiedBy>colas@edu-c.local</cp:lastModifiedBy>
  <cp:revision>20</cp:revision>
  <dcterms:created xsi:type="dcterms:W3CDTF">2019-12-03T00:44:33Z</dcterms:created>
  <dcterms:modified xsi:type="dcterms:W3CDTF">2019-12-11T05:36:02Z</dcterms:modified>
</cp:coreProperties>
</file>