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5" r:id="rId3"/>
    <p:sldId id="266" r:id="rId4"/>
    <p:sldId id="267" r:id="rId5"/>
    <p:sldId id="270" r:id="rId6"/>
    <p:sldId id="269" r:id="rId7"/>
    <p:sldId id="268" r:id="rId8"/>
    <p:sldId id="272" r:id="rId9"/>
    <p:sldId id="271" r:id="rId10"/>
    <p:sldId id="273" r:id="rId11"/>
    <p:sldId id="27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９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44847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F66C576-7569-4F62-B341-BFD966585255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5EC5F52-E662-4D69-9081-F287E29C59F6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58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9B782EC-D989-48E8-AC75-3708F3748CAD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F9778A1-4805-419A-A523-F0EA56E4F009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27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FAE59C4-6689-44B7-BC63-23F1987A5BF7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41638BE-7BC4-4724-8CCF-6795F212A072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78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47EFB5C-EE45-4FB4-B49F-4812ED25AABB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A24AEF4-6EFB-4E9C-8D1C-F2126F715524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92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1E70BE6-6D37-4DB1-9AB7-448D52064A05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21A1EB4-F850-45F8-972E-E50848946DF4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48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52471B-6C8F-46B3-9EB7-0F28C416AC83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101BB8E-6A24-4909-ADFD-B84364629E71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09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B4B283-4B84-422E-A2A1-5BC0E9FEC635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EA0E58-AD2B-46F7-A003-120F3C9275C1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00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1E8311B-B549-4C11-84DF-EEA2647586B4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924A1D8-3658-4FD9-A87B-C3CD9B72CEDA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09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EB1CF92-3263-449D-98F6-5EE314EA71B9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EFE5C6C-007C-41A6-B74C-14FC0727DE1B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58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964B100-9904-4DAE-A052-A141DB3BC40C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0C45A76-B657-4CFD-B5EC-65EEC6CDD658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7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76</Words>
  <Application>Microsoft Office PowerPoint</Application>
  <PresentationFormat>ワイド画面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mm→cm</dc:title>
  <dc:creator>colas@edu-c.local</dc:creator>
  <cp:lastModifiedBy>colas@edu-c.local</cp:lastModifiedBy>
  <cp:revision>24</cp:revision>
  <dcterms:created xsi:type="dcterms:W3CDTF">2019-12-03T00:44:33Z</dcterms:created>
  <dcterms:modified xsi:type="dcterms:W3CDTF">2019-12-11T06:06:24Z</dcterms:modified>
</cp:coreProperties>
</file>