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4" r:id="rId3"/>
    <p:sldId id="265" r:id="rId4"/>
    <p:sldId id="260" r:id="rId5"/>
    <p:sldId id="267" r:id="rId6"/>
    <p:sldId id="268" r:id="rId7"/>
    <p:sldId id="266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８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44847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1847492-64D3-4EB2-9C49-4CAA9DC38560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4E889C8-C5DD-469F-985C-99A30A5FD8B8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43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7A2BD-29B6-4F24-A340-BDCBECD3D258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34DF36-09ED-45E0-B8A8-84E93CFAE745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95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085081B-7AD7-4C70-B045-8F9D0DFFEF68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93FF84-0C2C-474F-950A-BDADEBBC0E86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14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6789C65-8B9B-404D-BD71-9689D97F84A4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4E10DC8-401E-4CDB-8F93-3CCD560CC7FA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95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9DC1378-6A4C-490B-B11F-0322C405E1BF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2E2D59-AAA6-4467-A4B0-E28698D20309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97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9BC37F-6D12-47CE-B290-8C3251CAC491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97FFAF0-1CF8-48FC-B776-EC831D7356D0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78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559F4F-A9FD-4677-864F-76765C598C97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5E68AF2-79F5-4EEC-9FE9-B50374B53730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7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28592A0-E990-4E15-8153-CFEA24CF5C1A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712ABD4-C92F-49AA-9785-A7AB2C14A21F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73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609EF0-7A08-4E38-A134-F1A5284B7D46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F0D2BC-A6DE-4D87-B50F-FB37032C71DD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17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311677-8609-45F6-A2FD-03C5A7A6045D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7435934-9082-464C-904C-2D49BB532A36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79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76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mm→cm</dc:title>
  <dc:creator>colas@edu-c.local</dc:creator>
  <cp:lastModifiedBy>colas@edu-c.local</cp:lastModifiedBy>
  <cp:revision>22</cp:revision>
  <dcterms:created xsi:type="dcterms:W3CDTF">2019-12-03T00:44:33Z</dcterms:created>
  <dcterms:modified xsi:type="dcterms:W3CDTF">2019-12-11T06:02:22Z</dcterms:modified>
</cp:coreProperties>
</file>