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  <p:sldId id="260" r:id="rId3"/>
    <p:sldId id="264" r:id="rId4"/>
    <p:sldId id="263" r:id="rId5"/>
    <p:sldId id="262" r:id="rId6"/>
    <p:sldId id="267" r:id="rId7"/>
    <p:sldId id="265" r:id="rId8"/>
    <p:sldId id="266" r:id="rId9"/>
    <p:sldId id="268" r:id="rId10"/>
    <p:sldId id="261" r:id="rId11"/>
    <p:sldId id="269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9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2928331" y="1834002"/>
            <a:ext cx="6670416" cy="22159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3800" b="1">
                <a:latin typeface="メイリオ" panose="020B0604030504040204" pitchFamily="50" charset="-128"/>
                <a:ea typeface="メイリオ" panose="020B0604030504040204" pitchFamily="50" charset="-128"/>
              </a:rPr>
              <a:t>長 さ ７</a:t>
            </a:r>
            <a:endParaRPr lang="ja-JP" altLang="en-US" sz="13800" dirty="0"/>
          </a:p>
        </p:txBody>
      </p:sp>
      <p:sp>
        <p:nvSpPr>
          <p:cNvPr id="7" name="正方形/長方形 6"/>
          <p:cNvSpPr/>
          <p:nvPr/>
        </p:nvSpPr>
        <p:spPr>
          <a:xfrm>
            <a:off x="3401217" y="3833583"/>
            <a:ext cx="5724644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7200">
                <a:latin typeface="メイリオ" panose="020B0604030504040204" pitchFamily="50" charset="-128"/>
                <a:ea typeface="メイリオ" panose="020B0604030504040204" pitchFamily="50" charset="-128"/>
              </a:rPr>
              <a:t>何ｃｍ</a:t>
            </a:r>
            <a:r>
              <a:rPr lang="ja-JP" altLang="en-US" sz="7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かな？</a:t>
            </a:r>
          </a:p>
        </p:txBody>
      </p:sp>
    </p:spTree>
    <p:extLst>
      <p:ext uri="{BB962C8B-B14F-4D97-AF65-F5344CB8AC3E}">
        <p14:creationId xmlns:p14="http://schemas.microsoft.com/office/powerpoint/2010/main" val="24484723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1305871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864891" y="1255110"/>
            <a:ext cx="28465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23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A4FCC12-D2A5-4C81-BDB0-7F164F28B7F7}"/>
              </a:ext>
            </a:extLst>
          </p:cNvPr>
          <p:cNvSpPr txBox="1"/>
          <p:nvPr/>
        </p:nvSpPr>
        <p:spPr>
          <a:xfrm>
            <a:off x="3711420" y="1793718"/>
            <a:ext cx="284652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426136DD-AE3C-4921-8CA2-531BBBB73CEE}"/>
              </a:ext>
            </a:extLst>
          </p:cNvPr>
          <p:cNvSpPr txBox="1"/>
          <p:nvPr/>
        </p:nvSpPr>
        <p:spPr>
          <a:xfrm>
            <a:off x="3234125" y="3655767"/>
            <a:ext cx="1594907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4FE6E2E1-1556-45D8-8B9D-66CBB80BD72C}"/>
              </a:ext>
            </a:extLst>
          </p:cNvPr>
          <p:cNvSpPr txBox="1"/>
          <p:nvPr/>
        </p:nvSpPr>
        <p:spPr>
          <a:xfrm>
            <a:off x="7126908" y="3655766"/>
            <a:ext cx="157178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DDC41A93-7C65-4C7A-9208-6A5296A27ACE}"/>
              </a:ext>
            </a:extLst>
          </p:cNvPr>
          <p:cNvSpPr txBox="1"/>
          <p:nvPr/>
        </p:nvSpPr>
        <p:spPr>
          <a:xfrm>
            <a:off x="8698689" y="4197497"/>
            <a:ext cx="284652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BE7C51F-5166-47B3-81DC-E11F7F6FBCF0}"/>
              </a:ext>
            </a:extLst>
          </p:cNvPr>
          <p:cNvSpPr txBox="1"/>
          <p:nvPr/>
        </p:nvSpPr>
        <p:spPr>
          <a:xfrm>
            <a:off x="4715053" y="4197497"/>
            <a:ext cx="226922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F36331F0-D3B3-4E33-B6B4-35922BCA86AD}"/>
              </a:ext>
            </a:extLst>
          </p:cNvPr>
          <p:cNvSpPr/>
          <p:nvPr/>
        </p:nvSpPr>
        <p:spPr>
          <a:xfrm>
            <a:off x="7041235" y="3691676"/>
            <a:ext cx="1600493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AB65AD87-12EF-4BBD-AB14-8575F7481CF0}"/>
              </a:ext>
            </a:extLst>
          </p:cNvPr>
          <p:cNvSpPr/>
          <p:nvPr/>
        </p:nvSpPr>
        <p:spPr>
          <a:xfrm>
            <a:off x="2957739" y="3691676"/>
            <a:ext cx="1614680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1503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1305871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864891" y="1255110"/>
            <a:ext cx="28465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45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A4FCC12-D2A5-4C81-BDB0-7F164F28B7F7}"/>
              </a:ext>
            </a:extLst>
          </p:cNvPr>
          <p:cNvSpPr txBox="1"/>
          <p:nvPr/>
        </p:nvSpPr>
        <p:spPr>
          <a:xfrm>
            <a:off x="3711420" y="1793718"/>
            <a:ext cx="284652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426136DD-AE3C-4921-8CA2-531BBBB73CEE}"/>
              </a:ext>
            </a:extLst>
          </p:cNvPr>
          <p:cNvSpPr txBox="1"/>
          <p:nvPr/>
        </p:nvSpPr>
        <p:spPr>
          <a:xfrm>
            <a:off x="3234125" y="3655767"/>
            <a:ext cx="1594907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4FE6E2E1-1556-45D8-8B9D-66CBB80BD72C}"/>
              </a:ext>
            </a:extLst>
          </p:cNvPr>
          <p:cNvSpPr txBox="1"/>
          <p:nvPr/>
        </p:nvSpPr>
        <p:spPr>
          <a:xfrm>
            <a:off x="7126908" y="3655766"/>
            <a:ext cx="157178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DDC41A93-7C65-4C7A-9208-6A5296A27ACE}"/>
              </a:ext>
            </a:extLst>
          </p:cNvPr>
          <p:cNvSpPr txBox="1"/>
          <p:nvPr/>
        </p:nvSpPr>
        <p:spPr>
          <a:xfrm>
            <a:off x="8698689" y="4197497"/>
            <a:ext cx="284652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BE7C51F-5166-47B3-81DC-E11F7F6FBCF0}"/>
              </a:ext>
            </a:extLst>
          </p:cNvPr>
          <p:cNvSpPr txBox="1"/>
          <p:nvPr/>
        </p:nvSpPr>
        <p:spPr>
          <a:xfrm>
            <a:off x="4715053" y="4197497"/>
            <a:ext cx="226922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3FF46D4F-B327-410B-8741-2A66F02C71CA}"/>
              </a:ext>
            </a:extLst>
          </p:cNvPr>
          <p:cNvSpPr/>
          <p:nvPr/>
        </p:nvSpPr>
        <p:spPr>
          <a:xfrm>
            <a:off x="7041235" y="3691676"/>
            <a:ext cx="1600493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CAD177D3-38C3-43DD-AD76-D0A38BA68248}"/>
              </a:ext>
            </a:extLst>
          </p:cNvPr>
          <p:cNvSpPr/>
          <p:nvPr/>
        </p:nvSpPr>
        <p:spPr>
          <a:xfrm>
            <a:off x="2957739" y="3691676"/>
            <a:ext cx="1614680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6405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1305871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864891" y="1255110"/>
            <a:ext cx="28465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97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A4FCC12-D2A5-4C81-BDB0-7F164F28B7F7}"/>
              </a:ext>
            </a:extLst>
          </p:cNvPr>
          <p:cNvSpPr txBox="1"/>
          <p:nvPr/>
        </p:nvSpPr>
        <p:spPr>
          <a:xfrm>
            <a:off x="3711420" y="1793718"/>
            <a:ext cx="284652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426136DD-AE3C-4921-8CA2-531BBBB73CEE}"/>
              </a:ext>
            </a:extLst>
          </p:cNvPr>
          <p:cNvSpPr txBox="1"/>
          <p:nvPr/>
        </p:nvSpPr>
        <p:spPr>
          <a:xfrm>
            <a:off x="3234125" y="3655767"/>
            <a:ext cx="1594907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4FE6E2E1-1556-45D8-8B9D-66CBB80BD72C}"/>
              </a:ext>
            </a:extLst>
          </p:cNvPr>
          <p:cNvSpPr txBox="1"/>
          <p:nvPr/>
        </p:nvSpPr>
        <p:spPr>
          <a:xfrm>
            <a:off x="7126908" y="3655766"/>
            <a:ext cx="157178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DDC41A93-7C65-4C7A-9208-6A5296A27ACE}"/>
              </a:ext>
            </a:extLst>
          </p:cNvPr>
          <p:cNvSpPr txBox="1"/>
          <p:nvPr/>
        </p:nvSpPr>
        <p:spPr>
          <a:xfrm>
            <a:off x="8698689" y="4197497"/>
            <a:ext cx="284652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BE7C51F-5166-47B3-81DC-E11F7F6FBCF0}"/>
              </a:ext>
            </a:extLst>
          </p:cNvPr>
          <p:cNvSpPr txBox="1"/>
          <p:nvPr/>
        </p:nvSpPr>
        <p:spPr>
          <a:xfrm>
            <a:off x="4715053" y="4197497"/>
            <a:ext cx="226922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93233E9F-1EB6-4477-B5DA-E50F4EE1CC59}"/>
              </a:ext>
            </a:extLst>
          </p:cNvPr>
          <p:cNvSpPr/>
          <p:nvPr/>
        </p:nvSpPr>
        <p:spPr>
          <a:xfrm>
            <a:off x="7041235" y="3691676"/>
            <a:ext cx="1600493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2FE8A890-8782-419F-9E86-CB0BA1754042}"/>
              </a:ext>
            </a:extLst>
          </p:cNvPr>
          <p:cNvSpPr/>
          <p:nvPr/>
        </p:nvSpPr>
        <p:spPr>
          <a:xfrm>
            <a:off x="2957739" y="3691676"/>
            <a:ext cx="1614680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7971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1305871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864891" y="1255110"/>
            <a:ext cx="28465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65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A4FCC12-D2A5-4C81-BDB0-7F164F28B7F7}"/>
              </a:ext>
            </a:extLst>
          </p:cNvPr>
          <p:cNvSpPr txBox="1"/>
          <p:nvPr/>
        </p:nvSpPr>
        <p:spPr>
          <a:xfrm>
            <a:off x="3711420" y="1793718"/>
            <a:ext cx="284652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426136DD-AE3C-4921-8CA2-531BBBB73CEE}"/>
              </a:ext>
            </a:extLst>
          </p:cNvPr>
          <p:cNvSpPr txBox="1"/>
          <p:nvPr/>
        </p:nvSpPr>
        <p:spPr>
          <a:xfrm>
            <a:off x="3234125" y="3655767"/>
            <a:ext cx="1594907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4FE6E2E1-1556-45D8-8B9D-66CBB80BD72C}"/>
              </a:ext>
            </a:extLst>
          </p:cNvPr>
          <p:cNvSpPr txBox="1"/>
          <p:nvPr/>
        </p:nvSpPr>
        <p:spPr>
          <a:xfrm>
            <a:off x="7126908" y="3655766"/>
            <a:ext cx="157178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DDC41A93-7C65-4C7A-9208-6A5296A27ACE}"/>
              </a:ext>
            </a:extLst>
          </p:cNvPr>
          <p:cNvSpPr txBox="1"/>
          <p:nvPr/>
        </p:nvSpPr>
        <p:spPr>
          <a:xfrm>
            <a:off x="8698689" y="4197497"/>
            <a:ext cx="284652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BE7C51F-5166-47B3-81DC-E11F7F6FBCF0}"/>
              </a:ext>
            </a:extLst>
          </p:cNvPr>
          <p:cNvSpPr txBox="1"/>
          <p:nvPr/>
        </p:nvSpPr>
        <p:spPr>
          <a:xfrm>
            <a:off x="4715053" y="4197497"/>
            <a:ext cx="226922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F889BCE5-9A91-4038-9B66-29C48A1181D6}"/>
              </a:ext>
            </a:extLst>
          </p:cNvPr>
          <p:cNvSpPr/>
          <p:nvPr/>
        </p:nvSpPr>
        <p:spPr>
          <a:xfrm>
            <a:off x="7041235" y="3691676"/>
            <a:ext cx="1600493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77AA3512-495F-42D4-96CB-8B671A357A54}"/>
              </a:ext>
            </a:extLst>
          </p:cNvPr>
          <p:cNvSpPr/>
          <p:nvPr/>
        </p:nvSpPr>
        <p:spPr>
          <a:xfrm>
            <a:off x="2957739" y="3691676"/>
            <a:ext cx="1614680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3149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1305871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864891" y="1255110"/>
            <a:ext cx="28465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42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A4FCC12-D2A5-4C81-BDB0-7F164F28B7F7}"/>
              </a:ext>
            </a:extLst>
          </p:cNvPr>
          <p:cNvSpPr txBox="1"/>
          <p:nvPr/>
        </p:nvSpPr>
        <p:spPr>
          <a:xfrm>
            <a:off x="3711420" y="1793718"/>
            <a:ext cx="284652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426136DD-AE3C-4921-8CA2-531BBBB73CEE}"/>
              </a:ext>
            </a:extLst>
          </p:cNvPr>
          <p:cNvSpPr txBox="1"/>
          <p:nvPr/>
        </p:nvSpPr>
        <p:spPr>
          <a:xfrm>
            <a:off x="3234125" y="3655767"/>
            <a:ext cx="1594907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4FE6E2E1-1556-45D8-8B9D-66CBB80BD72C}"/>
              </a:ext>
            </a:extLst>
          </p:cNvPr>
          <p:cNvSpPr txBox="1"/>
          <p:nvPr/>
        </p:nvSpPr>
        <p:spPr>
          <a:xfrm>
            <a:off x="7126908" y="3655766"/>
            <a:ext cx="157178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DDC41A93-7C65-4C7A-9208-6A5296A27ACE}"/>
              </a:ext>
            </a:extLst>
          </p:cNvPr>
          <p:cNvSpPr txBox="1"/>
          <p:nvPr/>
        </p:nvSpPr>
        <p:spPr>
          <a:xfrm>
            <a:off x="8698689" y="4197497"/>
            <a:ext cx="284652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BE7C51F-5166-47B3-81DC-E11F7F6FBCF0}"/>
              </a:ext>
            </a:extLst>
          </p:cNvPr>
          <p:cNvSpPr txBox="1"/>
          <p:nvPr/>
        </p:nvSpPr>
        <p:spPr>
          <a:xfrm>
            <a:off x="4715053" y="4197497"/>
            <a:ext cx="226922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6BD15859-3FFD-4D95-8A26-D3AA450D9179}"/>
              </a:ext>
            </a:extLst>
          </p:cNvPr>
          <p:cNvSpPr/>
          <p:nvPr/>
        </p:nvSpPr>
        <p:spPr>
          <a:xfrm>
            <a:off x="7041235" y="3691676"/>
            <a:ext cx="1600493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BBB512E-45ED-4336-8956-1FDB03BEA28B}"/>
              </a:ext>
            </a:extLst>
          </p:cNvPr>
          <p:cNvSpPr/>
          <p:nvPr/>
        </p:nvSpPr>
        <p:spPr>
          <a:xfrm>
            <a:off x="2957739" y="3691676"/>
            <a:ext cx="1614680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366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1305871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864891" y="1255110"/>
            <a:ext cx="28465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25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A4FCC12-D2A5-4C81-BDB0-7F164F28B7F7}"/>
              </a:ext>
            </a:extLst>
          </p:cNvPr>
          <p:cNvSpPr txBox="1"/>
          <p:nvPr/>
        </p:nvSpPr>
        <p:spPr>
          <a:xfrm>
            <a:off x="3711420" y="1793718"/>
            <a:ext cx="284652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426136DD-AE3C-4921-8CA2-531BBBB73CEE}"/>
              </a:ext>
            </a:extLst>
          </p:cNvPr>
          <p:cNvSpPr txBox="1"/>
          <p:nvPr/>
        </p:nvSpPr>
        <p:spPr>
          <a:xfrm>
            <a:off x="3234125" y="3655767"/>
            <a:ext cx="1594907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4FE6E2E1-1556-45D8-8B9D-66CBB80BD72C}"/>
              </a:ext>
            </a:extLst>
          </p:cNvPr>
          <p:cNvSpPr txBox="1"/>
          <p:nvPr/>
        </p:nvSpPr>
        <p:spPr>
          <a:xfrm>
            <a:off x="7126908" y="3655766"/>
            <a:ext cx="157178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DDC41A93-7C65-4C7A-9208-6A5296A27ACE}"/>
              </a:ext>
            </a:extLst>
          </p:cNvPr>
          <p:cNvSpPr txBox="1"/>
          <p:nvPr/>
        </p:nvSpPr>
        <p:spPr>
          <a:xfrm>
            <a:off x="8698689" y="4197497"/>
            <a:ext cx="284652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BE7C51F-5166-47B3-81DC-E11F7F6FBCF0}"/>
              </a:ext>
            </a:extLst>
          </p:cNvPr>
          <p:cNvSpPr txBox="1"/>
          <p:nvPr/>
        </p:nvSpPr>
        <p:spPr>
          <a:xfrm>
            <a:off x="4715053" y="4197497"/>
            <a:ext cx="226922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BD46449E-7E75-4ED1-8B9F-A34E1A515127}"/>
              </a:ext>
            </a:extLst>
          </p:cNvPr>
          <p:cNvSpPr/>
          <p:nvPr/>
        </p:nvSpPr>
        <p:spPr>
          <a:xfrm>
            <a:off x="7041235" y="3691676"/>
            <a:ext cx="1600493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DF75497B-BFC3-42AE-B956-7CFC22641538}"/>
              </a:ext>
            </a:extLst>
          </p:cNvPr>
          <p:cNvSpPr/>
          <p:nvPr/>
        </p:nvSpPr>
        <p:spPr>
          <a:xfrm>
            <a:off x="2957739" y="3691676"/>
            <a:ext cx="1614680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8039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1305871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864891" y="1255110"/>
            <a:ext cx="28465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84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A4FCC12-D2A5-4C81-BDB0-7F164F28B7F7}"/>
              </a:ext>
            </a:extLst>
          </p:cNvPr>
          <p:cNvSpPr txBox="1"/>
          <p:nvPr/>
        </p:nvSpPr>
        <p:spPr>
          <a:xfrm>
            <a:off x="3711420" y="1793718"/>
            <a:ext cx="284652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426136DD-AE3C-4921-8CA2-531BBBB73CEE}"/>
              </a:ext>
            </a:extLst>
          </p:cNvPr>
          <p:cNvSpPr txBox="1"/>
          <p:nvPr/>
        </p:nvSpPr>
        <p:spPr>
          <a:xfrm>
            <a:off x="3234125" y="3655767"/>
            <a:ext cx="1594907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4FE6E2E1-1556-45D8-8B9D-66CBB80BD72C}"/>
              </a:ext>
            </a:extLst>
          </p:cNvPr>
          <p:cNvSpPr txBox="1"/>
          <p:nvPr/>
        </p:nvSpPr>
        <p:spPr>
          <a:xfrm>
            <a:off x="7126908" y="3655766"/>
            <a:ext cx="157178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DDC41A93-7C65-4C7A-9208-6A5296A27ACE}"/>
              </a:ext>
            </a:extLst>
          </p:cNvPr>
          <p:cNvSpPr txBox="1"/>
          <p:nvPr/>
        </p:nvSpPr>
        <p:spPr>
          <a:xfrm>
            <a:off x="8698689" y="4197497"/>
            <a:ext cx="284652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BE7C51F-5166-47B3-81DC-E11F7F6FBCF0}"/>
              </a:ext>
            </a:extLst>
          </p:cNvPr>
          <p:cNvSpPr txBox="1"/>
          <p:nvPr/>
        </p:nvSpPr>
        <p:spPr>
          <a:xfrm>
            <a:off x="4715053" y="4197497"/>
            <a:ext cx="226922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86E1AF21-A19F-4470-B683-334B6E294E99}"/>
              </a:ext>
            </a:extLst>
          </p:cNvPr>
          <p:cNvSpPr/>
          <p:nvPr/>
        </p:nvSpPr>
        <p:spPr>
          <a:xfrm>
            <a:off x="7041235" y="3691676"/>
            <a:ext cx="1600493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F14BE517-CA7E-4C51-8B4A-5857BBBF9EA4}"/>
              </a:ext>
            </a:extLst>
          </p:cNvPr>
          <p:cNvSpPr/>
          <p:nvPr/>
        </p:nvSpPr>
        <p:spPr>
          <a:xfrm>
            <a:off x="2957739" y="3691676"/>
            <a:ext cx="1614680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1198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1305871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864891" y="1255110"/>
            <a:ext cx="28465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35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A4FCC12-D2A5-4C81-BDB0-7F164F28B7F7}"/>
              </a:ext>
            </a:extLst>
          </p:cNvPr>
          <p:cNvSpPr txBox="1"/>
          <p:nvPr/>
        </p:nvSpPr>
        <p:spPr>
          <a:xfrm>
            <a:off x="3711420" y="1793718"/>
            <a:ext cx="284652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426136DD-AE3C-4921-8CA2-531BBBB73CEE}"/>
              </a:ext>
            </a:extLst>
          </p:cNvPr>
          <p:cNvSpPr txBox="1"/>
          <p:nvPr/>
        </p:nvSpPr>
        <p:spPr>
          <a:xfrm>
            <a:off x="3234125" y="3655767"/>
            <a:ext cx="1594907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4FE6E2E1-1556-45D8-8B9D-66CBB80BD72C}"/>
              </a:ext>
            </a:extLst>
          </p:cNvPr>
          <p:cNvSpPr txBox="1"/>
          <p:nvPr/>
        </p:nvSpPr>
        <p:spPr>
          <a:xfrm>
            <a:off x="7126908" y="3655766"/>
            <a:ext cx="157178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DDC41A93-7C65-4C7A-9208-6A5296A27ACE}"/>
              </a:ext>
            </a:extLst>
          </p:cNvPr>
          <p:cNvSpPr txBox="1"/>
          <p:nvPr/>
        </p:nvSpPr>
        <p:spPr>
          <a:xfrm>
            <a:off x="8698689" y="4197497"/>
            <a:ext cx="284652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BE7C51F-5166-47B3-81DC-E11F7F6FBCF0}"/>
              </a:ext>
            </a:extLst>
          </p:cNvPr>
          <p:cNvSpPr txBox="1"/>
          <p:nvPr/>
        </p:nvSpPr>
        <p:spPr>
          <a:xfrm>
            <a:off x="4715053" y="4197497"/>
            <a:ext cx="226922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2FC91353-4A85-4BAA-8C87-02078ECFCDF9}"/>
              </a:ext>
            </a:extLst>
          </p:cNvPr>
          <p:cNvSpPr/>
          <p:nvPr/>
        </p:nvSpPr>
        <p:spPr>
          <a:xfrm>
            <a:off x="7041235" y="3691676"/>
            <a:ext cx="1600493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AE6D657-92A2-4BBC-9B36-7098891941C9}"/>
              </a:ext>
            </a:extLst>
          </p:cNvPr>
          <p:cNvSpPr/>
          <p:nvPr/>
        </p:nvSpPr>
        <p:spPr>
          <a:xfrm>
            <a:off x="2957739" y="3691676"/>
            <a:ext cx="1614680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6774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1305871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864891" y="1255110"/>
            <a:ext cx="28465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78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A4FCC12-D2A5-4C81-BDB0-7F164F28B7F7}"/>
              </a:ext>
            </a:extLst>
          </p:cNvPr>
          <p:cNvSpPr txBox="1"/>
          <p:nvPr/>
        </p:nvSpPr>
        <p:spPr>
          <a:xfrm>
            <a:off x="3711420" y="1793718"/>
            <a:ext cx="284652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426136DD-AE3C-4921-8CA2-531BBBB73CEE}"/>
              </a:ext>
            </a:extLst>
          </p:cNvPr>
          <p:cNvSpPr txBox="1"/>
          <p:nvPr/>
        </p:nvSpPr>
        <p:spPr>
          <a:xfrm>
            <a:off x="3234125" y="3655767"/>
            <a:ext cx="1594907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4FE6E2E1-1556-45D8-8B9D-66CBB80BD72C}"/>
              </a:ext>
            </a:extLst>
          </p:cNvPr>
          <p:cNvSpPr txBox="1"/>
          <p:nvPr/>
        </p:nvSpPr>
        <p:spPr>
          <a:xfrm>
            <a:off x="7126908" y="3655766"/>
            <a:ext cx="157178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DDC41A93-7C65-4C7A-9208-6A5296A27ACE}"/>
              </a:ext>
            </a:extLst>
          </p:cNvPr>
          <p:cNvSpPr txBox="1"/>
          <p:nvPr/>
        </p:nvSpPr>
        <p:spPr>
          <a:xfrm>
            <a:off x="8698689" y="4197497"/>
            <a:ext cx="284652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BE7C51F-5166-47B3-81DC-E11F7F6FBCF0}"/>
              </a:ext>
            </a:extLst>
          </p:cNvPr>
          <p:cNvSpPr txBox="1"/>
          <p:nvPr/>
        </p:nvSpPr>
        <p:spPr>
          <a:xfrm>
            <a:off x="4715053" y="4197497"/>
            <a:ext cx="226922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5B6D357D-88E6-4EFA-ADAE-D0611A68CABE}"/>
              </a:ext>
            </a:extLst>
          </p:cNvPr>
          <p:cNvSpPr/>
          <p:nvPr/>
        </p:nvSpPr>
        <p:spPr>
          <a:xfrm>
            <a:off x="7041235" y="3691676"/>
            <a:ext cx="1600493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587D563-6188-4D19-98FD-9602B451CA28}"/>
              </a:ext>
            </a:extLst>
          </p:cNvPr>
          <p:cNvSpPr/>
          <p:nvPr/>
        </p:nvSpPr>
        <p:spPr>
          <a:xfrm>
            <a:off x="2957739" y="3691676"/>
            <a:ext cx="1614680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046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1305871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864891" y="1255110"/>
            <a:ext cx="28465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54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A4FCC12-D2A5-4C81-BDB0-7F164F28B7F7}"/>
              </a:ext>
            </a:extLst>
          </p:cNvPr>
          <p:cNvSpPr txBox="1"/>
          <p:nvPr/>
        </p:nvSpPr>
        <p:spPr>
          <a:xfrm>
            <a:off x="3711420" y="1793718"/>
            <a:ext cx="284652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426136DD-AE3C-4921-8CA2-531BBBB73CEE}"/>
              </a:ext>
            </a:extLst>
          </p:cNvPr>
          <p:cNvSpPr txBox="1"/>
          <p:nvPr/>
        </p:nvSpPr>
        <p:spPr>
          <a:xfrm>
            <a:off x="3234125" y="3655767"/>
            <a:ext cx="1594907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4FE6E2E1-1556-45D8-8B9D-66CBB80BD72C}"/>
              </a:ext>
            </a:extLst>
          </p:cNvPr>
          <p:cNvSpPr txBox="1"/>
          <p:nvPr/>
        </p:nvSpPr>
        <p:spPr>
          <a:xfrm>
            <a:off x="7126908" y="3655766"/>
            <a:ext cx="157178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DDC41A93-7C65-4C7A-9208-6A5296A27ACE}"/>
              </a:ext>
            </a:extLst>
          </p:cNvPr>
          <p:cNvSpPr txBox="1"/>
          <p:nvPr/>
        </p:nvSpPr>
        <p:spPr>
          <a:xfrm>
            <a:off x="8698689" y="4197497"/>
            <a:ext cx="284652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BE7C51F-5166-47B3-81DC-E11F7F6FBCF0}"/>
              </a:ext>
            </a:extLst>
          </p:cNvPr>
          <p:cNvSpPr txBox="1"/>
          <p:nvPr/>
        </p:nvSpPr>
        <p:spPr>
          <a:xfrm>
            <a:off x="4715053" y="4197497"/>
            <a:ext cx="226922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4E55D775-6CEA-499A-977C-C1B45A2F6777}"/>
              </a:ext>
            </a:extLst>
          </p:cNvPr>
          <p:cNvSpPr/>
          <p:nvPr/>
        </p:nvSpPr>
        <p:spPr>
          <a:xfrm>
            <a:off x="7041235" y="3691676"/>
            <a:ext cx="1600493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DAC105A-675C-42C0-986D-941345F4AD92}"/>
              </a:ext>
            </a:extLst>
          </p:cNvPr>
          <p:cNvSpPr/>
          <p:nvPr/>
        </p:nvSpPr>
        <p:spPr>
          <a:xfrm>
            <a:off x="2957739" y="3691676"/>
            <a:ext cx="1614680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2809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182</TotalTime>
  <Words>76</Words>
  <Application>Microsoft Office PowerPoint</Application>
  <PresentationFormat>ワイド画面</PresentationFormat>
  <Paragraphs>72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6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長さ mm→cm</dc:title>
  <dc:creator>colas@edu-c.local</dc:creator>
  <cp:lastModifiedBy>colas@edu-c.local</cp:lastModifiedBy>
  <cp:revision>19</cp:revision>
  <dcterms:created xsi:type="dcterms:W3CDTF">2019-12-03T00:44:33Z</dcterms:created>
  <dcterms:modified xsi:type="dcterms:W3CDTF">2019-12-11T05:59:02Z</dcterms:modified>
</cp:coreProperties>
</file>