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4" r:id="rId4"/>
    <p:sldId id="263" r:id="rId5"/>
    <p:sldId id="262" r:id="rId6"/>
    <p:sldId id="267" r:id="rId7"/>
    <p:sldId id="265" r:id="rId8"/>
    <p:sldId id="266" r:id="rId9"/>
    <p:sldId id="268" r:id="rId10"/>
    <p:sldId id="261" r:id="rId11"/>
    <p:sldId id="26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７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何ｃｍ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44847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6331F0-D3B3-4E33-B6B4-35922BCA86AD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B65AD87-12EF-4BBD-AB14-8575F7481CF0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50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FF46D4F-B327-410B-8741-2A66F02C71CA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AD177D3-38C3-43DD-AD76-D0A38BA68248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40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3233E9F-1EB6-4477-B5DA-E50F4EE1CC59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FE8A890-8782-419F-9E86-CB0BA1754042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97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89BCE5-9A91-4038-9B66-29C48A1181D6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7AA3512-495F-42D4-96CB-8B671A357A54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14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D15859-3FFD-4D95-8A26-D3AA450D9179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BBB512E-45ED-4336-8956-1FDB03BEA28B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6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D46449E-7E75-4ED1-8B9F-A34E1A515127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75497B-BFC3-42AE-B956-7CFC22641538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03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E1AF21-A19F-4470-B683-334B6E294E99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14BE517-CA7E-4C51-8B4A-5857BBBF9EA4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19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C91353-4A85-4BAA-8C87-02078ECFCDF9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E6D657-92A2-4BBC-9B36-7098891941C9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7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B6D357D-88E6-4EFA-ADAE-D0611A68CABE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587D563-6188-4D19-98FD-9602B451CA28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E55D775-6CEA-499A-977C-C1B45A2F6777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DAC105A-675C-42C0-986D-941345F4AD92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0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76</Words>
  <Application>Microsoft Office PowerPoint</Application>
  <PresentationFormat>ワイド画面</PresentationFormat>
  <Paragraphs>72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mm→cm</dc:title>
  <dc:creator>colas@edu-c.local</dc:creator>
  <cp:lastModifiedBy>colas@edu-c.local</cp:lastModifiedBy>
  <cp:revision>19</cp:revision>
  <dcterms:created xsi:type="dcterms:W3CDTF">2019-12-03T00:44:33Z</dcterms:created>
  <dcterms:modified xsi:type="dcterms:W3CDTF">2019-12-11T05:59:02Z</dcterms:modified>
</cp:coreProperties>
</file>