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9"/>
  </p:notesMasterIdLst>
  <p:sldIdLst>
    <p:sldId id="677" r:id="rId2"/>
    <p:sldId id="992" r:id="rId3"/>
    <p:sldId id="993" r:id="rId4"/>
    <p:sldId id="678" r:id="rId5"/>
    <p:sldId id="466" r:id="rId6"/>
    <p:sldId id="853" r:id="rId7"/>
    <p:sldId id="747" r:id="rId8"/>
    <p:sldId id="994" r:id="rId9"/>
    <p:sldId id="995" r:id="rId10"/>
    <p:sldId id="937" r:id="rId11"/>
    <p:sldId id="760" r:id="rId12"/>
    <p:sldId id="756" r:id="rId13"/>
    <p:sldId id="996" r:id="rId14"/>
    <p:sldId id="712" r:id="rId15"/>
    <p:sldId id="997" r:id="rId16"/>
    <p:sldId id="998" r:id="rId17"/>
    <p:sldId id="999" r:id="rId18"/>
    <p:sldId id="759" r:id="rId19"/>
    <p:sldId id="1000" r:id="rId20"/>
    <p:sldId id="1001" r:id="rId21"/>
    <p:sldId id="772" r:id="rId22"/>
    <p:sldId id="389" r:id="rId23"/>
    <p:sldId id="1002" r:id="rId24"/>
    <p:sldId id="1003" r:id="rId25"/>
    <p:sldId id="1004" r:id="rId26"/>
    <p:sldId id="1005" r:id="rId27"/>
    <p:sldId id="1006" r:id="rId28"/>
    <p:sldId id="1007" r:id="rId29"/>
    <p:sldId id="1008" r:id="rId30"/>
    <p:sldId id="612" r:id="rId31"/>
    <p:sldId id="936" r:id="rId32"/>
    <p:sldId id="1009" r:id="rId33"/>
    <p:sldId id="1010" r:id="rId34"/>
    <p:sldId id="944" r:id="rId35"/>
    <p:sldId id="1011" r:id="rId36"/>
    <p:sldId id="1012" r:id="rId37"/>
    <p:sldId id="1013" r:id="rId38"/>
    <p:sldId id="598" r:id="rId39"/>
    <p:sldId id="1014" r:id="rId40"/>
    <p:sldId id="924" r:id="rId41"/>
    <p:sldId id="1015" r:id="rId42"/>
    <p:sldId id="1016" r:id="rId43"/>
    <p:sldId id="1017" r:id="rId44"/>
    <p:sldId id="946" r:id="rId45"/>
    <p:sldId id="1018" r:id="rId46"/>
    <p:sldId id="778" r:id="rId47"/>
    <p:sldId id="779" r:id="rId48"/>
    <p:sldId id="1019" r:id="rId49"/>
    <p:sldId id="1020" r:id="rId50"/>
    <p:sldId id="1021" r:id="rId51"/>
    <p:sldId id="1022" r:id="rId52"/>
    <p:sldId id="1023" r:id="rId53"/>
    <p:sldId id="1024" r:id="rId54"/>
    <p:sldId id="307" r:id="rId55"/>
    <p:sldId id="1025" r:id="rId56"/>
    <p:sldId id="1026" r:id="rId57"/>
    <p:sldId id="1027" r:id="rId58"/>
    <p:sldId id="1028" r:id="rId59"/>
    <p:sldId id="1029" r:id="rId60"/>
    <p:sldId id="884" r:id="rId61"/>
    <p:sldId id="1030" r:id="rId62"/>
    <p:sldId id="1031" r:id="rId63"/>
    <p:sldId id="1032" r:id="rId64"/>
    <p:sldId id="979" r:id="rId65"/>
    <p:sldId id="754" r:id="rId66"/>
    <p:sldId id="1033" r:id="rId67"/>
    <p:sldId id="1034" r:id="rId68"/>
    <p:sldId id="1035" r:id="rId69"/>
    <p:sldId id="690" r:id="rId70"/>
    <p:sldId id="1036" r:id="rId71"/>
    <p:sldId id="1037" r:id="rId72"/>
    <p:sldId id="1038" r:id="rId73"/>
    <p:sldId id="1039" r:id="rId74"/>
    <p:sldId id="1040" r:id="rId75"/>
    <p:sldId id="1041" r:id="rId76"/>
    <p:sldId id="1042" r:id="rId77"/>
    <p:sldId id="1043" r:id="rId78"/>
    <p:sldId id="945" r:id="rId79"/>
    <p:sldId id="680" r:id="rId80"/>
    <p:sldId id="1044" r:id="rId81"/>
    <p:sldId id="1045" r:id="rId82"/>
    <p:sldId id="1046" r:id="rId83"/>
    <p:sldId id="983" r:id="rId84"/>
    <p:sldId id="1047" r:id="rId85"/>
    <p:sldId id="1048" r:id="rId86"/>
    <p:sldId id="1049" r:id="rId87"/>
    <p:sldId id="769" r:id="rId8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9CE"/>
    <a:srgbClr val="00AB84"/>
    <a:srgbClr val="EC6D5E"/>
    <a:srgbClr val="00AACB"/>
    <a:srgbClr val="36B8D6"/>
    <a:srgbClr val="2ABFE2"/>
    <a:srgbClr val="48A6C4"/>
    <a:srgbClr val="4FB8BD"/>
    <a:srgbClr val="3EBDCE"/>
    <a:srgbClr val="F26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8" autoAdjust="0"/>
    <p:restoredTop sz="96308" autoAdjust="0"/>
  </p:normalViewPr>
  <p:slideViewPr>
    <p:cSldViewPr>
      <p:cViewPr varScale="1">
        <p:scale>
          <a:sx n="120" d="100"/>
          <a:sy n="120" d="100"/>
        </p:scale>
        <p:origin x="8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6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5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BB01FB-1078-4E8D-9872-1621339EF254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1059-48E5-4904-BF80-09817418F0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435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F02DA-1289-4584-986D-597A31D138DA}" type="datetimeFigureOut">
              <a:rPr kumimoji="1" lang="ja-JP" altLang="en-US" smtClean="0"/>
              <a:t>2020/3/31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60.xml"/><Relationship Id="rId18" Type="http://schemas.openxmlformats.org/officeDocument/2006/relationships/slide" Target="slide83.xml"/><Relationship Id="rId3" Type="http://schemas.openxmlformats.org/officeDocument/2006/relationships/image" Target="../media/image2.png"/><Relationship Id="rId7" Type="http://schemas.openxmlformats.org/officeDocument/2006/relationships/slide" Target="slide17.xml"/><Relationship Id="rId12" Type="http://schemas.openxmlformats.org/officeDocument/2006/relationships/slide" Target="slide59.xml"/><Relationship Id="rId17" Type="http://schemas.openxmlformats.org/officeDocument/2006/relationships/slide" Target="slide81.xml"/><Relationship Id="rId2" Type="http://schemas.openxmlformats.org/officeDocument/2006/relationships/image" Target="../media/image1.png"/><Relationship Id="rId16" Type="http://schemas.openxmlformats.org/officeDocument/2006/relationships/slide" Target="slide79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" Target="slide5.xml"/><Relationship Id="rId11" Type="http://schemas.openxmlformats.org/officeDocument/2006/relationships/slide" Target="slide54.xml"/><Relationship Id="rId5" Type="http://schemas.openxmlformats.org/officeDocument/2006/relationships/slide" Target="slide2.xml"/><Relationship Id="rId15" Type="http://schemas.openxmlformats.org/officeDocument/2006/relationships/slide" Target="slide63.xml"/><Relationship Id="rId10" Type="http://schemas.openxmlformats.org/officeDocument/2006/relationships/slide" Target="slide39.xml"/><Relationship Id="rId19" Type="http://schemas.openxmlformats.org/officeDocument/2006/relationships/slide" Target="slide84.xml"/><Relationship Id="rId4" Type="http://schemas.openxmlformats.org/officeDocument/2006/relationships/image" Target="../media/image3.png"/><Relationship Id="rId9" Type="http://schemas.openxmlformats.org/officeDocument/2006/relationships/slide" Target="slide36.xml"/><Relationship Id="rId14" Type="http://schemas.openxmlformats.org/officeDocument/2006/relationships/slide" Target="slide6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æ¿ã®ã¤ã©ã¹ãï¼ãã«ã¼ãï¼">
            <a:extLst>
              <a:ext uri="{FF2B5EF4-FFF2-40B4-BE49-F238E27FC236}">
                <a16:creationId xmlns:a16="http://schemas.microsoft.com/office/drawing/2014/main" id="{C883A21A-322F-4FD5-BA1E-8A89D719A5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639" y="1452601"/>
            <a:ext cx="1153680" cy="104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ã¯ã¨ã®ã¤ã©ã¹ãï¼é­ï¼">
            <a:extLst>
              <a:ext uri="{FF2B5EF4-FFF2-40B4-BE49-F238E27FC236}">
                <a16:creationId xmlns:a16="http://schemas.microsoft.com/office/drawing/2014/main" id="{F3FF140B-7D2C-425C-9476-D5DD157CA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873" y="5138275"/>
            <a:ext cx="2859277" cy="1880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ä¼ããå">
            <a:extLst>
              <a:ext uri="{FF2B5EF4-FFF2-40B4-BE49-F238E27FC236}">
                <a16:creationId xmlns:a16="http://schemas.microsoft.com/office/drawing/2014/main" id="{3E0212D4-00A7-4142-8BAA-F26C79A86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2464" y="1429248"/>
            <a:ext cx="2188808" cy="1459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クリックで漢字の読みが出ます。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小学６年生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光村図書　後編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77044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やまなし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03A9D5E4-5274-4678-9EFA-8306DD529899}"/>
              </a:ext>
            </a:extLst>
          </p:cNvPr>
          <p:cNvSpPr txBox="1"/>
          <p:nvPr/>
        </p:nvSpPr>
        <p:spPr>
          <a:xfrm>
            <a:off x="876300" y="306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イーハトーヴの夢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4770B2C9-3B4A-49C7-BED0-0A6D342151D8}"/>
              </a:ext>
            </a:extLst>
          </p:cNvPr>
          <p:cNvSpPr txBox="1"/>
          <p:nvPr/>
        </p:nvSpPr>
        <p:spPr>
          <a:xfrm>
            <a:off x="876300" y="36078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みんなで楽しく過ごすために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9B3E0FE-FA76-44D9-9070-5D0A01367117}"/>
              </a:ext>
            </a:extLst>
          </p:cNvPr>
          <p:cNvSpPr txBox="1"/>
          <p:nvPr/>
        </p:nvSpPr>
        <p:spPr>
          <a:xfrm>
            <a:off x="876300" y="414602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『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鳥獣戯画</a:t>
            </a:r>
            <a:r>
              <a:rPr lang="en-US" altLang="ja-JP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』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を読む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9DDB1F1-D823-4841-B8B5-979A278AF338}"/>
              </a:ext>
            </a:extLst>
          </p:cNvPr>
          <p:cNvSpPr txBox="1"/>
          <p:nvPr/>
        </p:nvSpPr>
        <p:spPr>
          <a:xfrm>
            <a:off x="876043" y="4684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日本文化を発信しよう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5C9FC27-FCD4-4803-8E50-8278325751EB}"/>
              </a:ext>
            </a:extLst>
          </p:cNvPr>
          <p:cNvSpPr txBox="1"/>
          <p:nvPr/>
        </p:nvSpPr>
        <p:spPr>
          <a:xfrm>
            <a:off x="876043" y="522308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カンジー博士の漢字学習の秘伝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6DC3977-9E61-495E-8F02-F7DCE9BFF366}"/>
              </a:ext>
            </a:extLst>
          </p:cNvPr>
          <p:cNvSpPr txBox="1"/>
          <p:nvPr/>
        </p:nvSpPr>
        <p:spPr>
          <a:xfrm>
            <a:off x="876043" y="57590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狂言　柿山伏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180D7E1-7B2C-4CCC-B466-9D02CEFC0B27}"/>
              </a:ext>
            </a:extLst>
          </p:cNvPr>
          <p:cNvSpPr txBox="1"/>
          <p:nvPr/>
        </p:nvSpPr>
        <p:spPr>
          <a:xfrm>
            <a:off x="876043" y="6295036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詩を朗読してしょうかいしよう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C2F98DDA-2C46-45B0-9DB4-B3132AB91994}"/>
              </a:ext>
            </a:extLst>
          </p:cNvPr>
          <p:cNvSpPr txBox="1"/>
          <p:nvPr/>
        </p:nvSpPr>
        <p:spPr>
          <a:xfrm>
            <a:off x="6235356" y="2531465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仮名の由来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96C995E-C05F-40FE-96A6-56DBFF23949E}"/>
              </a:ext>
            </a:extLst>
          </p:cNvPr>
          <p:cNvSpPr txBox="1"/>
          <p:nvPr/>
        </p:nvSpPr>
        <p:spPr>
          <a:xfrm>
            <a:off x="6234612" y="3069653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メディアと人間社会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438D5BA0-83F1-48DA-B6DB-D25B773A5240}"/>
              </a:ext>
            </a:extLst>
          </p:cNvPr>
          <p:cNvSpPr txBox="1"/>
          <p:nvPr/>
        </p:nvSpPr>
        <p:spPr>
          <a:xfrm>
            <a:off x="6234612" y="3607841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漢字を正しく使えるように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DEC4D1E9-E488-4A86-B355-473EF441ED68}"/>
              </a:ext>
            </a:extLst>
          </p:cNvPr>
          <p:cNvSpPr txBox="1"/>
          <p:nvPr/>
        </p:nvSpPr>
        <p:spPr>
          <a:xfrm>
            <a:off x="6234612" y="414602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人を引きつける表現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10ACE303-CDB1-4511-9858-920E23FEA2C6}"/>
              </a:ext>
            </a:extLst>
          </p:cNvPr>
          <p:cNvSpPr txBox="1"/>
          <p:nvPr/>
        </p:nvSpPr>
        <p:spPr>
          <a:xfrm>
            <a:off x="6234355" y="4684217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思い出を言葉に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CD4850D9-7C97-42D7-9FBE-55B54A6EC9AA}"/>
              </a:ext>
            </a:extLst>
          </p:cNvPr>
          <p:cNvSpPr txBox="1"/>
          <p:nvPr/>
        </p:nvSpPr>
        <p:spPr>
          <a:xfrm>
            <a:off x="6234355" y="5223082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今、私は、ぼくは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2F29148-A492-4BF1-9167-C9EFA41E9434}"/>
              </a:ext>
            </a:extLst>
          </p:cNvPr>
          <p:cNvSpPr txBox="1"/>
          <p:nvPr/>
        </p:nvSpPr>
        <p:spPr>
          <a:xfrm>
            <a:off x="6234355" y="5759059"/>
            <a:ext cx="50796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海の命</a:t>
            </a:r>
            <a:endParaRPr lang="en-US" altLang="ja-JP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32" name="Picture 8" descr="ãã©ããã«ã¨ã«ãã">
            <a:extLst>
              <a:ext uri="{FF2B5EF4-FFF2-40B4-BE49-F238E27FC236}">
                <a16:creationId xmlns:a16="http://schemas.microsoft.com/office/drawing/2014/main" id="{73D5DF1F-DC1D-42A2-8705-D4B85948E8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1989" y="1434542"/>
            <a:ext cx="982523" cy="1410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8308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批評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F1A7A4C-B395-41F3-91C9-045EAE6EC07B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９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D34BEB3-7804-4FBF-BE49-03237F4EDD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658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傷つく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2131789-36B2-41F5-83DA-A4A2656CB5D0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きず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53C74AB-A623-4582-8BE0-D8E4BC37291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C212D9-1F5D-4BAC-BCE8-A9F098A7A3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E64980-C70A-4372-B99A-D201555400D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9996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若者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わか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１１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759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劇団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げき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1201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閉じる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4CEFBE8-8D2F-4F47-8D74-FFE170F44C7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99945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遺書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7C6DDFD-EE7D-4475-AE14-5FB39147DF8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0602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4325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結論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けつ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642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班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１７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2DD101-6D53-4CF5-A565-F519F92A3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3168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危険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CAFAC0-E38C-400A-B2DA-8669704A861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515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 err="1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D46479D-83A1-4709-9426-E5B9440E164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2623137-0DC2-494E-9E29-78431D44CE7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40759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優先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１９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0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改善点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9B9FE5-7360-489C-B5EB-C071B034FD39}"/>
              </a:ext>
            </a:extLst>
          </p:cNvPr>
          <p:cNvSpPr txBox="1"/>
          <p:nvPr/>
        </p:nvSpPr>
        <p:spPr>
          <a:xfrm>
            <a:off x="6607240" y="2876773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ぜん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303683F-8554-481B-9105-0DC78433D9E3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56625E-3403-45FD-9043-26C35BF66D35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EA33D8F-2FFA-45EA-B9EA-F31B0C5F6EAD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29F060F-E229-443D-8BE4-4E742009F72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436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3" grpId="0"/>
      <p:bldP spid="1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否定的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てい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3F3423-DD5A-4F1C-8464-D37719576A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95A9B85-C38D-40FF-9300-11FF2BCF73F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508AA52-468F-4D99-AD73-67A43C1CB8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871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10352A-0B09-493C-9B2F-7A095CDDF2F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7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専用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07624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捨てる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7460376-8B6E-42B4-805B-72740FA0993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CE8208-6EF3-464B-BC02-49B5B0AF8A7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9CB7B57-0AD5-442E-9B5F-208444DE212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519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まど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窓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68912BD-EFFE-4FDA-B54B-E08247B79DB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82DD101-6D53-4CF5-A565-F519F92A359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6854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至急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きゅう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２６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810352A-0B09-493C-9B2F-7A095CDDF2F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645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砂糖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7B04360-0CAB-4ADF-9266-9CBE1DFE9B3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２７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8CAFAC0-E38C-400A-B2DA-8669704A861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6363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紅茶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ちゃ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F2AA836-42DF-4F41-B5CA-E480AD50128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みんなで楽しく過ごすために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390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ちぢ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縮む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C3CC63C-F6CE-43C4-9223-83223265955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D3CB1-61F1-4E57-8316-8835F23F9B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71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いく筋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すじ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E3185E-5EA8-46E2-A03D-E59D5FB1FA4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65A2B-F857-412D-9AB4-7B1AE711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２９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686AED9-F6BE-4EB0-BE58-9989DFC49A0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6841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99D3ED4-2479-4426-A8EF-2CC2059B62A2}"/>
              </a:ext>
            </a:extLst>
          </p:cNvPr>
          <p:cNvSpPr txBox="1"/>
          <p:nvPr/>
        </p:nvSpPr>
        <p:spPr>
          <a:xfrm>
            <a:off x="5741899" y="734801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盛り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7CE92B0-D65E-4FAE-BAA0-6B94B14E9E9E}"/>
              </a:ext>
            </a:extLst>
          </p:cNvPr>
          <p:cNvSpPr txBox="1"/>
          <p:nvPr/>
        </p:nvSpPr>
        <p:spPr>
          <a:xfrm>
            <a:off x="4974617" y="184482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9EA4DC0-7B04-44E4-93A0-0E9007A827A7}"/>
              </a:ext>
            </a:extLst>
          </p:cNvPr>
          <p:cNvSpPr txBox="1"/>
          <p:nvPr/>
        </p:nvSpPr>
        <p:spPr>
          <a:xfrm>
            <a:off x="7680176" y="1131566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</a:t>
            </a:r>
            <a:endParaRPr lang="en-US" altLang="ja-JP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63CDDD58-3344-4D2A-A5FF-27625734502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4284358-FEC9-4297-9F45-BA527579E2BF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３０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3DC90AA-4E48-4B84-98C7-9119EDA85329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A281B86-CB27-4402-9C99-4A9AD71EA8B8}"/>
              </a:ext>
            </a:extLst>
          </p:cNvPr>
          <p:cNvSpPr txBox="1"/>
          <p:nvPr/>
        </p:nvSpPr>
        <p:spPr>
          <a:xfrm>
            <a:off x="3102408" y="1453698"/>
            <a:ext cx="2323713" cy="540430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669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国宝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225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絵巻物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10A4CFE-42FC-482F-9B68-9F4E751DB3FD}"/>
              </a:ext>
            </a:extLst>
          </p:cNvPr>
          <p:cNvSpPr txBox="1"/>
          <p:nvPr/>
        </p:nvSpPr>
        <p:spPr>
          <a:xfrm>
            <a:off x="6619783" y="1364462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9C85AE7-DE59-4EED-A7A6-5DBA0C177908}"/>
              </a:ext>
            </a:extLst>
          </p:cNvPr>
          <p:cNvSpPr txBox="1"/>
          <p:nvPr/>
        </p:nvSpPr>
        <p:spPr>
          <a:xfrm>
            <a:off x="6619784" y="2981852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まき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7068EFC-3E4A-4C1D-B60A-E3A5DBDB80B4}"/>
              </a:ext>
            </a:extLst>
          </p:cNvPr>
          <p:cNvSpPr txBox="1"/>
          <p:nvPr/>
        </p:nvSpPr>
        <p:spPr>
          <a:xfrm>
            <a:off x="6619783" y="4864059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833F3423-DD5A-4F1C-8464-D37719576ADD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2AACC7E-12FC-422B-9072-10DC2B6AAB9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３２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21DDE11-A2A5-47D6-ACF8-61814D643E6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4791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宝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B121109-1FE1-4324-9ECD-FDC80F86104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EF96E3C-0BE1-4A2E-99D1-4BA51A51115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6F3AB26-3004-4B47-A9F5-50522093F85F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971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貴重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ちょう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３４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DACCFE-1334-4496-8D8C-49D0FCF4C495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『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鳥獣戯画</a:t>
            </a:r>
            <a:r>
              <a:rPr lang="en-US" altLang="ja-JP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』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を読む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7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分担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9719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秘密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みつ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5F810AD-4FCE-46C5-9B87-F53E8362B357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３６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2D613C8-6B1F-4AD1-8973-DB1D7DABBA3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1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したが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従う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54F5F31-D736-4B13-AE7C-AE826EBE9DE3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A2186A-ACA5-4615-BA11-FDE0694F0CCA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３７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8A30ED1-C2F9-4AAC-8856-F0DE319C95E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日本文化を発信しよう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012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演奏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棒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028F98E-59CD-4C22-9141-AE60EA50386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やまなし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98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郵便局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きょく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9C90FA6-4FCF-4833-983D-515055E791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D123B6-021D-4A1B-A623-7183F6FB9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３９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AD9B740-46A0-4436-81D3-4137B31E46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6727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拡大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919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体操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05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絹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153CD9A-445B-48A5-BDB1-97FF06EAC619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４２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2DA86C-9061-4C88-A93F-236C99424388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010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米俵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こめ だわら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４３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C7743B8-C927-4F3D-BDFF-4F6EED73883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33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おが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拝む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FE52F65-C424-4945-A817-1B536FD1D49B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0AF7F08-96ED-4D5C-93CD-C1E08C0C5DE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613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聖火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４５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4F5428-4277-4021-9046-BE9C9024683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820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家賃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４６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014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孝行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４７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086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預金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４８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5155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寸法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すん　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699FA78-9C3C-4159-9655-01CF514BF53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3A7F491-ED81-4809-B527-33E363404E9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3292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黄金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４９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755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一覧表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22C5EE5-DB78-4728-952C-A4F6C4858A06}"/>
              </a:ext>
            </a:extLst>
          </p:cNvPr>
          <p:cNvSpPr txBox="1"/>
          <p:nvPr/>
        </p:nvSpPr>
        <p:spPr>
          <a:xfrm>
            <a:off x="6600053" y="4639318"/>
            <a:ext cx="1015663" cy="22186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ひょう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852FE9-8EBB-43B3-BA55-783BA09C8FEB}"/>
              </a:ext>
            </a:extLst>
          </p:cNvPr>
          <p:cNvSpPr txBox="1"/>
          <p:nvPr/>
        </p:nvSpPr>
        <p:spPr>
          <a:xfrm>
            <a:off x="6600052" y="3037110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らん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B5F1A4B-FC36-447B-ACB0-E63E1B47CDD4}"/>
              </a:ext>
            </a:extLst>
          </p:cNvPr>
          <p:cNvSpPr txBox="1"/>
          <p:nvPr/>
        </p:nvSpPr>
        <p:spPr>
          <a:xfrm>
            <a:off x="6600052" y="1111348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69C90FA6-4FCF-4833-983D-515055E791A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9D123B6-021D-4A1B-A623-7183F6FB92C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５０</a:t>
            </a:r>
            <a:endParaRPr kumimoji="1"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AD9B740-46A0-4436-81D3-4137B31E463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441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9" grpId="0"/>
      <p:bldP spid="12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鉄鋼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てっ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５１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85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死亡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95919" y="4128291"/>
            <a:ext cx="1200329" cy="177933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ぼう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6B29E56-3027-4408-8CEE-BA01ED87BF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87048FE-4FF7-4EE3-9950-2D09A606EE14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198923-E811-4BD3-8911-585114ACA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カンジー博士の漢字学習の秘伝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9776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567278" y="962928"/>
            <a:ext cx="1877437" cy="589507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ことの外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AD30E6E-8226-4A62-821B-6FD21F8A7639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ほか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E522B76-1378-4E34-AEE8-06564718DD4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EC01B5-D258-491E-BF21-419A49A2466C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５３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023DE4-CA6F-4547-B9A9-E0C5CAF1C3B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15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とど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届く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8DDFC-F81B-46F6-8ADB-3B378B985D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F7403-D4F5-42FE-A399-126B193AB6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５４</a:t>
            </a:r>
          </a:p>
        </p:txBody>
      </p:sp>
    </p:spTree>
    <p:extLst>
      <p:ext uri="{BB962C8B-B14F-4D97-AF65-F5344CB8AC3E}">
        <p14:creationId xmlns:p14="http://schemas.microsoft.com/office/powerpoint/2010/main" val="336688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こま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困る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F48DDFC-F81B-46F6-8ADB-3B378B985D8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B6F7403-D4F5-42FE-A399-126B193AB642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５５</a:t>
            </a:r>
          </a:p>
        </p:txBody>
      </p:sp>
    </p:spTree>
    <p:extLst>
      <p:ext uri="{BB962C8B-B14F-4D97-AF65-F5344CB8AC3E}">
        <p14:creationId xmlns:p14="http://schemas.microsoft.com/office/powerpoint/2010/main" val="191420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看病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びょう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70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退場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狂言　柿山伏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37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朗読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ろう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５８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07F060-F5F3-4CC2-8D38-E8572EB8AAAB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詩を朗読してしょうかいしよう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7733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A76A1F-4EB7-48FC-BB01-0EEAB1E04DA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あたた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FC4030-D9C0-4E86-8F94-D901DE1C6AE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暖かい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4D52440-B83F-42B3-9F87-E32AA6EFCFF2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0ABC2BA-2A4A-4BF3-A04B-A95F551F8E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05ADA6E-A3EA-422B-89CD-3FEBBDCEF2A3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4695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片仮名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8BE4652-D107-4F26-B8AF-7F7A14A2F8B9}"/>
              </a:ext>
            </a:extLst>
          </p:cNvPr>
          <p:cNvSpPr txBox="1"/>
          <p:nvPr/>
        </p:nvSpPr>
        <p:spPr>
          <a:xfrm>
            <a:off x="6608146" y="34093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F1723CB-7821-4490-B927-A5AF3440A52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EBC37D-572F-4FC9-9DF5-C1D92F0CC829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DF0A165A-9624-4545-B8BC-D00D5141220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77FF4C4-38F1-4207-9F56-627AAFDA0F5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５９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0250BD8C-F619-4E5C-85E9-84DDDED9E8B7}"/>
              </a:ext>
            </a:extLst>
          </p:cNvPr>
          <p:cNvSpPr txBox="1"/>
          <p:nvPr/>
        </p:nvSpPr>
        <p:spPr>
          <a:xfrm>
            <a:off x="479376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仮名の由来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6851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9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欲求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 きゅう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メディアと人間社会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972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誕生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たん じょう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BF457C-8E87-4816-8B93-D7A72000085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メディアと人間社会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701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穀物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もつ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0665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郷里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450912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760653-F5A3-402F-9B81-381C192912EA}"/>
              </a:ext>
            </a:extLst>
          </p:cNvPr>
          <p:cNvSpPr txBox="1"/>
          <p:nvPr/>
        </p:nvSpPr>
        <p:spPr>
          <a:xfrm>
            <a:off x="6886822" y="1191418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41C566B-7D5A-44C6-88DA-D3F4D6BA1B9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6BF20C1-8261-4250-AFAB-15B9DE12BEC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823E89F-39DD-499F-A31D-7268358B739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6725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会社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株式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59BDB9B-91F1-44C4-9A34-9F11C67BED0F}"/>
              </a:ext>
            </a:extLst>
          </p:cNvPr>
          <p:cNvSpPr txBox="1"/>
          <p:nvPr/>
        </p:nvSpPr>
        <p:spPr>
          <a:xfrm>
            <a:off x="8050731" y="1052736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かぶ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0C4A215-8FB1-4FD9-B8D7-618B061EA69B}"/>
              </a:ext>
            </a:extLst>
          </p:cNvPr>
          <p:cNvSpPr txBox="1"/>
          <p:nvPr/>
        </p:nvSpPr>
        <p:spPr>
          <a:xfrm>
            <a:off x="8050731" y="302343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しき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3610751-6ADD-48AA-97B8-C1AC40F6A873}"/>
              </a:ext>
            </a:extLst>
          </p:cNvPr>
          <p:cNvSpPr txBox="1"/>
          <p:nvPr/>
        </p:nvSpPr>
        <p:spPr>
          <a:xfrm>
            <a:off x="4587410" y="243846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E67F3EE-ECC6-45B2-B295-48E305E4F4FC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834D69C-481E-4355-8827-E5CD406BAB4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3E9FCCD-ADF1-41BF-98A8-E512CC741246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D2F6627-5D9A-4CE6-B112-418191F41D6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967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2" grpId="0"/>
      <p:bldP spid="16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諸国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587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観衆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07F3BD1-44C2-44E2-9918-A2D133B566FF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 しゅう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55BC178-5075-423A-AB5A-78148ACE01D1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8253FF5-083C-4E79-81E5-4A5D627F35D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3546A6-BC35-44E5-A750-E5728BCFBD5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350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６７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4069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1E6FCDC-FEAF-440E-8C30-F56028384827}"/>
              </a:ext>
            </a:extLst>
          </p:cNvPr>
          <p:cNvSpPr txBox="1"/>
          <p:nvPr/>
        </p:nvSpPr>
        <p:spPr>
          <a:xfrm>
            <a:off x="2232085" y="214901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D1DD003-22B6-49BB-8D59-5E6545A5A5D5}"/>
              </a:ext>
            </a:extLst>
          </p:cNvPr>
          <p:cNvSpPr txBox="1"/>
          <p:nvPr/>
        </p:nvSpPr>
        <p:spPr>
          <a:xfrm>
            <a:off x="5695406" y="672649"/>
            <a:ext cx="2754600" cy="4701568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十人</a:t>
            </a:r>
            <a:endParaRPr kumimoji="1" lang="en-US" altLang="ja-JP" sz="167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C119814-A4ED-49A0-A557-BBC7F8C2F9F9}"/>
              </a:ext>
            </a:extLst>
          </p:cNvPr>
          <p:cNvSpPr txBox="1"/>
          <p:nvPr/>
        </p:nvSpPr>
        <p:spPr>
          <a:xfrm>
            <a:off x="8050731" y="622776"/>
            <a:ext cx="1107996" cy="2400657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897F184-A8A4-4795-B97D-E863B26FEE4C}"/>
              </a:ext>
            </a:extLst>
          </p:cNvPr>
          <p:cNvSpPr txBox="1"/>
          <p:nvPr/>
        </p:nvSpPr>
        <p:spPr>
          <a:xfrm>
            <a:off x="4587410" y="2823184"/>
            <a:ext cx="1107996" cy="86177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</a:t>
            </a:r>
            <a:endParaRPr kumimoji="1" lang="ja-JP" altLang="en-US" sz="60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74C2F-AD4A-45FA-8648-00A07604640E}"/>
              </a:ext>
            </a:extLst>
          </p:cNvPr>
          <p:cNvSpPr txBox="1"/>
          <p:nvPr/>
        </p:nvSpPr>
        <p:spPr>
          <a:xfrm>
            <a:off x="8050731" y="3096203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にん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C503819-6E42-4B1C-92C0-82B7F14295EF}"/>
              </a:ext>
            </a:extLst>
          </p:cNvPr>
          <p:cNvSpPr txBox="1"/>
          <p:nvPr/>
        </p:nvSpPr>
        <p:spPr>
          <a:xfrm>
            <a:off x="4587410" y="4558609"/>
            <a:ext cx="1107996" cy="163121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いろ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865A15B-6FA3-4274-82E3-56249A77D87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CBD8449-9AD6-40CB-960C-962F81CC56C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６８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3CA15B9-AC9C-4590-BB97-82953746B31C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38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3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指揮者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FE5DF13-0CCC-4397-83C2-C459F7623DD7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7CB0B84-FF01-40DE-B763-EFB67DD73BD2}"/>
              </a:ext>
            </a:extLst>
          </p:cNvPr>
          <p:cNvSpPr txBox="1"/>
          <p:nvPr/>
        </p:nvSpPr>
        <p:spPr>
          <a:xfrm>
            <a:off x="6619784" y="3429000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D4495F3-0CB6-485C-8214-23579610164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405D60-BA72-473E-8894-B07FC7F206D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54BFD2C-B126-4596-A541-A02F3B574F6D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441993F-DAEC-4351-88AE-23C971FA3D1E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149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8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磁石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1B0F09A-4C47-40B1-AD84-738B69FA59E2}"/>
              </a:ext>
            </a:extLst>
          </p:cNvPr>
          <p:cNvSpPr txBox="1"/>
          <p:nvPr/>
        </p:nvSpPr>
        <p:spPr>
          <a:xfrm>
            <a:off x="6886822" y="3727759"/>
            <a:ext cx="1200329" cy="2670675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86822" y="2039318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2FAADD-46C7-4BDA-9514-EAE6827FAC4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47A7C5-23EB-4668-9030-485EB37CC72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６９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7AA35A-3064-48E1-B09A-56CAD661380A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1355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0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天皇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７０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17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皇后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ごう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７１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9672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陛下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７２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CF29DA0-9FFF-4D20-9689-138E8BA7647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598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憲法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ぽう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７３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621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政党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７４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77317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内閣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７５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9804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改革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かく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524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6D2B9F3-DECF-4D5F-BC7C-FC62A8C1FE99}"/>
              </a:ext>
            </a:extLst>
          </p:cNvPr>
          <p:cNvSpPr txBox="1"/>
          <p:nvPr/>
        </p:nvSpPr>
        <p:spPr>
          <a:xfrm>
            <a:off x="6888088" y="1268760"/>
            <a:ext cx="1200329" cy="517064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しゅうきょう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宗教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FCF49E7-81B1-46F1-9714-7E97A05B4CC0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B7DFE02-2744-40AA-BF39-D0C9E81B86E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７７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904854D-7824-490A-BAFB-13C8CB424AB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漢字を正しく使えるように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658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歌詞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E4182A-9EF9-4CBB-BCD8-70CDC69857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4DC1FE-894B-4C3B-AECE-5AACE06584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７８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DAEE25-D2A7-4E6D-A379-607EADBA73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人を引きつける表現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484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534762" y="2409100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632467" y="1485900"/>
            <a:ext cx="5570756" cy="1230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3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晩</a:t>
            </a:r>
            <a:endParaRPr kumimoji="1" lang="ja-JP" altLang="en-US" sz="3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5D8962F-E729-40CD-80E0-D4623AB9A586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AD1DF94-2D83-4251-B412-77E8D46AC9A9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5B0958B-3196-457B-9D4A-B8F87010CF2E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62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宣伝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７９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F0B38A-378C-47BA-9166-9597E9B95206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人を引きつける表現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2973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価値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D3FD711-CA05-4D3F-81F0-67F5600787D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A1BD85D-7228-41A8-866B-F28EAA673686}"/>
              </a:ext>
            </a:extLst>
          </p:cNvPr>
          <p:cNvSpPr txBox="1"/>
          <p:nvPr/>
        </p:nvSpPr>
        <p:spPr>
          <a:xfrm>
            <a:off x="6854891" y="4652411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E4182A-9EF9-4CBB-BCD8-70CDC6985789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4DC1FE-894B-4C3B-AECE-5AACE065842E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８０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DDAEE25-D2A7-4E6D-A379-607EADBA739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思い出を言葉に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262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64416" y="1690062"/>
            <a:ext cx="1200329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俳句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C1ECEF-8D57-475B-95E7-BABF77E1225C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FDBB551-7B64-4F20-A93C-BC2E9E5E1781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８１</a:t>
            </a:r>
            <a:endParaRPr lang="en-US" altLang="ja-JP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396CFB7-0420-407B-9732-F4512D74BBC7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思い出を言葉に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8249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将来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D2D3B6-D0F7-4A3C-9DA1-99BA2183A85C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らい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E2B1D18-085C-4899-B2FD-1F95EC59C25E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F662111-A3D0-4ED3-8E63-19018ADCA10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８２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58774E9-1952-48AC-A70A-C344F01D2C64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今、私は、ぼくは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6746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つり針</a:t>
            </a:r>
            <a:endParaRPr kumimoji="1" lang="ja-JP" altLang="en-US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607954D-1F75-41F6-B472-0675445481E5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ばり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5E3185E-5EA8-46E2-A03D-E59D5FB1FA48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6B65A2B-F857-412D-9AB4-7B1AE711B540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686AED9-F6BE-4EB0-BE58-9989DFC49A03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821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灰色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　いろ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８４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530A8C-4A60-4CB2-A270-5A81A28A6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7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興奮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A847713-A4C4-4463-852A-9D8080CEDDBA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ふん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89C30CE-8ECA-4CAD-A207-AAF3D874594F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8C11460-E284-42FC-BAC9-05505CE4FB3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８５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D530A8C-4A60-4CB2-A270-5A81A28A6282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6924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済む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51CFDAD-621E-4EE8-BB82-7BA988DFD2A7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E5B3F8C-B18F-43E8-855A-10BF149DD9E8}"/>
              </a:ext>
            </a:extLst>
          </p:cNvPr>
          <p:cNvSpPr txBox="1"/>
          <p:nvPr/>
        </p:nvSpPr>
        <p:spPr>
          <a:xfrm>
            <a:off x="10865708" y="39461"/>
            <a:ext cx="1100623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８６</a:t>
            </a:r>
            <a:endParaRPr kumimoji="1" lang="ja-JP" altLang="en-US" sz="360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8074B4-4971-4690-8B1E-741269C877A0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海の命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8844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いた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痛み</a:t>
            </a:r>
            <a:endParaRPr kumimoji="1" lang="ja-JP" altLang="en-US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CAD0A15-148D-4136-A2FA-59D6078C2E54}"/>
              </a:ext>
            </a:extLst>
          </p:cNvPr>
          <p:cNvSpPr/>
          <p:nvPr/>
        </p:nvSpPr>
        <p:spPr>
          <a:xfrm>
            <a:off x="0" y="1"/>
            <a:ext cx="12192000" cy="685791"/>
          </a:xfrm>
          <a:prstGeom prst="rect">
            <a:avLst/>
          </a:prstGeom>
          <a:solidFill>
            <a:srgbClr val="0089C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3D3CB1-61F1-4E57-8316-8835F23F9B34}"/>
              </a:ext>
            </a:extLst>
          </p:cNvPr>
          <p:cNvSpPr txBox="1"/>
          <p:nvPr/>
        </p:nvSpPr>
        <p:spPr>
          <a:xfrm>
            <a:off x="11229242" y="39461"/>
            <a:ext cx="737089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８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0696B8-F489-479A-BD48-427B36787711}"/>
              </a:ext>
            </a:extLst>
          </p:cNvPr>
          <p:cNvSpPr txBox="1"/>
          <p:nvPr/>
        </p:nvSpPr>
        <p:spPr>
          <a:xfrm>
            <a:off x="458665" y="39461"/>
            <a:ext cx="7005488" cy="646331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sz="360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イーハトーヴの夢</a:t>
            </a:r>
            <a:endParaRPr kumimoji="1" lang="ja-JP" altLang="en-US" sz="3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06416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5336</TotalTime>
  <Words>931</Words>
  <Application>Microsoft Office PowerPoint</Application>
  <PresentationFormat>ワイド画面</PresentationFormat>
  <Paragraphs>403</Paragraphs>
  <Slides>87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87</vt:i4>
      </vt:variant>
    </vt:vector>
  </HeadingPairs>
  <TitlesOfParts>
    <vt:vector size="92" baseType="lpstr">
      <vt:lpstr>UD デジタル 教科書体 N-B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6年　後編</dc:title>
  <dc:creator>morita</dc:creator>
  <cp:lastModifiedBy>colas@edu-c.local</cp:lastModifiedBy>
  <cp:revision>578</cp:revision>
  <dcterms:created xsi:type="dcterms:W3CDTF">2019-06-12T23:18:36Z</dcterms:created>
  <dcterms:modified xsi:type="dcterms:W3CDTF">2020-03-30T23:40:27Z</dcterms:modified>
</cp:coreProperties>
</file>