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677" r:id="rId2"/>
    <p:sldId id="992" r:id="rId3"/>
    <p:sldId id="993" r:id="rId4"/>
    <p:sldId id="678" r:id="rId5"/>
    <p:sldId id="466" r:id="rId6"/>
    <p:sldId id="853" r:id="rId7"/>
    <p:sldId id="747" r:id="rId8"/>
    <p:sldId id="994" r:id="rId9"/>
    <p:sldId id="995" r:id="rId10"/>
    <p:sldId id="937" r:id="rId11"/>
    <p:sldId id="760" r:id="rId12"/>
    <p:sldId id="756" r:id="rId13"/>
    <p:sldId id="996" r:id="rId14"/>
    <p:sldId id="712" r:id="rId15"/>
    <p:sldId id="997" r:id="rId16"/>
    <p:sldId id="998" r:id="rId17"/>
    <p:sldId id="999" r:id="rId18"/>
    <p:sldId id="759" r:id="rId19"/>
    <p:sldId id="1000" r:id="rId20"/>
    <p:sldId id="1001" r:id="rId21"/>
    <p:sldId id="772" r:id="rId22"/>
    <p:sldId id="389" r:id="rId23"/>
    <p:sldId id="1002" r:id="rId24"/>
    <p:sldId id="1003" r:id="rId25"/>
    <p:sldId id="1004" r:id="rId26"/>
    <p:sldId id="1005" r:id="rId27"/>
    <p:sldId id="1006" r:id="rId28"/>
    <p:sldId id="1007" r:id="rId29"/>
    <p:sldId id="1008" r:id="rId30"/>
    <p:sldId id="612" r:id="rId31"/>
    <p:sldId id="936" r:id="rId32"/>
    <p:sldId id="1009" r:id="rId33"/>
    <p:sldId id="1010" r:id="rId34"/>
    <p:sldId id="944" r:id="rId35"/>
    <p:sldId id="1011" r:id="rId36"/>
    <p:sldId id="1012" r:id="rId37"/>
    <p:sldId id="1013" r:id="rId38"/>
    <p:sldId id="598" r:id="rId39"/>
    <p:sldId id="1014" r:id="rId40"/>
    <p:sldId id="924" r:id="rId41"/>
    <p:sldId id="1015" r:id="rId42"/>
    <p:sldId id="1016" r:id="rId43"/>
    <p:sldId id="1017" r:id="rId44"/>
    <p:sldId id="946" r:id="rId45"/>
    <p:sldId id="1018" r:id="rId46"/>
    <p:sldId id="778" r:id="rId47"/>
    <p:sldId id="779" r:id="rId48"/>
    <p:sldId id="1019" r:id="rId49"/>
    <p:sldId id="1020" r:id="rId50"/>
    <p:sldId id="1021" r:id="rId51"/>
    <p:sldId id="1022" r:id="rId52"/>
    <p:sldId id="1023" r:id="rId53"/>
    <p:sldId id="1024" r:id="rId54"/>
    <p:sldId id="307" r:id="rId55"/>
    <p:sldId id="1025" r:id="rId56"/>
    <p:sldId id="1026" r:id="rId57"/>
    <p:sldId id="1027" r:id="rId58"/>
    <p:sldId id="1028" r:id="rId59"/>
    <p:sldId id="1029" r:id="rId60"/>
    <p:sldId id="884" r:id="rId61"/>
    <p:sldId id="1030" r:id="rId62"/>
    <p:sldId id="1031" r:id="rId63"/>
    <p:sldId id="1032" r:id="rId64"/>
    <p:sldId id="979" r:id="rId65"/>
    <p:sldId id="754" r:id="rId66"/>
    <p:sldId id="1033" r:id="rId67"/>
    <p:sldId id="1034" r:id="rId68"/>
    <p:sldId id="1035" r:id="rId69"/>
    <p:sldId id="690" r:id="rId70"/>
    <p:sldId id="1036" r:id="rId71"/>
    <p:sldId id="1037" r:id="rId72"/>
    <p:sldId id="1038" r:id="rId73"/>
    <p:sldId id="1039" r:id="rId74"/>
    <p:sldId id="1040" r:id="rId75"/>
    <p:sldId id="1041" r:id="rId76"/>
    <p:sldId id="1042" r:id="rId77"/>
    <p:sldId id="1043" r:id="rId78"/>
    <p:sldId id="945" r:id="rId79"/>
    <p:sldId id="680" r:id="rId80"/>
    <p:sldId id="1044" r:id="rId81"/>
    <p:sldId id="1045" r:id="rId82"/>
    <p:sldId id="1046" r:id="rId83"/>
    <p:sldId id="983" r:id="rId84"/>
    <p:sldId id="1047" r:id="rId85"/>
    <p:sldId id="1048" r:id="rId86"/>
    <p:sldId id="1049" r:id="rId87"/>
    <p:sldId id="769" r:id="rId8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6308" autoAdjust="0"/>
  </p:normalViewPr>
  <p:slideViewPr>
    <p:cSldViewPr>
      <p:cViewPr varScale="1">
        <p:scale>
          <a:sx n="120" d="100"/>
          <a:sy n="120" d="100"/>
        </p:scale>
        <p:origin x="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60.xml"/><Relationship Id="rId18" Type="http://schemas.openxmlformats.org/officeDocument/2006/relationships/slide" Target="slide83.xml"/><Relationship Id="rId3" Type="http://schemas.openxmlformats.org/officeDocument/2006/relationships/image" Target="../media/image2.png"/><Relationship Id="rId7" Type="http://schemas.openxmlformats.org/officeDocument/2006/relationships/slide" Target="slide17.xml"/><Relationship Id="rId12" Type="http://schemas.openxmlformats.org/officeDocument/2006/relationships/slide" Target="slide59.xml"/><Relationship Id="rId17" Type="http://schemas.openxmlformats.org/officeDocument/2006/relationships/slide" Target="slide81.xml"/><Relationship Id="rId2" Type="http://schemas.openxmlformats.org/officeDocument/2006/relationships/image" Target="../media/image1.png"/><Relationship Id="rId16" Type="http://schemas.openxmlformats.org/officeDocument/2006/relationships/slide" Target="slide79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54.xml"/><Relationship Id="rId5" Type="http://schemas.openxmlformats.org/officeDocument/2006/relationships/slide" Target="slide2.xml"/><Relationship Id="rId15" Type="http://schemas.openxmlformats.org/officeDocument/2006/relationships/slide" Target="slide63.xml"/><Relationship Id="rId10" Type="http://schemas.openxmlformats.org/officeDocument/2006/relationships/slide" Target="slide39.xml"/><Relationship Id="rId19" Type="http://schemas.openxmlformats.org/officeDocument/2006/relationships/slide" Target="slide84.xml"/><Relationship Id="rId4" Type="http://schemas.openxmlformats.org/officeDocument/2006/relationships/image" Target="../media/image3.png"/><Relationship Id="rId9" Type="http://schemas.openxmlformats.org/officeDocument/2006/relationships/slide" Target="slide36.xml"/><Relationship Id="rId14" Type="http://schemas.openxmlformats.org/officeDocument/2006/relationships/slide" Target="slide6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æ¿ã®ã¤ã©ã¹ãï¼ãã«ã¼ãï¼">
            <a:extLst>
              <a:ext uri="{FF2B5EF4-FFF2-40B4-BE49-F238E27FC236}">
                <a16:creationId xmlns:a16="http://schemas.microsoft.com/office/drawing/2014/main" id="{C883A21A-322F-4FD5-BA1E-8A89D719A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9" y="1452601"/>
            <a:ext cx="1153680" cy="104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¯ã¨ã®ã¤ã©ã¹ãï¼é­ï¼">
            <a:extLst>
              <a:ext uri="{FF2B5EF4-FFF2-40B4-BE49-F238E27FC236}">
                <a16:creationId xmlns:a16="http://schemas.microsoft.com/office/drawing/2014/main" id="{F3FF140B-7D2C-425C-9476-D5DD157CA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873" y="5138275"/>
            <a:ext cx="2859277" cy="188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¼ããå">
            <a:extLst>
              <a:ext uri="{FF2B5EF4-FFF2-40B4-BE49-F238E27FC236}">
                <a16:creationId xmlns:a16="http://schemas.microsoft.com/office/drawing/2014/main" id="{3E0212D4-00A7-4142-8BAA-F26C79A86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1429248"/>
            <a:ext cx="2188808" cy="14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やまなし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6300" y="306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イーハトーヴの夢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770B2C9-3B4A-49C7-BED0-0A6D342151D8}"/>
              </a:ext>
            </a:extLst>
          </p:cNvPr>
          <p:cNvSpPr txBox="1"/>
          <p:nvPr/>
        </p:nvSpPr>
        <p:spPr>
          <a:xfrm>
            <a:off x="876300" y="36078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みんなで楽しく過ごすために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9B3E0FE-FA76-44D9-9070-5D0A01367117}"/>
              </a:ext>
            </a:extLst>
          </p:cNvPr>
          <p:cNvSpPr txBox="1"/>
          <p:nvPr/>
        </p:nvSpPr>
        <p:spPr>
          <a:xfrm>
            <a:off x="876300" y="414602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鳥獣戯画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を読む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9DDB1F1-D823-4841-B8B5-979A278AF338}"/>
              </a:ext>
            </a:extLst>
          </p:cNvPr>
          <p:cNvSpPr txBox="1"/>
          <p:nvPr/>
        </p:nvSpPr>
        <p:spPr>
          <a:xfrm>
            <a:off x="876043" y="4684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日本文化を発信しよう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5C9FC27-FCD4-4803-8E50-8278325751EB}"/>
              </a:ext>
            </a:extLst>
          </p:cNvPr>
          <p:cNvSpPr txBox="1"/>
          <p:nvPr/>
        </p:nvSpPr>
        <p:spPr>
          <a:xfrm>
            <a:off x="876043" y="522308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カンジー博士の漢字学習の秘伝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6DC3977-9E61-495E-8F02-F7DCE9BFF366}"/>
              </a:ext>
            </a:extLst>
          </p:cNvPr>
          <p:cNvSpPr txBox="1"/>
          <p:nvPr/>
        </p:nvSpPr>
        <p:spPr>
          <a:xfrm>
            <a:off x="876043" y="57590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狂言　柿山伏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180D7E1-7B2C-4CCC-B466-9D02CEFC0B27}"/>
              </a:ext>
            </a:extLst>
          </p:cNvPr>
          <p:cNvSpPr txBox="1"/>
          <p:nvPr/>
        </p:nvSpPr>
        <p:spPr>
          <a:xfrm>
            <a:off x="876043" y="629503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詩を朗読してしょうかいしよう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2F98DDA-2C46-45B0-9DB4-B3132AB91994}"/>
              </a:ext>
            </a:extLst>
          </p:cNvPr>
          <p:cNvSpPr txBox="1"/>
          <p:nvPr/>
        </p:nvSpPr>
        <p:spPr>
          <a:xfrm>
            <a:off x="6235356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仮名の由来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96C995E-C05F-40FE-96A6-56DBFF23949E}"/>
              </a:ext>
            </a:extLst>
          </p:cNvPr>
          <p:cNvSpPr txBox="1"/>
          <p:nvPr/>
        </p:nvSpPr>
        <p:spPr>
          <a:xfrm>
            <a:off x="6234612" y="306965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メディアと人間社会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8D5BA0-83F1-48DA-B6DB-D25B773A5240}"/>
              </a:ext>
            </a:extLst>
          </p:cNvPr>
          <p:cNvSpPr txBox="1"/>
          <p:nvPr/>
        </p:nvSpPr>
        <p:spPr>
          <a:xfrm>
            <a:off x="6234612" y="36078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漢字を正しく使えるように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EC4D1E9-E488-4A86-B355-473EF441ED68}"/>
              </a:ext>
            </a:extLst>
          </p:cNvPr>
          <p:cNvSpPr txBox="1"/>
          <p:nvPr/>
        </p:nvSpPr>
        <p:spPr>
          <a:xfrm>
            <a:off x="6234612" y="414602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人を引きつける表現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0ACE303-CDB1-4511-9858-920E23FEA2C6}"/>
              </a:ext>
            </a:extLst>
          </p:cNvPr>
          <p:cNvSpPr txBox="1"/>
          <p:nvPr/>
        </p:nvSpPr>
        <p:spPr>
          <a:xfrm>
            <a:off x="6234355" y="468421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思い出を言葉に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D4850D9-7C97-42D7-9FBE-55B54A6EC9AA}"/>
              </a:ext>
            </a:extLst>
          </p:cNvPr>
          <p:cNvSpPr txBox="1"/>
          <p:nvPr/>
        </p:nvSpPr>
        <p:spPr>
          <a:xfrm>
            <a:off x="6234355" y="522308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今、私は、ぼくは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F29148-A492-4BF1-9167-C9EFA41E9434}"/>
              </a:ext>
            </a:extLst>
          </p:cNvPr>
          <p:cNvSpPr txBox="1"/>
          <p:nvPr/>
        </p:nvSpPr>
        <p:spPr>
          <a:xfrm>
            <a:off x="6234355" y="57590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海の命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ãã©ããã«ã¨ã«ãã">
            <a:extLst>
              <a:ext uri="{FF2B5EF4-FFF2-40B4-BE49-F238E27FC236}">
                <a16:creationId xmlns:a16="http://schemas.microsoft.com/office/drawing/2014/main" id="{73D5DF1F-DC1D-42A2-8705-D4B85948E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989" y="1434542"/>
            <a:ext cx="982523" cy="14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1A7A4C-B395-41F3-91C9-045EAE6EC0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34BEB3-7804-4FBF-BE49-03237F4EDD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傷つく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E64980-C70A-4372-B99A-D201555400D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01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CEFBE8-8D2F-4F47-8D74-FFE170F44C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C6DDFD-EE7D-4475-AE14-5FB39147DF8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60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32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2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1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1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623137-0DC2-494E-9E29-78431D44C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40759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9F060F-E229-443D-8BE4-4E742009F7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5A9B85-C38D-40FF-9300-11FF2BCF73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08AA52-468F-4D99-AD73-67A43C1CB8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75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6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CB7B57-0AD5-442E-9B5F-208444DE21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19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2DD101-6D53-4CF5-A565-F519F92A3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8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10352A-0B09-493C-9B2F-7A095CDDF2F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45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04360-0CAB-4ADF-9266-9CBE1DFE9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CAFAC0-E38C-400A-B2DA-8669704A861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6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2AA836-42DF-4F41-B5CA-E480AD50128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みんなで楽しく過ごすために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9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3CC63C-F6CE-43C4-9223-83223265955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7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すじ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2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絵巻物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AACC7E-12FC-422B-9072-10DC2B6AAB9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1DDE11-A2A5-47D6-ACF8-61814D643E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79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F3AB26-3004-4B47-A9F5-50522093F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DACCFE-1334-4496-8D8C-49D0FCF4C49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鳥獣戯画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を読む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8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71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F810AD-4FCE-46C5-9B87-F53E8362B3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D613C8-6B1F-4AD1-8973-DB1D7DABBA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4F5F31-D736-4B13-AE7C-AE826EBE9D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2186A-ACA5-4615-BA11-FDE0694F0C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A30ED1-C2F9-4AAC-8856-F0DE319C95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日本文化を発信しよう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28F98E-59CD-4C22-9141-AE60EA5038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9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05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53CD9A-445B-48A5-BDB1-97FF06EAC61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2DA86C-9061-4C88-A93F-236C9942438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1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 だわら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7743B8-C927-4F3D-BDFF-4F6EED7388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E52F65-C424-4945-A817-1B536FD1D4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F7F08-96ED-4D5C-93CD-C1E08C0C5DE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1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4F5428-4277-4021-9046-BE9C902468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孝行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8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51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55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一覧表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9C90FA6-4FCF-4833-983D-515055E791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D123B6-021D-4A1B-A623-7183F6FB9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D9B740-46A0-4436-81D3-4137B31E463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41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8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198923-E811-4BD3-8911-585114ACA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カンジー博士の漢字学習の秘伝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76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ことの外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522B76-1378-4E34-AEE8-06564718DD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EC01B5-D258-491E-BF21-419A49A2466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023DE4-CA6F-4547-B9A9-E0C5CAF1C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</p:spTree>
    <p:extLst>
      <p:ext uri="{BB962C8B-B14F-4D97-AF65-F5344CB8AC3E}">
        <p14:creationId xmlns:p14="http://schemas.microsoft.com/office/powerpoint/2010/main" val="336688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8DDFC-F81B-46F6-8ADB-3B378B985D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6F7403-D4F5-42FE-A399-126B193AB6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</p:spTree>
    <p:extLst>
      <p:ext uri="{BB962C8B-B14F-4D97-AF65-F5344CB8AC3E}">
        <p14:creationId xmlns:p14="http://schemas.microsoft.com/office/powerpoint/2010/main" val="19142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びょう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03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狂言　柿山伏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3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07F060-F5F3-4CC2-8D38-E8572EB8AA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詩を朗読してしょうかいしよう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773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BC2BA-2A4A-4BF3-A04B-A95F551F8E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5ADA6E-A3EA-422B-89CD-3FEBBDCEF2A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46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片仮名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0A165A-9624-4545-B8BC-D00D514122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77FF4C4-38F1-4207-9F56-627AAFDA0F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0BD8C-F619-4E5C-85E9-84DDDED9E8B7}"/>
              </a:ext>
            </a:extLst>
          </p:cNvPr>
          <p:cNvSpPr txBox="1"/>
          <p:nvPr/>
        </p:nvSpPr>
        <p:spPr>
          <a:xfrm>
            <a:off x="479376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仮名の由来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欲求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7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F457C-8E87-4816-8B93-D7A72000085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メディアと人間社会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0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6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823E89F-39DD-499F-A31D-7268358B739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34D69C-481E-4355-8827-E5CD406BAB4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E9FCCD-ADF1-41BF-98A8-E512CC7412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D2F6627-5D9A-4CE6-B112-418191F41D6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8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3546A6-BC35-44E5-A750-E5728BCFBD5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50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06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C74C2F-AD4A-45FA-8648-00A07604640E}"/>
              </a:ext>
            </a:extLst>
          </p:cNvPr>
          <p:cNvSpPr txBox="1"/>
          <p:nvPr/>
        </p:nvSpPr>
        <p:spPr>
          <a:xfrm>
            <a:off x="8050731" y="309620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C503819-6E42-4B1C-92C0-82B7F14295EF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65A15B-6FA3-4274-82E3-56249A77D8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CBD8449-9AD6-40CB-960C-962F81CC5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CA15B9-AC9C-4590-BB97-82953746B31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3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指揮者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405D60-BA72-473E-8894-B07FC7F206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4BFD2C-B126-4596-A541-A02F3B574F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41993F-DAEC-4351-88AE-23C971FA3D1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7A7C5-23EB-4668-9030-485EB37CC7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7AA35A-3064-48E1-B09A-56CAD661380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55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6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F29DA0-9FFF-4D20-9689-138E8BA7647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9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6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3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0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52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04854D-7824-490A-BAFB-13C8CB424AB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漢字を正しく使えるように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晩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B0958B-3196-457B-9D4A-B8F87010CF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2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F0B38A-378C-47BA-9166-9597E9B952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人を引きつける表現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73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価値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E4182A-9EF9-4CBB-BCD8-70CDC69857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4DC1FE-894B-4C3B-AECE-5AACE065842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AEE25-D2A7-4E6D-A379-607EADBA739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26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96CFB7-0420-407B-9732-F4512D74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思い出を言葉に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今、私は、ぼくは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7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つり針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E3185E-5EA8-46E2-A03D-E59D5FB1FA4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B65A2B-F857-412D-9AB4-7B1AE711B5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86AED9-F6BE-4EB0-BE58-9989DFC49A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21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7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30A8C-4A60-4CB2-A270-5A81A28A6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9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38074B4-4971-4690-8B1E-741269C877A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8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痛み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D3CB1-61F1-4E57-8316-8835F23F9B3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0696B8-F489-479A-BD48-427B3678771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イーハトーヴの夢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4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5336</TotalTime>
  <Words>931</Words>
  <Application>Microsoft Office PowerPoint</Application>
  <PresentationFormat>ワイド画面</PresentationFormat>
  <Paragraphs>403</Paragraphs>
  <Slides>87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87</vt:i4>
      </vt:variant>
    </vt:vector>
  </HeadingPairs>
  <TitlesOfParts>
    <vt:vector size="9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後編</dc:title>
  <dc:creator>morita</dc:creator>
  <cp:lastModifiedBy>colas@edu-c.local</cp:lastModifiedBy>
  <cp:revision>578</cp:revision>
  <dcterms:created xsi:type="dcterms:W3CDTF">2019-06-12T23:18:36Z</dcterms:created>
  <dcterms:modified xsi:type="dcterms:W3CDTF">2020-03-30T23:40:27Z</dcterms:modified>
</cp:coreProperties>
</file>