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4"/>
  </p:notesMasterIdLst>
  <p:sldIdLst>
    <p:sldId id="677" r:id="rId2"/>
    <p:sldId id="479" r:id="rId3"/>
    <p:sldId id="466" r:id="rId4"/>
    <p:sldId id="662" r:id="rId5"/>
    <p:sldId id="678" r:id="rId6"/>
    <p:sldId id="705" r:id="rId7"/>
    <p:sldId id="706" r:id="rId8"/>
    <p:sldId id="707" r:id="rId9"/>
    <p:sldId id="583" r:id="rId10"/>
    <p:sldId id="708" r:id="rId11"/>
    <p:sldId id="926" r:id="rId12"/>
    <p:sldId id="927" r:id="rId13"/>
    <p:sldId id="273" r:id="rId14"/>
    <p:sldId id="666" r:id="rId15"/>
    <p:sldId id="746" r:id="rId16"/>
    <p:sldId id="743" r:id="rId17"/>
    <p:sldId id="779" r:id="rId18"/>
    <p:sldId id="835" r:id="rId19"/>
    <p:sldId id="928" r:id="rId20"/>
    <p:sldId id="929" r:id="rId21"/>
    <p:sldId id="930" r:id="rId22"/>
    <p:sldId id="931" r:id="rId23"/>
    <p:sldId id="680" r:id="rId24"/>
    <p:sldId id="932" r:id="rId25"/>
    <p:sldId id="771" r:id="rId26"/>
    <p:sldId id="933" r:id="rId27"/>
    <p:sldId id="852" r:id="rId28"/>
    <p:sldId id="389" r:id="rId29"/>
    <p:sldId id="934" r:id="rId30"/>
    <p:sldId id="935" r:id="rId31"/>
    <p:sldId id="936" r:id="rId32"/>
    <p:sldId id="937" r:id="rId33"/>
    <p:sldId id="938" r:id="rId34"/>
    <p:sldId id="939" r:id="rId35"/>
    <p:sldId id="924" r:id="rId36"/>
    <p:sldId id="547" r:id="rId37"/>
    <p:sldId id="940" r:id="rId38"/>
    <p:sldId id="941" r:id="rId39"/>
    <p:sldId id="942" r:id="rId40"/>
    <p:sldId id="758" r:id="rId41"/>
    <p:sldId id="943" r:id="rId42"/>
    <p:sldId id="944" r:id="rId43"/>
    <p:sldId id="945" r:id="rId44"/>
    <p:sldId id="946" r:id="rId45"/>
    <p:sldId id="947" r:id="rId46"/>
    <p:sldId id="948" r:id="rId47"/>
    <p:sldId id="949" r:id="rId48"/>
    <p:sldId id="786" r:id="rId49"/>
    <p:sldId id="950" r:id="rId50"/>
    <p:sldId id="951" r:id="rId51"/>
    <p:sldId id="952" r:id="rId52"/>
    <p:sldId id="953" r:id="rId53"/>
    <p:sldId id="954" r:id="rId54"/>
    <p:sldId id="955" r:id="rId55"/>
    <p:sldId id="956" r:id="rId56"/>
    <p:sldId id="957" r:id="rId57"/>
    <p:sldId id="958" r:id="rId58"/>
    <p:sldId id="598" r:id="rId59"/>
    <p:sldId id="959" r:id="rId60"/>
    <p:sldId id="712" r:id="rId61"/>
    <p:sldId id="960" r:id="rId62"/>
    <p:sldId id="961" r:id="rId63"/>
    <p:sldId id="962" r:id="rId64"/>
    <p:sldId id="963" r:id="rId65"/>
    <p:sldId id="964" r:id="rId66"/>
    <p:sldId id="965" r:id="rId67"/>
    <p:sldId id="966" r:id="rId68"/>
    <p:sldId id="967" r:id="rId69"/>
    <p:sldId id="968" r:id="rId70"/>
    <p:sldId id="969" r:id="rId71"/>
    <p:sldId id="970" r:id="rId72"/>
    <p:sldId id="971" r:id="rId73"/>
    <p:sldId id="972" r:id="rId74"/>
    <p:sldId id="973" r:id="rId75"/>
    <p:sldId id="974" r:id="rId76"/>
    <p:sldId id="975" r:id="rId77"/>
    <p:sldId id="976" r:id="rId78"/>
    <p:sldId id="977" r:id="rId79"/>
    <p:sldId id="978" r:id="rId80"/>
    <p:sldId id="979" r:id="rId81"/>
    <p:sldId id="980" r:id="rId82"/>
    <p:sldId id="981" r:id="rId83"/>
    <p:sldId id="982" r:id="rId84"/>
    <p:sldId id="983" r:id="rId85"/>
    <p:sldId id="984" r:id="rId86"/>
    <p:sldId id="985" r:id="rId87"/>
    <p:sldId id="986" r:id="rId88"/>
    <p:sldId id="987" r:id="rId89"/>
    <p:sldId id="988" r:id="rId90"/>
    <p:sldId id="989" r:id="rId91"/>
    <p:sldId id="747" r:id="rId92"/>
    <p:sldId id="990" r:id="rId93"/>
    <p:sldId id="991" r:id="rId94"/>
    <p:sldId id="748" r:id="rId95"/>
    <p:sldId id="992" r:id="rId96"/>
    <p:sldId id="525" r:id="rId97"/>
    <p:sldId id="307" r:id="rId98"/>
    <p:sldId id="993" r:id="rId99"/>
    <p:sldId id="994" r:id="rId100"/>
    <p:sldId id="399" r:id="rId101"/>
    <p:sldId id="752" r:id="rId102"/>
    <p:sldId id="996" r:id="rId103"/>
    <p:sldId id="805" r:id="rId104"/>
    <p:sldId id="925" r:id="rId105"/>
    <p:sldId id="754" r:id="rId106"/>
    <p:sldId id="997" r:id="rId107"/>
    <p:sldId id="998" r:id="rId108"/>
    <p:sldId id="999" r:id="rId109"/>
    <p:sldId id="1000" r:id="rId110"/>
    <p:sldId id="1001" r:id="rId111"/>
    <p:sldId id="1002" r:id="rId112"/>
    <p:sldId id="1003" r:id="rId113"/>
    <p:sldId id="1004" r:id="rId114"/>
    <p:sldId id="1005" r:id="rId115"/>
    <p:sldId id="1006" r:id="rId116"/>
    <p:sldId id="1007" r:id="rId117"/>
    <p:sldId id="1008" r:id="rId118"/>
    <p:sldId id="1009" r:id="rId119"/>
    <p:sldId id="1010" r:id="rId120"/>
    <p:sldId id="1011" r:id="rId121"/>
    <p:sldId id="1012" r:id="rId122"/>
    <p:sldId id="750" r:id="rId1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CB"/>
    <a:srgbClr val="00AB84"/>
    <a:srgbClr val="EC6D5E"/>
    <a:srgbClr val="0089CE"/>
    <a:srgbClr val="36B8D6"/>
    <a:srgbClr val="2ABFE2"/>
    <a:srgbClr val="48A6C4"/>
    <a:srgbClr val="4FB8BD"/>
    <a:srgbClr val="3EBDCE"/>
    <a:srgbClr val="F2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6308" autoAdjust="0"/>
  </p:normalViewPr>
  <p:slideViewPr>
    <p:cSldViewPr>
      <p:cViewPr varScale="1">
        <p:scale>
          <a:sx n="122" d="100"/>
          <a:sy n="122" d="100"/>
        </p:scale>
        <p:origin x="16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2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64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66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6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90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436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1.xml"/><Relationship Id="rId13" Type="http://schemas.openxmlformats.org/officeDocument/2006/relationships/slide" Target="slide89.xml"/><Relationship Id="rId18" Type="http://schemas.openxmlformats.org/officeDocument/2006/relationships/image" Target="../media/image2.png"/><Relationship Id="rId3" Type="http://schemas.openxmlformats.org/officeDocument/2006/relationships/slide" Target="slide2.xml"/><Relationship Id="rId7" Type="http://schemas.openxmlformats.org/officeDocument/2006/relationships/slide" Target="slide22.xml"/><Relationship Id="rId12" Type="http://schemas.openxmlformats.org/officeDocument/2006/relationships/slide" Target="slide87.xml"/><Relationship Id="rId17" Type="http://schemas.openxmlformats.org/officeDocument/2006/relationships/slide" Target="slide114.xml"/><Relationship Id="rId2" Type="http://schemas.openxmlformats.org/officeDocument/2006/relationships/image" Target="../media/image1.png"/><Relationship Id="rId16" Type="http://schemas.openxmlformats.org/officeDocument/2006/relationships/slide" Target="slide1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4.xml"/><Relationship Id="rId11" Type="http://schemas.openxmlformats.org/officeDocument/2006/relationships/slide" Target="slide79.xml"/><Relationship Id="rId5" Type="http://schemas.openxmlformats.org/officeDocument/2006/relationships/slide" Target="slide12.xml"/><Relationship Id="rId15" Type="http://schemas.openxmlformats.org/officeDocument/2006/relationships/slide" Target="slide95.xml"/><Relationship Id="rId10" Type="http://schemas.openxmlformats.org/officeDocument/2006/relationships/slide" Target="slide65.xml"/><Relationship Id="rId19" Type="http://schemas.openxmlformats.org/officeDocument/2006/relationships/image" Target="../media/image3.png"/><Relationship Id="rId4" Type="http://schemas.openxmlformats.org/officeDocument/2006/relationships/slide" Target="slide8.xml"/><Relationship Id="rId9" Type="http://schemas.openxmlformats.org/officeDocument/2006/relationships/slide" Target="slide64.xml"/><Relationship Id="rId14" Type="http://schemas.openxmlformats.org/officeDocument/2006/relationships/slide" Target="slide1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·ã¸ã¥ã¦ã«ã©ã¬ã³ã®ã¤ã©ã¹ãï¼é³¥ï¼">
            <a:extLst>
              <a:ext uri="{FF2B5EF4-FFF2-40B4-BE49-F238E27FC236}">
                <a16:creationId xmlns:a16="http://schemas.microsoft.com/office/drawing/2014/main" id="{77701666-0180-4AAC-866C-62C7DCDBE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3510" y="2889541"/>
            <a:ext cx="1741256" cy="198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23642" y="23911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新聞を読もう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5918463-8D4A-4D75-BB16-E61940B3E8CB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4300FED-2E0A-406A-9FE9-8028C4E1B270}"/>
              </a:ext>
            </a:extLst>
          </p:cNvPr>
          <p:cNvSpPr txBox="1"/>
          <p:nvPr/>
        </p:nvSpPr>
        <p:spPr>
          <a:xfrm>
            <a:off x="422898" y="292933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敬語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DE759B6-D6BA-41DA-8721-E3AB880FA9D6}"/>
              </a:ext>
            </a:extLst>
          </p:cNvPr>
          <p:cNvSpPr txBox="1"/>
          <p:nvPr/>
        </p:nvSpPr>
        <p:spPr>
          <a:xfrm>
            <a:off x="422898" y="3467521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たずねびと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9747AF-2FCD-4F2A-AA37-6111CCFC0805}"/>
              </a:ext>
            </a:extLst>
          </p:cNvPr>
          <p:cNvSpPr txBox="1"/>
          <p:nvPr/>
        </p:nvSpPr>
        <p:spPr>
          <a:xfrm>
            <a:off x="422898" y="454389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よりよい学校生活のために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6B58623-F106-46D0-9EF3-DBC5CAD31A6A}"/>
              </a:ext>
            </a:extLst>
          </p:cNvPr>
          <p:cNvSpPr txBox="1"/>
          <p:nvPr/>
        </p:nvSpPr>
        <p:spPr>
          <a:xfrm>
            <a:off x="422898" y="400570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漢字の読み方と使い方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3EC12C7-7709-4EF8-A6A0-A7182C439946}"/>
              </a:ext>
            </a:extLst>
          </p:cNvPr>
          <p:cNvSpPr txBox="1"/>
          <p:nvPr/>
        </p:nvSpPr>
        <p:spPr>
          <a:xfrm>
            <a:off x="422898" y="508208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固有種が教えてくれること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5BA9F88-8076-443E-A240-4F60AEAC073F}"/>
              </a:ext>
            </a:extLst>
          </p:cNvPr>
          <p:cNvSpPr txBox="1"/>
          <p:nvPr/>
        </p:nvSpPr>
        <p:spPr>
          <a:xfrm>
            <a:off x="422898" y="562027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グラフや表を用いて書こう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518E4E7-2E05-4AFB-85FF-8632BBA5403C}"/>
              </a:ext>
            </a:extLst>
          </p:cNvPr>
          <p:cNvSpPr txBox="1"/>
          <p:nvPr/>
        </p:nvSpPr>
        <p:spPr>
          <a:xfrm>
            <a:off x="422898" y="615846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カンジー博士の暗号解読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5E8CB7D-A763-40CE-AE56-832D60836204}"/>
              </a:ext>
            </a:extLst>
          </p:cNvPr>
          <p:cNvSpPr txBox="1"/>
          <p:nvPr/>
        </p:nvSpPr>
        <p:spPr>
          <a:xfrm>
            <a:off x="6113020" y="23911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やなせたかし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――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アンパンマンの勇気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D510DBA3-EED6-4EA4-A056-A3C79963C3ED}"/>
              </a:ext>
            </a:extLst>
          </p:cNvPr>
          <p:cNvSpPr txBox="1"/>
          <p:nvPr/>
        </p:nvSpPr>
        <p:spPr>
          <a:xfrm>
            <a:off x="6112276" y="292933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あなたは、どう考える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440FD42-4EFB-47BF-81E2-308ADE0053CF}"/>
              </a:ext>
            </a:extLst>
          </p:cNvPr>
          <p:cNvSpPr txBox="1"/>
          <p:nvPr/>
        </p:nvSpPr>
        <p:spPr>
          <a:xfrm>
            <a:off x="6112276" y="3467521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想像力のスイッチを入れよう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0C4A480B-6E65-4B01-AF78-549DC813BFF1}"/>
              </a:ext>
            </a:extLst>
          </p:cNvPr>
          <p:cNvSpPr txBox="1"/>
          <p:nvPr/>
        </p:nvSpPr>
        <p:spPr>
          <a:xfrm>
            <a:off x="6112276" y="454389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伝わる表現を選ぼう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02B469-2029-4BF2-8978-F7BF8962D74F}"/>
              </a:ext>
            </a:extLst>
          </p:cNvPr>
          <p:cNvSpPr txBox="1"/>
          <p:nvPr/>
        </p:nvSpPr>
        <p:spPr>
          <a:xfrm>
            <a:off x="6112276" y="400570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複合語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F5BF4C6F-7F59-4067-8173-BE1781C62DC0}"/>
              </a:ext>
            </a:extLst>
          </p:cNvPr>
          <p:cNvSpPr txBox="1"/>
          <p:nvPr/>
        </p:nvSpPr>
        <p:spPr>
          <a:xfrm>
            <a:off x="6112276" y="508208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提案しよう、言葉とわたしたち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5B5BCF3-F303-4C90-92A9-B071C56872E3}"/>
              </a:ext>
            </a:extLst>
          </p:cNvPr>
          <p:cNvSpPr txBox="1"/>
          <p:nvPr/>
        </p:nvSpPr>
        <p:spPr>
          <a:xfrm>
            <a:off x="6112276" y="562027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大造じいさんとガン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8" name="Picture 4" descr="新聞を読む女の子のイラスト">
            <a:extLst>
              <a:ext uri="{FF2B5EF4-FFF2-40B4-BE49-F238E27FC236}">
                <a16:creationId xmlns:a16="http://schemas.microsoft.com/office/drawing/2014/main" id="{BB0D3514-8890-4948-8E25-D847619C1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746" y="5075838"/>
            <a:ext cx="1723254" cy="182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子供たちと吹き出しのイラスト">
            <a:extLst>
              <a:ext uri="{FF2B5EF4-FFF2-40B4-BE49-F238E27FC236}">
                <a16:creationId xmlns:a16="http://schemas.microsoft.com/office/drawing/2014/main" id="{5413C09F-3B6C-4A3E-8911-4138F4905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781" y="2251964"/>
            <a:ext cx="2363495" cy="198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04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2F13103-3446-42A3-9014-24E383288A5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00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枝分かれ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E453E1-0711-4719-8A6F-BE38463F5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5FCD0A-4679-4E0D-B5CE-A197F5CDCE4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06AA57-F388-42B6-8567-640B3BDF01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C3C695C-35DF-40B1-89F4-E1E159FBB552}"/>
              </a:ext>
            </a:extLst>
          </p:cNvPr>
          <p:cNvSpPr txBox="1"/>
          <p:nvPr/>
        </p:nvSpPr>
        <p:spPr>
          <a:xfrm>
            <a:off x="6217921" y="272076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6387E7D-A72F-4969-A75E-73C3862DFC9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BFA4FE-C896-439C-921B-8B5D817478C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A91663-2C9C-4115-A4BD-99AA86AB783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FBA9E80-5CD2-417D-8E1B-79FEA981419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05CD73-6C11-474B-9465-C5BE170262E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84BE646-F798-403A-85A9-89D68AF8AEE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213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4595BC0-F77E-487D-8C10-E27DB472EB6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939B56-5BED-47BB-82F6-E8438A2DC24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29F22C3-38C1-407E-8391-E8FB24F4B69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団体戦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650872-C4EC-49D6-AA50-499DEABC1C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59C91-F1CC-46B0-823D-918BD32C1D4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190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衛星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人工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188AF84-8AD0-4E60-A86B-2980F474827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A012777-D1A1-4045-A3B8-5341BB371C4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48DFFE1-0FFC-4A09-9BEC-3D3C1B82D5E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農耕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97AB72-429D-4FED-B2B3-C4D0CAC8A3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B357FC-0D6C-4CFF-B75D-93D39F8B9D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B892DE-61F3-450E-9C9E-72C427211E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725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保険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B97AB72-429D-4FED-B2B3-C4D0CAC8A3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B357FC-0D6C-4CFF-B75D-93D39F8B9DA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3B892DE-61F3-450E-9C9E-72C427211ED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7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事務所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614D2F-603D-430A-9CB5-C4D2187B93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804C79-D4A6-4237-9799-6F02A74DB7A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1DA5311-F9B1-4877-8F09-753413A28D4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40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雪合戦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C323A4-0B97-4993-AED3-FAB2FA52BB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650872-C4EC-49D6-AA50-499DEABC1C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359C91-F1CC-46B0-823D-918BD32C1D4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174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まね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49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粉ミルク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E453E1-0711-4719-8A6F-BE38463F5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06AA57-F388-42B6-8567-640B3BDF01B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453D3A2-9C0C-47B8-958F-6D7E1F78BA6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852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　たび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64B4E-2210-489A-93F4-054E2E271F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182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E7426-ADFB-43E3-BFC3-4E05E298DB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伝わる表現を選ぼう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151D7-0453-44F8-B34A-DD4A7851AC6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425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3177CE-C019-4558-94A9-698FC09E285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提案しよう、言葉とわたしたち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A912E1-BFA8-4ABA-87A7-9A5DE7C2979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694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愉快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76D43-0169-4CC2-BE8B-7B0029BEE5D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510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燃える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B451A8-1217-47EE-919B-B96FB9C19CA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8826EE-6995-463D-BF1A-1AE19986A89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42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1C2B31-5342-43D3-9AB6-79ACD1A8AA4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B743AA7-1092-4908-8C9D-184068A33B0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85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151D7-0453-44F8-B34A-DD4A7851AC6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69A471-678D-43CE-BA0E-051C2AFD754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96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DDB56-1348-44CE-8EEC-0C280A7C99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9BDF92-5614-4BCE-A089-51C29EB53D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5605F0-BF63-4C19-830D-96A8A70B28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35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476D43-0169-4CC2-BE8B-7B0029BEE5D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71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30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みちび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導く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3DDB56-1348-44CE-8EEC-0C280A7C995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F9BDF92-5614-4BCE-A089-51C29EB53D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45605F0-BF63-4C19-830D-96A8A70B287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122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764B4E-2210-489A-93F4-054E2E271F6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4F10D6-4159-430B-9C70-82A0E0C33FB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95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6822" y="1340768"/>
            <a:ext cx="923330" cy="255454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快い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54FAB02-5E10-4BD8-BEA6-C0DBE7B325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BA0091-8134-4B23-A068-5F4F42E8507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4BD25D9-63AC-4447-AF34-0EAA0620D3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大造じいさんとガン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871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0505E4-0E2F-4AC7-9176-3EB415F3D06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独り言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6CC799E-99ED-4D81-A601-741B94A225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58716C-D769-41E8-BA1D-796387E717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E45D08C-E111-41EF-A99F-07F591ED8A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個人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D8C7D9-5E54-47A5-9955-659E9727CC2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063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B9B72D-D0AE-4185-84D1-0D15B306D50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55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B4A4DF-F4D2-445A-9982-B9D6053020B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442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A77A0C-966C-4692-9AFE-E12A87E04F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2C223-C1D6-4289-9306-2D64C78A1D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584422-F0F8-4D4D-B165-C5C3298D5B7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97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64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F5CA91F-A7B6-4803-87D1-862035D17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D7DFAE-DC08-4421-BC81-09E639E1AA9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ほとけ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3898AB0-EEE3-4D7F-A549-81280575D7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2043EC-6641-4B47-BD86-DAD333BA4B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803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着眼点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9CC07D-FA89-4E7A-B188-F7E48F1727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1585746-C2DD-4184-A21E-6C835C7DF4C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たずねびと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500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財産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977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祖母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ADE494-FC84-401B-8171-DB4CD172989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79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正直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4E209-0866-473A-96AD-81F2DCD5B8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27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謝罪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972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明後日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959C01-BB8C-4C38-8614-0BDF9C7E02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682371-8150-410B-9735-274FC0F1089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3CD7F46-1B41-4F8B-9B3A-E073A245056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志望校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255DED-D29E-4ED1-BC56-DAE4D765C2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 みょう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19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56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消毒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どく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94E209-0866-473A-96AD-81F2DCD5B82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9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883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営業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CB3D703-71D7-4287-96E6-9A750276CD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583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妻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EDED00-AB03-4895-86CF-F059AF79BBC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873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精力的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1" y="2734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0" y="506453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E7EF00C-4681-4392-85DF-E9F339F61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A3A70D-FE7F-4458-A208-10BE0BDFE4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F3B8075-A157-42FA-9CDB-A6C529162CF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677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59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A77A0C-966C-4692-9AFE-E12A87E04F6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32C223-C1D6-4289-9306-2D64C78A1D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0EDDB7-7824-4A60-A084-42F74201A0A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42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3D3FA9-2D66-4292-A0BA-EDB2507322A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A78D8A-70D1-4090-BF90-B8C10901A50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E345E4-88E6-4B04-A084-C7F4CA75F87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748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77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9E8C7E-E6D2-43A6-98B8-6ABAEFE887E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77BCE6A-941C-4D24-893B-575F1290D8A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BA2BD6-EF1A-42A9-9EBF-4DA7DAD3943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漢字の読み方と使い方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105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82C95CB-36AB-4A71-AC9B-388852D544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8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569499-904D-4468-9590-BB114CEA674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902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B8568E-597A-44A9-BEEE-06A1B00FAE7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79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562582-E44A-455B-A4B0-D450CCF57FB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743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評価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B2B773A-9404-47DE-9B9B-B6DB60F0F54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4C5704-FDBB-4E78-ABC0-28BFC3B889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E8F776-1F62-4165-A052-E2F12767FAC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73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判断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8AFB13-6283-445A-BC8E-43620769E0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720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E9BE0CA-A5B8-4499-AFF1-D2A5C919F6B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5030CB-275E-4BBC-98D6-00FEE057579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B1D0AD2-5E2B-41DB-BC9D-50694E283F5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8AFB13-6283-445A-BC8E-43620769E04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よりよい学校生活のために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314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917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586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環境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FAE1AC-D424-411A-9609-BC196C3057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664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ぷ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267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FAE1AC-D424-411A-9609-BC196C30572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870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39D972-76FD-4EAB-9A7E-AED3A6C6D21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112FB4-0CD0-4DDF-BE7D-7F6754F90F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FEC625-E34C-4AAA-BE28-4D302EA338B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23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404659-613A-45A8-AE75-666236C922A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075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A1CFD6-FB3B-430A-B983-D2ED581FD87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4B677A-C2AC-4E75-95C7-2639E8AE7D9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8DBE175-E00A-4240-88F0-9D0D337ADE3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246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比べる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EBDCE9-2A7B-45A7-A93E-74944428452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EA6A17-758F-41F3-8872-0EC7D873A6E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A7B700-CED8-43D6-B67C-C084DF88182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D5A730-3AE7-41C3-9EF9-1FFA900DA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A05B6F-0F4A-47B1-8C02-74EC62CC36C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証人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にん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42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かぎ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限り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644211-4678-4D41-90CE-D07D8DFB55D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237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固有種が教えてくれること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846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126B7B-343E-4629-AC19-E098E955FA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グラフや表を用いて書こう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42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じゅ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211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EA394B-B311-47CD-869B-09DC7A6BBF6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596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みゃく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E1603B-44FE-41F2-89F2-6BB1AFDCE7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3FC8C73-9184-4AE8-B1B6-A3A0C79F7F5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E7426-ADFB-43E3-BFC3-4E05E298DB2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483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58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61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囲む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9A0EB3A-33CA-482D-9691-92DF95C3BFD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B239F6-A98B-4255-B0AC-150C9BABDAD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896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28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228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030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額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A057F0-7FCB-4E1B-9DA3-E608D57FE85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052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E1023F-E9FC-417C-87D5-00DB1AC2EB6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A8AE77-846A-4897-AD35-CFB01BC71E7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DF32D0-EC35-4CCC-AACC-30D37F49E01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691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旧道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どう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929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B5C0D0-B87E-40AF-9EB7-3863FBE224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02776F-CC63-4EBD-A645-A442BD6382C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161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927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カンジー博士の暗号解読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1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588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27E9025-7E49-402E-9A46-B77F66540A6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2644424-C81A-44C7-AB3F-9D207A7EE4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92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1B3D8-A032-4DA0-8818-4A6ADCA7B43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71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6BF6-244D-41D8-AF03-4AA59466E4F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06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86003A0-5140-4178-B143-94B20176D9C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220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殺す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E04875-E1C9-4CFF-A2DC-FBEFADBE28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1B3D8-A032-4DA0-8818-4A6ADCA7B437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669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A60CF1E-4C91-49C2-985E-E80C41638E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AB6954B-8069-4DA8-BCC2-00AFE4E7E3FE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CA66BCF-7C1F-4ADD-8B76-06F933E7460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654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出版社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9CC07D-FA89-4E7A-B188-F7E48F1727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542CF69-FD56-4C21-904D-1BC2943E0E38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711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6A9FA4-F390-4C80-AC34-C311A0DC759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702305-05D8-45FC-822C-EBC0A74BC9A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9C6BF6-244D-41D8-AF03-4AA59466E4FB}"/>
              </a:ext>
            </a:extLst>
          </p:cNvPr>
          <p:cNvSpPr txBox="1"/>
          <p:nvPr/>
        </p:nvSpPr>
        <p:spPr>
          <a:xfrm>
            <a:off x="458665" y="39461"/>
            <a:ext cx="801359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やなせたかし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アンパンマンの勇気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A81A4F-27EC-49CE-95D5-AA62710E10FC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C25836E-585C-4AE5-AF56-2B1F3825656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後に</a:t>
            </a:r>
          </a:p>
        </p:txBody>
      </p:sp>
    </p:spTree>
    <p:extLst>
      <p:ext uri="{BB962C8B-B14F-4D97-AF65-F5344CB8AC3E}">
        <p14:creationId xmlns:p14="http://schemas.microsoft.com/office/powerpoint/2010/main" val="376363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14D017-1923-4E0F-BC12-E5F3CEEC610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あなたは、どう考える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21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講師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CDBBFC-FF2A-45BE-AEF0-9CF9C4ED80E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あなたは、どう考える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774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習慣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かん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57E1A6-29E8-4DAE-BFED-42DDC952EE3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31FFFA-C7C0-4F66-BF86-7B30FC174A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9208F-BD6A-44D1-95A3-525200CE33A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020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職員室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E1118BB-305C-4887-89FC-AE747319BD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526B0EC-8A6C-4754-AD76-29C260304C0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B5C985-7883-47B5-B471-56F7BF2626C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可能性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CEAF305-D85B-47AE-879A-42EAE06151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031A26-7CD6-40A8-AA84-DF73419BD46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EA9EFA-A832-40FF-86FC-B83D4EDCDE6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85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不利益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614D2F-603D-430A-9CB5-C4D2187B93E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351908-AE75-4AA1-AF16-503E6E80E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8AD6554-ADB7-4F43-B2F8-64560F9452E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1F06A-96D6-42B2-BD02-C2BB8101AA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646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F1F06A-96D6-42B2-BD02-C2BB8101AA1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384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小型化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1B0F48-9A1B-4F0C-B9DF-98B808595E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1D9289-E899-4654-BEBE-C879D6E142B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C3F96CD-F276-4724-AC31-AAD5BA58FE6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想像力のスイッチを入れよう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C52B0-1FA3-411A-B3D6-204D4713B28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9645963-98BC-48BB-B528-74EEF2C58D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CDBBFC-FF2A-45BE-AEF0-9CF9C4ED80E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81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魚市場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24A056-22F2-481A-A56D-E2461F3FB4F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BEDED40-1213-41D2-9E89-6F399ED11DB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47634DC-EE61-405C-B47D-82B6BD41A7D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たまご形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C6C4E1-2B91-40CD-A03C-C5D56BC6408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8C4055B-B62A-450F-A2A9-4CA31ABA90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68505B-EB2A-4AF4-87A5-6BBA2756B67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74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BE1A4A3-B27C-4FB3-A52C-D101A71286F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E00AB0-697C-4049-9770-2C96DBF3F7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6445C9-1C2B-4798-82C6-E48C99E05E2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複合語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75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4321</TotalTime>
  <Words>1138</Words>
  <Application>Microsoft Office PowerPoint</Application>
  <PresentationFormat>ワイド画面</PresentationFormat>
  <Paragraphs>567</Paragraphs>
  <Slides>122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122</vt:i4>
      </vt:variant>
    </vt:vector>
  </HeadingPairs>
  <TitlesOfParts>
    <vt:vector size="127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　後編</dc:title>
  <dc:creator>morita</dc:creator>
  <cp:lastModifiedBy>colas@edu-c.local</cp:lastModifiedBy>
  <cp:revision>576</cp:revision>
  <dcterms:created xsi:type="dcterms:W3CDTF">2019-06-12T23:18:36Z</dcterms:created>
  <dcterms:modified xsi:type="dcterms:W3CDTF">2020-03-31T00:48:26Z</dcterms:modified>
</cp:coreProperties>
</file>