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0"/>
  </p:notesMasterIdLst>
  <p:sldIdLst>
    <p:sldId id="674" r:id="rId2"/>
    <p:sldId id="805" r:id="rId3"/>
    <p:sldId id="712" r:id="rId4"/>
    <p:sldId id="699" r:id="rId5"/>
    <p:sldId id="741" r:id="rId6"/>
    <p:sldId id="612" r:id="rId7"/>
    <p:sldId id="717" r:id="rId8"/>
    <p:sldId id="427" r:id="rId9"/>
    <p:sldId id="466" r:id="rId10"/>
    <p:sldId id="662" r:id="rId11"/>
    <p:sldId id="273" r:id="rId12"/>
    <p:sldId id="806" r:id="rId13"/>
    <p:sldId id="807" r:id="rId14"/>
    <p:sldId id="808" r:id="rId15"/>
    <p:sldId id="849" r:id="rId16"/>
    <p:sldId id="850" r:id="rId17"/>
    <p:sldId id="851" r:id="rId18"/>
    <p:sldId id="852" r:id="rId19"/>
    <p:sldId id="853" r:id="rId20"/>
    <p:sldId id="680" r:id="rId21"/>
    <p:sldId id="854" r:id="rId22"/>
    <p:sldId id="855" r:id="rId23"/>
    <p:sldId id="856" r:id="rId24"/>
    <p:sldId id="857" r:id="rId25"/>
    <p:sldId id="858" r:id="rId26"/>
    <p:sldId id="877" r:id="rId27"/>
    <p:sldId id="878" r:id="rId28"/>
    <p:sldId id="583" r:id="rId29"/>
    <p:sldId id="829" r:id="rId30"/>
    <p:sldId id="879" r:id="rId31"/>
    <p:sldId id="867" r:id="rId32"/>
    <p:sldId id="880" r:id="rId33"/>
    <p:sldId id="881" r:id="rId34"/>
    <p:sldId id="882" r:id="rId35"/>
    <p:sldId id="883" r:id="rId36"/>
    <p:sldId id="884" r:id="rId37"/>
    <p:sldId id="682" r:id="rId38"/>
    <p:sldId id="886" r:id="rId39"/>
    <p:sldId id="885" r:id="rId40"/>
    <p:sldId id="887" r:id="rId41"/>
    <p:sldId id="888" r:id="rId42"/>
    <p:sldId id="889" r:id="rId43"/>
    <p:sldId id="890" r:id="rId44"/>
    <p:sldId id="874" r:id="rId45"/>
    <p:sldId id="891" r:id="rId46"/>
    <p:sldId id="892" r:id="rId47"/>
    <p:sldId id="893" r:id="rId48"/>
    <p:sldId id="894" r:id="rId49"/>
    <p:sldId id="895" r:id="rId50"/>
    <p:sldId id="896" r:id="rId51"/>
    <p:sldId id="897" r:id="rId52"/>
    <p:sldId id="898" r:id="rId53"/>
    <p:sldId id="899" r:id="rId54"/>
    <p:sldId id="948" r:id="rId55"/>
    <p:sldId id="949" r:id="rId56"/>
    <p:sldId id="950" r:id="rId57"/>
    <p:sldId id="861" r:id="rId58"/>
    <p:sldId id="389" r:id="rId59"/>
    <p:sldId id="951" r:id="rId60"/>
    <p:sldId id="952" r:id="rId61"/>
    <p:sldId id="953" r:id="rId62"/>
    <p:sldId id="954" r:id="rId63"/>
    <p:sldId id="955" r:id="rId64"/>
    <p:sldId id="956" r:id="rId65"/>
    <p:sldId id="757" r:id="rId66"/>
    <p:sldId id="957" r:id="rId67"/>
    <p:sldId id="547" r:id="rId68"/>
    <p:sldId id="958" r:id="rId69"/>
    <p:sldId id="959" r:id="rId70"/>
    <p:sldId id="960" r:id="rId71"/>
    <p:sldId id="961" r:id="rId72"/>
    <p:sldId id="962" r:id="rId73"/>
    <p:sldId id="963" r:id="rId74"/>
    <p:sldId id="756" r:id="rId75"/>
    <p:sldId id="964" r:id="rId76"/>
    <p:sldId id="965" r:id="rId77"/>
    <p:sldId id="966" r:id="rId78"/>
    <p:sldId id="782" r:id="rId79"/>
    <p:sldId id="969" r:id="rId80"/>
    <p:sldId id="968" r:id="rId81"/>
    <p:sldId id="967" r:id="rId82"/>
    <p:sldId id="779" r:id="rId83"/>
    <p:sldId id="970" r:id="rId84"/>
    <p:sldId id="780" r:id="rId85"/>
    <p:sldId id="971" r:id="rId86"/>
    <p:sldId id="702" r:id="rId87"/>
    <p:sldId id="972" r:id="rId88"/>
    <p:sldId id="973" r:id="rId89"/>
    <p:sldId id="975" r:id="rId90"/>
    <p:sldId id="976" r:id="rId91"/>
    <p:sldId id="977" r:id="rId92"/>
    <p:sldId id="978" r:id="rId93"/>
    <p:sldId id="979" r:id="rId94"/>
    <p:sldId id="980" r:id="rId95"/>
    <p:sldId id="981" r:id="rId96"/>
    <p:sldId id="826" r:id="rId97"/>
    <p:sldId id="982" r:id="rId98"/>
    <p:sldId id="830" r:id="rId99"/>
    <p:sldId id="758" r:id="rId100"/>
    <p:sldId id="983" r:id="rId101"/>
    <p:sldId id="984" r:id="rId102"/>
    <p:sldId id="985" r:id="rId103"/>
    <p:sldId id="678" r:id="rId104"/>
    <p:sldId id="986" r:id="rId105"/>
    <p:sldId id="987" r:id="rId106"/>
    <p:sldId id="988" r:id="rId107"/>
    <p:sldId id="989" r:id="rId108"/>
    <p:sldId id="990" r:id="rId10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BD63"/>
    <a:srgbClr val="66C87D"/>
    <a:srgbClr val="0066D6"/>
    <a:srgbClr val="00A3C4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308" autoAdjust="0"/>
  </p:normalViewPr>
  <p:slideViewPr>
    <p:cSldViewPr>
      <p:cViewPr varScale="1">
        <p:scale>
          <a:sx n="120" d="100"/>
          <a:sy n="120" d="100"/>
        </p:scale>
        <p:origin x="21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1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slide" Target="slide71.xml"/><Relationship Id="rId18" Type="http://schemas.openxmlformats.org/officeDocument/2006/relationships/image" Target="../media/image3.png"/><Relationship Id="rId3" Type="http://schemas.openxmlformats.org/officeDocument/2006/relationships/slide" Target="slide2.xml"/><Relationship Id="rId7" Type="http://schemas.openxmlformats.org/officeDocument/2006/relationships/slide" Target="slide29.xml"/><Relationship Id="rId12" Type="http://schemas.openxmlformats.org/officeDocument/2006/relationships/slide" Target="slide61.xml"/><Relationship Id="rId17" Type="http://schemas.openxmlformats.org/officeDocument/2006/relationships/image" Target="../media/image2.png"/><Relationship Id="rId2" Type="http://schemas.openxmlformats.org/officeDocument/2006/relationships/image" Target="../media/image1.png"/><Relationship Id="rId16" Type="http://schemas.openxmlformats.org/officeDocument/2006/relationships/slide" Target="slide10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11" Type="http://schemas.openxmlformats.org/officeDocument/2006/relationships/slide" Target="slide58.xml"/><Relationship Id="rId5" Type="http://schemas.openxmlformats.org/officeDocument/2006/relationships/slide" Target="slide12.xml"/><Relationship Id="rId15" Type="http://schemas.openxmlformats.org/officeDocument/2006/relationships/slide" Target="slide99.xml"/><Relationship Id="rId10" Type="http://schemas.openxmlformats.org/officeDocument/2006/relationships/slide" Target="slide55.xml"/><Relationship Id="rId4" Type="http://schemas.openxmlformats.org/officeDocument/2006/relationships/slide" Target="slide10.xml"/><Relationship Id="rId9" Type="http://schemas.openxmlformats.org/officeDocument/2006/relationships/slide" Target="slide50.xml"/><Relationship Id="rId14" Type="http://schemas.openxmlformats.org/officeDocument/2006/relationships/slide" Target="slide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«ã´ã«å¥ã£ãæ ã®ã¤ã©ã¹ã">
            <a:extLst>
              <a:ext uri="{FF2B5EF4-FFF2-40B4-BE49-F238E27FC236}">
                <a16:creationId xmlns:a16="http://schemas.microsoft.com/office/drawing/2014/main" id="{A6A2E32F-F6AE-4788-A5C4-3E10C200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190" y="3564757"/>
            <a:ext cx="1830705" cy="152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7CAAD26-626F-43DB-860A-0786D788F3AB}"/>
              </a:ext>
            </a:extLst>
          </p:cNvPr>
          <p:cNvSpPr txBox="1"/>
          <p:nvPr/>
        </p:nvSpPr>
        <p:spPr>
          <a:xfrm>
            <a:off x="93617" y="256490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くらしの中の和と洋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5A1B236-430A-4170-9B02-4A1B528D8489}"/>
              </a:ext>
            </a:extLst>
          </p:cNvPr>
          <p:cNvSpPr txBox="1"/>
          <p:nvPr/>
        </p:nvSpPr>
        <p:spPr>
          <a:xfrm>
            <a:off x="93617" y="316688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聞いてほしいな、心に残っている出来事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277E56D-6118-46C6-BBCF-16B43E641C07}"/>
              </a:ext>
            </a:extLst>
          </p:cNvPr>
          <p:cNvSpPr txBox="1"/>
          <p:nvPr/>
        </p:nvSpPr>
        <p:spPr>
          <a:xfrm>
            <a:off x="93617" y="376887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つなぐ言葉の働き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0115B1A-8AF9-41A2-B655-7B6E2FE2AE78}"/>
              </a:ext>
            </a:extLst>
          </p:cNvPr>
          <p:cNvSpPr txBox="1"/>
          <p:nvPr/>
        </p:nvSpPr>
        <p:spPr>
          <a:xfrm>
            <a:off x="92873" y="437085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ごんぎつね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E600D26-2724-405A-99D6-E333638024D4}"/>
              </a:ext>
            </a:extLst>
          </p:cNvPr>
          <p:cNvSpPr txBox="1"/>
          <p:nvPr/>
        </p:nvSpPr>
        <p:spPr>
          <a:xfrm>
            <a:off x="92873" y="497284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「ふるさとの食」を伝えよう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5BD36A2-CF69-4262-A12D-48F2F05D7BE8}"/>
              </a:ext>
            </a:extLst>
          </p:cNvPr>
          <p:cNvSpPr txBox="1"/>
          <p:nvPr/>
        </p:nvSpPr>
        <p:spPr>
          <a:xfrm>
            <a:off x="92873" y="557482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じゅく語の意味を考える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6CED37A-A136-4564-80AC-A160EA46AA22}"/>
              </a:ext>
            </a:extLst>
          </p:cNvPr>
          <p:cNvSpPr txBox="1"/>
          <p:nvPr/>
        </p:nvSpPr>
        <p:spPr>
          <a:xfrm>
            <a:off x="92873" y="617681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本をみんなにすすめよう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8EF7C4C-6084-4C27-8BA6-6876DBDD787C}"/>
              </a:ext>
            </a:extLst>
          </p:cNvPr>
          <p:cNvSpPr txBox="1"/>
          <p:nvPr/>
        </p:nvSpPr>
        <p:spPr>
          <a:xfrm>
            <a:off x="6122385" y="256490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百人一首の世界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A485198-C793-4B4A-BC8F-C71AC21407FA}"/>
              </a:ext>
            </a:extLst>
          </p:cNvPr>
          <p:cNvSpPr txBox="1"/>
          <p:nvPr/>
        </p:nvSpPr>
        <p:spPr>
          <a:xfrm>
            <a:off x="6122385" y="316688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言葉で考えを伝える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DE04C04-AFF9-4FD0-B7A0-02A7D403D77E}"/>
              </a:ext>
            </a:extLst>
          </p:cNvPr>
          <p:cNvSpPr txBox="1"/>
          <p:nvPr/>
        </p:nvSpPr>
        <p:spPr>
          <a:xfrm>
            <a:off x="6122385" y="376887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数え方を生みだそう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ADA1D10-5277-44D6-BFA7-FA6CBDF24A92}"/>
              </a:ext>
            </a:extLst>
          </p:cNvPr>
          <p:cNvSpPr txBox="1"/>
          <p:nvPr/>
        </p:nvSpPr>
        <p:spPr>
          <a:xfrm>
            <a:off x="6121641" y="437085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同じ読み方の漢字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0786637-C20E-4407-990B-E72626693021}"/>
              </a:ext>
            </a:extLst>
          </p:cNvPr>
          <p:cNvSpPr txBox="1"/>
          <p:nvPr/>
        </p:nvSpPr>
        <p:spPr>
          <a:xfrm>
            <a:off x="6121641" y="497284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都道府県の漢字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7AB2089-26D1-4E85-A551-E58FEDB9B1CF}"/>
              </a:ext>
            </a:extLst>
          </p:cNvPr>
          <p:cNvSpPr txBox="1"/>
          <p:nvPr/>
        </p:nvSpPr>
        <p:spPr>
          <a:xfrm>
            <a:off x="6121641" y="5574829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世界一美しいぼくの村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D99DA0E5-84F1-4E00-AC70-DA18DF6D7D45}"/>
              </a:ext>
            </a:extLst>
          </p:cNvPr>
          <p:cNvSpPr txBox="1"/>
          <p:nvPr/>
        </p:nvSpPr>
        <p:spPr>
          <a:xfrm>
            <a:off x="6121641" y="6176814"/>
            <a:ext cx="597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「言葉のタイムカプセル」を残そう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" name="Picture 2" descr="百人一首のイラスト">
            <a:extLst>
              <a:ext uri="{FF2B5EF4-FFF2-40B4-BE49-F238E27FC236}">
                <a16:creationId xmlns:a16="http://schemas.microsoft.com/office/drawing/2014/main" id="{58BBB7F7-B510-49EB-AE8B-47E607F00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1486886"/>
            <a:ext cx="2035500" cy="203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日本地図のイラスト（都道府県ごとに区切り）">
            <a:extLst>
              <a:ext uri="{FF2B5EF4-FFF2-40B4-BE49-F238E27FC236}">
                <a16:creationId xmlns:a16="http://schemas.microsoft.com/office/drawing/2014/main" id="{75EC7D67-8EE7-4ED5-A10D-9015B694B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618" y="3867606"/>
            <a:ext cx="2167111" cy="216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80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残る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BB23BA-AA08-499F-8A31-28534966CB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A1F032-FFC5-4A2D-99EE-3DD9029D2FA6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聞いてほしいな、心に残っている出来事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競走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そう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3CA19-1F7C-4761-ADE0-9221B8DB70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8DFA07-C071-4BB8-9650-DBA09703F0D6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213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信じる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5C08B3-7E4F-48BE-B3CA-75B6B114607A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2C29B7D-C2C3-4D12-B223-EBE6AC2ED4F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3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億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C8C565-2744-40C8-A15D-7533F034A9D7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798E02-EBE1-4B04-8804-E5D24394580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526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兆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530AA2D-0B26-40FD-A16C-04C9557486C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61DAC3E-1B87-4BE3-8B71-66D13A9A871A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FC9C26-DBCE-4A5F-BB8D-C5FEFCEFEC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借用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しゃく よう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8DFA07-C071-4BB8-9650-DBA09703F0D6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756607-8F2C-4387-BF6B-AB485ACCE3B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6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借りる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4C3B379-D156-4C78-83E9-D78D8388F7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629FCF-38EA-47B4-8919-D1BEF03B8564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0A60D9-4EC0-4C63-AE6E-8E453542ACB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573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FE562E-3E6F-4871-B144-5DE4788C5A68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D0F187-9885-4F79-B05A-CE7CB4F885C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4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FE562E-3E6F-4871-B144-5DE4788C5A68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3D0F187-9885-4F79-B05A-CE7CB4F885C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114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790100-60FC-4E32-8586-F36D800D0A8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30EE121-44E2-49FE-BCAF-58C7C6AE76B9}"/>
              </a:ext>
            </a:extLst>
          </p:cNvPr>
          <p:cNvSpPr txBox="1"/>
          <p:nvPr/>
        </p:nvSpPr>
        <p:spPr>
          <a:xfrm>
            <a:off x="458664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「言葉のタイムカプセル」を残そう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A1A9F7-68EB-439C-9E53-848A6D3AC11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390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塩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B2438FA-6FA3-4CD5-AB75-9ED007015447}"/>
              </a:ext>
            </a:extLst>
          </p:cNvPr>
          <p:cNvSpPr txBox="1"/>
          <p:nvPr/>
        </p:nvSpPr>
        <p:spPr>
          <a:xfrm>
            <a:off x="458664" y="39461"/>
            <a:ext cx="93097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聞いてほしいな、心に残っている出来事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栄養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0DE332-9E14-4385-859E-1BE229279ADD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つなぐ言葉の働き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217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AACBED-0EDD-45BF-8A09-709FC382DC5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4A597F-6AA0-4B2D-A7B3-98EAD02561FC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つなぐ言葉の働き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184605-1DF0-411E-82EA-477513C6494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60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祝日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じつ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3CBE32-D506-4C50-801C-50711649B5E6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つなぐ言葉の働き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3CA19-1F7C-4761-ADE0-9221B8DB70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96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試合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D662C4F-D58E-4F1B-B48E-D3C2DA2C73B3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つなぐ言葉の働き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133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1CD741-957A-467B-889A-30911649189A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つなぐ言葉の働き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939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1CD741-957A-467B-889A-30911649189A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つなぐ言葉の働き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495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城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1CD741-957A-467B-889A-30911649189A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901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たね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6F5C3E-A499-498C-B403-DEC40FB4F94A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168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衣食住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46217" y="2820412"/>
            <a:ext cx="923330" cy="1955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46217" y="1520534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4495BD-EB7D-48E4-BB08-9D8062C0BDD4}"/>
              </a:ext>
            </a:extLst>
          </p:cNvPr>
          <p:cNvSpPr txBox="1"/>
          <p:nvPr/>
        </p:nvSpPr>
        <p:spPr>
          <a:xfrm>
            <a:off x="6646217" y="4807069"/>
            <a:ext cx="923330" cy="1955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7EE044E-9726-467D-88A8-5D12017295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9B6F201-FCD6-4781-BE86-5356BBFF0F34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0E4217C-AE7E-49DF-BAD4-BA0DF2F4C72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井戸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AC647F-D675-431D-95BA-5B16B909CA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54F0DDD-7025-4333-951F-99D666C7275C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折る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AACBED-0EDD-45BF-8A09-709FC382DC5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184605-1DF0-411E-82EA-477513C6494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F749043-D68F-4186-94D8-6B4FFF6BC3DE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01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AACBED-0EDD-45BF-8A09-709FC382DC5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184605-1DF0-411E-82EA-477513C6494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F749043-D68F-4186-94D8-6B4FFF6BC3DE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413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1CD741-957A-467B-889A-30911649189A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63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不思議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831C2D-3E43-4B29-9F3F-EE621FEB6331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578BBE-E8B5-4A1C-A494-0B50C57F0CA2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4340E8-C221-4343-B671-C8B1147FA690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E51979-81E7-4FD0-9B22-D64D3D4563C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C37F326-FF69-4F87-9988-F1C1C243FF7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A29D30C-B847-4684-A8E2-B6C2786B4764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211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縄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1CD741-957A-467B-889A-30911649189A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711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684E43-8F0A-4C80-841B-BA56E1154746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31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情景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3CA19-1F7C-4761-ADE0-9221B8DB70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DC5C5F-A9EF-4B34-A7EB-83C4C0836A5E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48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松竹梅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4B9D7CE-8AF5-4A8B-AE42-6264DCF902B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3C04F6-9733-42A0-8CF7-8725B1A27D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971B640-ADD6-40A2-9319-06DC725253A6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7B77EA-1FF9-4AFE-B054-4249AF82FF41}"/>
              </a:ext>
            </a:extLst>
          </p:cNvPr>
          <p:cNvSpPr txBox="1"/>
          <p:nvPr/>
        </p:nvSpPr>
        <p:spPr>
          <a:xfrm>
            <a:off x="6827774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 ぎ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D987D6-11DD-44E5-809D-0DD1EC5657E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01EF2B-09C8-4BFA-894B-0B197A13470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3A996C-751B-41C7-8650-79AE8529D2A9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547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交じる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4C3B379-D156-4C78-83E9-D78D8388F7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696AB0-5BA1-43D4-92AC-67B6F384BC4A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3F24B7-EE45-49B2-B881-EABD688C695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挙げる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4C3B379-D156-4C78-83E9-D78D8388F7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8387AE-4255-4FA9-964D-6E56022B6F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ECF758-3461-4451-9FDE-94B94EB769EC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14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産地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3248E5-36E5-4EF3-9D22-27A28149AD76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518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健康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9FBD5C-3495-4714-A7C3-3E6EFF5EBBF2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266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梨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1B1C75-7DCB-405B-B7DE-34F11C77AA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59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9FBD5C-3495-4714-A7C3-3E6EFF5EBBF2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75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まご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1B1C75-7DCB-405B-B7DE-34F11C77AA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89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郡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1B1C75-7DCB-405B-B7DE-34F11C77AA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「ふるさとの食」を伝えよう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45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以上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12A9F9-318C-485C-BA13-13E1296C81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FE42C0-ADB2-4FCD-8799-6906D9D7E1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DEAF264-E7D0-49FE-8D7D-195BEEAA8ED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C6CA75-21B3-412E-B07E-1FFFF8B8784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024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冷たい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241F30-1892-4878-A2E1-313EE1F52E91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18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良い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AACBED-0EDD-45BF-8A09-709FC382DC5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86647B-6742-4BFB-B29B-979A27E9F666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A2DA5AB-CF8B-47C1-A57E-67442CC7D5B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はい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3CA19-1F7C-4761-ADE0-9221B8DB70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6A1EBF-310D-43A1-ADBA-46FE7FEA169B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41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敗れる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241F30-1892-4878-A2E1-313EE1F52E91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45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C29A6C-8E71-4F3B-A637-1D0DC72D10EE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654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C6CA75-21B3-412E-B07E-1FFFF8B8784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861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3792D27-5147-4885-AE98-9E8D85606248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42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C29A6C-8E71-4F3B-A637-1D0DC72D10EE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425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1BD362-D127-42C1-9B91-3FA04E99F2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5025ED-B2BA-43E2-B5B2-5B67796990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895B8FC-6A14-4565-8EA9-0D55D519294E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658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AC647F-D675-431D-95BA-5B16B909CA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68B6DB-EFFB-4864-9905-CAB9478C43FE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38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願望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C6CA75-21B3-412E-B07E-1FFFF8B8784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750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老木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C6CA75-21B3-412E-B07E-1FFFF8B8784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じゅく語の意味を考える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6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せつ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9454A1-D7A9-402C-BA34-5961DE703FD0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FB9087-7CB0-4C6A-9A06-F19676FB283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おび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帯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1B1C75-7DCB-405B-B7DE-34F11C77AA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本をみんなにすすめよう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32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DEB658-C201-47AE-8320-39EF756A8F5A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本をみんなにすすめよう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52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F6708-75CD-4687-95DE-82568539F80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本をみんなにすすめよう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078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希望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B973EE-08F0-4F22-9082-EA1A840586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本をみんなにすすめよう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20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芽生える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3C695C-35DF-40B1-89F4-E1E159FBB552}"/>
              </a:ext>
            </a:extLst>
          </p:cNvPr>
          <p:cNvSpPr txBox="1"/>
          <p:nvPr/>
        </p:nvSpPr>
        <p:spPr>
          <a:xfrm>
            <a:off x="6125588" y="2720762"/>
            <a:ext cx="1015663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B2F0960-5993-4616-B6C5-08E0DE88AC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359CF8-6D27-4D5F-BF4D-A0C843C04BB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61B3C6-BD0D-4662-B89E-15C60A8D67C1}"/>
              </a:ext>
            </a:extLst>
          </p:cNvPr>
          <p:cNvSpPr txBox="1"/>
          <p:nvPr/>
        </p:nvSpPr>
        <p:spPr>
          <a:xfrm>
            <a:off x="6125588" y="1310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388A5B2-7AE4-4DD3-A995-AB916257F6A6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本をみんなにすすめよう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69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季節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B973EE-08F0-4F22-9082-EA1A840586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百人一首の世界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70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ふだ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札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9C7AE-A121-4FB0-9547-4727FBE6F7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ADC58E0-8E66-4151-A573-25F1C1800E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75646A-B258-43DA-88AE-51EDD397B7C9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百人一首の世界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32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65B207-DF1B-406C-A8E9-D9F1C272683F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百人一首の世界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545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児童会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D8B499-382D-48B7-A6C7-6B078A0191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A4A655-05A1-4C50-B5A7-AC37AFD1C8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EE70613-9C8E-4A2C-9D47-980379BFEAA8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言葉で考えを伝える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E56922-4C93-4B40-97A3-E9C34DE18111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言葉で考えを伝える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304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かん単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21193B-41B5-4445-9191-B7DD691D84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0ED793-5A1E-40D1-9382-AF1BCE941B6B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7BD06D-9D57-4CF8-84A1-047BD71DE91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町民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みん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3CA19-1F7C-4761-ADE0-9221B8DB70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3EB1FF-2756-45D6-951E-768F201251F7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言葉で考えを伝える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386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便利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F6708-75CD-4687-95DE-82568539F80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2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FB30DA-B892-466E-9672-3B61CA2638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E797E-0CFF-43D4-903D-071D3A6D54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AABFC5-9B9C-47E8-BA8C-A57DAC9045AE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203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英語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F6708-75CD-4687-95DE-82568539F80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147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785AE6-3366-482D-A8A2-2EB8D88E7B4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066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副長官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FA53993-35E2-4941-B38C-F24356FC585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E17AA55-4B33-400B-B1F3-3684B9E515C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01BB8D7-4C57-4CDA-85CE-F95ACA581C82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518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管理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A94F4-4FC6-4CE9-BB16-2B8B40607F7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19C15-543B-4B91-81FB-867F37875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F6708-75CD-4687-95DE-82568539F80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19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82E907-E8C9-4E1B-9F1F-144D649D1E9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DAC600-CD42-483F-BAC8-74CA0DD5F0E6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785AE6-3366-482D-A8A2-2EB8D88E7B4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737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静かな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C6FFB3-9CF5-4A77-8EDE-9710839679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26C4E8-0C3D-48B7-B8A1-4D6B067FFC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7EE18-8840-4017-917B-E46BDF794844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808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料理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DB2012E-FB87-4198-ADA7-F81AEA952F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35CF6A-95AE-4074-AFDC-546CE3A91E13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F9D46AB-94B0-48F4-B39B-C24C1F980A4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82E907-E8C9-4E1B-9F1F-144D649D1E9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DAC600-CD42-483F-BAC8-74CA0DD5F0E6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数え方を生みだそう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25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B973EE-08F0-4F22-9082-EA1A840586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47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D8D5FD-072E-4AB3-A02F-AD940FBEBE2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D950D50-24FD-42DB-8B07-C6FE31F4DCC4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8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BE59DC-08C2-49F3-A38A-6C697468D731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440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博物館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BE4D76-6E3D-410F-BC4B-83A5DE02A39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7500FD-91AB-41A9-A032-B144E462E5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21C9DD-EA40-4BF5-B5C0-DDA928F98519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ちょっ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731193-EA9D-4C33-AE43-11DD71C3DC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C3CA19-1F7C-4761-ADE0-9221B8DB70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9D39B6-1C79-4D91-A5E7-EF4A2712DFEB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292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 きょく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16C159-DE56-4579-A0F6-31008A286A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BBFF22-B17D-4735-87BC-FF825EA8C5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BE59DC-08C2-49F3-A38A-6C697468D731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13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課題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F44F19-4606-4CE8-8CF8-00A2BB1B22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DB973EE-08F0-4F22-9082-EA1A8405861D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48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EE19B7-D5FB-49CA-B4FF-400EA7A49F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E76301-67BF-497C-A201-CA69A82A90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2DF00E-E290-4075-B7F2-282A48126B2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EE19B7-D5FB-49CA-B4FF-400EA7A49F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E76301-67BF-497C-A201-CA69A82A90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2DF00E-E290-4075-B7F2-282A48126B2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D5F43D-6630-4BFB-8C34-756C004E721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BFB7F9-5A2E-409E-BC9B-7086F1D0261D}"/>
              </a:ext>
            </a:extLst>
          </p:cNvPr>
          <p:cNvSpPr txBox="1"/>
          <p:nvPr/>
        </p:nvSpPr>
        <p:spPr>
          <a:xfrm>
            <a:off x="6827774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 やま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61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氏名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F905E4E-1CF1-4CE5-AC51-8B5BE6195E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035340-A0BE-4AA9-9884-3D7026E3D48E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FE0F72-E1A2-4C93-8733-F0EC00066C0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EE19B7-D5FB-49CA-B4FF-400EA7A49F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E76301-67BF-497C-A201-CA69A82A90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2DF00E-E290-4075-B7F2-282A48126B2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12D8FDE-65EB-445E-8672-D5745259BF0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EF5DD8-938F-4C19-8FAC-00ED79B827C4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047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EE19B7-D5FB-49CA-B4FF-400EA7A49F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E76301-67BF-497C-A201-CA69A82A90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2DF00E-E290-4075-B7F2-282A48126B2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5664EC-AE27-41D8-990E-11B1093E991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2A45349-65FD-45F1-AEB2-77361E54F173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839B916-8BE2-4A01-ABA1-663DA9DF17D1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</a:t>
            </a:r>
          </a:p>
        </p:txBody>
      </p:sp>
    </p:spTree>
    <p:extLst>
      <p:ext uri="{BB962C8B-B14F-4D97-AF65-F5344CB8AC3E}">
        <p14:creationId xmlns:p14="http://schemas.microsoft.com/office/powerpoint/2010/main" val="132670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ADF9D05-BA22-4371-A36D-EDFF951E48A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655918-0665-48E4-8E6C-D03A82896B7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330AAA-35C6-4747-A184-77FEA13A2B3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6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ADF9D05-BA22-4371-A36D-EDFF951E48A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655918-0665-48E4-8E6C-D03A82896B7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2330AAA-35C6-4747-A184-77FEA13A2B3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BC6F9A-1F05-4BA9-91F3-2E46CFEF71CC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81AA4F-D9ED-4B36-BA84-99ADA4BEE3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114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FFA8D89-F103-42D8-8604-7980B93D779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D9D073D-8936-4E9A-97F3-2BF5C4519F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4C8738-FA1E-468F-BDF5-76EE222E23B7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750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EE19B7-D5FB-49CA-B4FF-400EA7A49F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E76301-67BF-497C-A201-CA69A82A90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2DF00E-E290-4075-B7F2-282A48126B2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12D8FDE-65EB-445E-8672-D5745259BF0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9FFCCA-567C-4A7F-83AB-C2CE988DC4A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025DAA-E653-41E2-845A-A6A6B43FA4BB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757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2585" y="171652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な がわ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691F8F-136D-4EE9-9923-F0C9A32F86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3257B9D-FA91-4026-853B-C717F27900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DA9A45-34F9-4A32-86A8-614C4CF37E00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2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691F8F-136D-4EE9-9923-F0C9A32F86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3257B9D-FA91-4026-853B-C717F27900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DA9A45-34F9-4A32-86A8-614C4CF37E00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C2C655-FCF3-4B86-A30B-31019AAB6C5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D744F48-0FE5-43EF-90EA-04B2D330899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31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691F8F-136D-4EE9-9923-F0C9A32F86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3257B9D-FA91-4026-853B-C717F27900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DA9A45-34F9-4A32-86A8-614C4CF37E00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BFB9BB-E608-4468-BA1A-8EE34C7A40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C5CE50-33DC-4DE3-9A4C-C9322D808620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514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772816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 さか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51526F-6F5B-4063-84F9-8616F8E6DC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81B54-B734-46D8-BC33-8E50AF2305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28C30C-AF03-4EC3-A885-CFDD53338450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990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各種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0DE332-9E14-4385-859E-1BE229279ADD}"/>
              </a:ext>
            </a:extLst>
          </p:cNvPr>
          <p:cNvSpPr txBox="1"/>
          <p:nvPr/>
        </p:nvSpPr>
        <p:spPr>
          <a:xfrm>
            <a:off x="458665" y="39461"/>
            <a:ext cx="44852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くらしの中の和と洋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691F8F-136D-4EE9-9923-F0C9A32F86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3257B9D-FA91-4026-853B-C717F27900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DA9A45-34F9-4A32-86A8-614C4CF37E00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BFB9BB-E608-4468-BA1A-8EE34C7A40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C5CE50-33DC-4DE3-9A4C-C9322D808620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82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772816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とっ とり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51526F-6F5B-4063-84F9-8616F8E6DC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81B54-B734-46D8-BC33-8E50AF2305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28C30C-AF03-4EC3-A885-CFDD53338450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50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51526F-6F5B-4063-84F9-8616F8E6DC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581B54-B734-46D8-BC33-8E50AF2305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28C30C-AF03-4EC3-A885-CFDD53338450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829E51-D627-4D21-86FA-2D6E24B472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0300B0-F5C1-4422-8799-137CA2AA801D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038994-2E1D-460C-ABDC-652BABBBA80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31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EE19B7-D5FB-49CA-B4FF-400EA7A49F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E76301-67BF-497C-A201-CA69A82A90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42DF00E-E290-4075-B7F2-282A48126B23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D5F43D-6630-4BFB-8C34-756C004E721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BFB7F9-5A2E-409E-BC9B-7086F1D0261D}"/>
              </a:ext>
            </a:extLst>
          </p:cNvPr>
          <p:cNvSpPr txBox="1"/>
          <p:nvPr/>
        </p:nvSpPr>
        <p:spPr>
          <a:xfrm>
            <a:off x="6827774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ひめ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59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AC647F-D675-431D-95BA-5B16B909CA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B8B1EF-540F-453C-B1F3-63BF64A78B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C6564F-8FC5-4565-915B-72486D8EA24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F70155D-D8F8-4230-BB67-2FBCBEC97D54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18FF336-9C13-4CF5-AF12-76CC1E4A3777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770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E8434DE-6234-4E74-BDC6-EB4B6D10B6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AC647F-D675-431D-95BA-5B16B909CA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18FF336-9C13-4CF5-AF12-76CC1E4A3777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9C32429-88E7-46E3-AE5A-F343B5705E2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AE2FEE-46CF-41F1-B4A6-9FD26144897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さき</a:t>
            </a:r>
          </a:p>
        </p:txBody>
      </p:sp>
    </p:spTree>
    <p:extLst>
      <p:ext uri="{BB962C8B-B14F-4D97-AF65-F5344CB8AC3E}">
        <p14:creationId xmlns:p14="http://schemas.microsoft.com/office/powerpoint/2010/main" val="398050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もと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790100-60FC-4E32-8586-F36D800D0A8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62F196-A121-492C-AF21-6B9592BAC3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30EE121-44E2-49FE-BCAF-58C7C6AE76B9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925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772816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C609858-38D0-44B1-9070-365052D536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22B4DAC-57F4-4842-A873-2351DCE0B9A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09C6D37-D7D2-4750-B6CA-E7E0A3106268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775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2585" y="171652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ご しま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5A5CED-4AD8-40C4-9EBC-065002EB666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37CBC7-F344-4F5C-8577-6B1DA7EF11D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033B4B1-BEC5-4512-A3A4-47FE7A66466F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都道府県の漢字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79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14C7E8-810B-4323-A2CB-B88E8C1C20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9B1217-3FC6-4801-9F6A-40F99CECA6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16F729-B878-42BC-B99F-A39C818B7369}"/>
              </a:ext>
            </a:extLst>
          </p:cNvPr>
          <p:cNvSpPr txBox="1"/>
          <p:nvPr/>
        </p:nvSpPr>
        <p:spPr>
          <a:xfrm>
            <a:off x="458664" y="39461"/>
            <a:ext cx="61413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世界一美しいぼくの村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5490</TotalTime>
  <Words>1017</Words>
  <Application>Microsoft Office PowerPoint</Application>
  <PresentationFormat>ワイド画面</PresentationFormat>
  <Paragraphs>479</Paragraphs>
  <Slides>108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108</vt:i4>
      </vt:variant>
    </vt:vector>
  </HeadingPairs>
  <TitlesOfParts>
    <vt:vector size="113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4年（下）</dc:title>
  <dc:creator>morita</dc:creator>
  <cp:lastModifiedBy>colas@edu-c.local</cp:lastModifiedBy>
  <cp:revision>572</cp:revision>
  <dcterms:created xsi:type="dcterms:W3CDTF">2019-06-12T23:18:36Z</dcterms:created>
  <dcterms:modified xsi:type="dcterms:W3CDTF">2020-03-31T00:37:19Z</dcterms:modified>
</cp:coreProperties>
</file>