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4"/>
  </p:notesMasterIdLst>
  <p:sldIdLst>
    <p:sldId id="674" r:id="rId2"/>
    <p:sldId id="466" r:id="rId3"/>
    <p:sldId id="712" r:id="rId4"/>
    <p:sldId id="583" r:id="rId5"/>
    <p:sldId id="479" r:id="rId6"/>
    <p:sldId id="714" r:id="rId7"/>
    <p:sldId id="258" r:id="rId8"/>
    <p:sldId id="715" r:id="rId9"/>
    <p:sldId id="598" r:id="rId10"/>
    <p:sldId id="662" r:id="rId11"/>
    <p:sldId id="716" r:id="rId12"/>
    <p:sldId id="705" r:id="rId13"/>
    <p:sldId id="717" r:id="rId14"/>
    <p:sldId id="718" r:id="rId15"/>
    <p:sldId id="719" r:id="rId16"/>
    <p:sldId id="720" r:id="rId17"/>
    <p:sldId id="721" r:id="rId18"/>
    <p:sldId id="835" r:id="rId19"/>
    <p:sldId id="836" r:id="rId20"/>
    <p:sldId id="837" r:id="rId21"/>
    <p:sldId id="273" r:id="rId22"/>
    <p:sldId id="390" r:id="rId23"/>
    <p:sldId id="838" r:id="rId24"/>
    <p:sldId id="839" r:id="rId25"/>
    <p:sldId id="840" r:id="rId26"/>
    <p:sldId id="758" r:id="rId27"/>
    <p:sldId id="427" r:id="rId28"/>
    <p:sldId id="436" r:id="rId29"/>
    <p:sldId id="429" r:id="rId30"/>
    <p:sldId id="841" r:id="rId31"/>
    <p:sldId id="842" r:id="rId32"/>
    <p:sldId id="843" r:id="rId33"/>
    <p:sldId id="612" r:id="rId34"/>
    <p:sldId id="844" r:id="rId35"/>
    <p:sldId id="682" r:id="rId36"/>
    <p:sldId id="748" r:id="rId37"/>
    <p:sldId id="699" r:id="rId38"/>
    <p:sldId id="845" r:id="rId39"/>
    <p:sldId id="846" r:id="rId40"/>
    <p:sldId id="847" r:id="rId41"/>
    <p:sldId id="848" r:id="rId42"/>
    <p:sldId id="849" r:id="rId43"/>
    <p:sldId id="850" r:id="rId44"/>
    <p:sldId id="851" r:id="rId45"/>
    <p:sldId id="852" r:id="rId46"/>
    <p:sldId id="853" r:id="rId47"/>
    <p:sldId id="756" r:id="rId48"/>
    <p:sldId id="854" r:id="rId49"/>
    <p:sldId id="855" r:id="rId50"/>
    <p:sldId id="856" r:id="rId51"/>
    <p:sldId id="857" r:id="rId52"/>
    <p:sldId id="858" r:id="rId53"/>
    <p:sldId id="859" r:id="rId54"/>
    <p:sldId id="742" r:id="rId55"/>
    <p:sldId id="860" r:id="rId56"/>
    <p:sldId id="861" r:id="rId57"/>
    <p:sldId id="862" r:id="rId58"/>
    <p:sldId id="863" r:id="rId59"/>
    <p:sldId id="864" r:id="rId60"/>
    <p:sldId id="865" r:id="rId61"/>
    <p:sldId id="866" r:id="rId62"/>
    <p:sldId id="867" r:id="rId63"/>
    <p:sldId id="868" r:id="rId64"/>
    <p:sldId id="869" r:id="rId65"/>
    <p:sldId id="870" r:id="rId66"/>
    <p:sldId id="871" r:id="rId67"/>
    <p:sldId id="872" r:id="rId68"/>
    <p:sldId id="873" r:id="rId69"/>
    <p:sldId id="680" r:id="rId70"/>
    <p:sldId id="874" r:id="rId71"/>
    <p:sldId id="875" r:id="rId72"/>
    <p:sldId id="876" r:id="rId73"/>
    <p:sldId id="877" r:id="rId74"/>
    <p:sldId id="878" r:id="rId75"/>
    <p:sldId id="879" r:id="rId76"/>
    <p:sldId id="741" r:id="rId77"/>
    <p:sldId id="880" r:id="rId78"/>
    <p:sldId id="397" r:id="rId79"/>
    <p:sldId id="881" r:id="rId80"/>
    <p:sldId id="882" r:id="rId81"/>
    <p:sldId id="883" r:id="rId82"/>
    <p:sldId id="884" r:id="rId83"/>
    <p:sldId id="934" r:id="rId84"/>
    <p:sldId id="935" r:id="rId85"/>
    <p:sldId id="936" r:id="rId86"/>
    <p:sldId id="937" r:id="rId87"/>
    <p:sldId id="938" r:id="rId88"/>
    <p:sldId id="939" r:id="rId89"/>
    <p:sldId id="940" r:id="rId90"/>
    <p:sldId id="941" r:id="rId91"/>
    <p:sldId id="942" r:id="rId92"/>
    <p:sldId id="943" r:id="rId93"/>
    <p:sldId id="944" r:id="rId94"/>
    <p:sldId id="945" r:id="rId95"/>
    <p:sldId id="946" r:id="rId96"/>
    <p:sldId id="947" r:id="rId97"/>
    <p:sldId id="948" r:id="rId98"/>
    <p:sldId id="949" r:id="rId99"/>
    <p:sldId id="950" r:id="rId100"/>
    <p:sldId id="951" r:id="rId101"/>
    <p:sldId id="952" r:id="rId102"/>
    <p:sldId id="953" r:id="rId103"/>
    <p:sldId id="954" r:id="rId104"/>
    <p:sldId id="955" r:id="rId105"/>
    <p:sldId id="956" r:id="rId106"/>
    <p:sldId id="957" r:id="rId107"/>
    <p:sldId id="958" r:id="rId108"/>
    <p:sldId id="959" r:id="rId109"/>
    <p:sldId id="960" r:id="rId110"/>
    <p:sldId id="961" r:id="rId111"/>
    <p:sldId id="962" r:id="rId112"/>
    <p:sldId id="963" r:id="rId1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BD63"/>
    <a:srgbClr val="66C87D"/>
    <a:srgbClr val="0066D6"/>
    <a:srgbClr val="00A3C4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5148" autoAdjust="0"/>
  </p:normalViewPr>
  <p:slideViewPr>
    <p:cSldViewPr>
      <p:cViewPr>
        <p:scale>
          <a:sx n="110" d="100"/>
          <a:sy n="110" d="100"/>
        </p:scale>
        <p:origin x="612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624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101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522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104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607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107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1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92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13" Type="http://schemas.openxmlformats.org/officeDocument/2006/relationships/slide" Target="slide86.xml"/><Relationship Id="rId18" Type="http://schemas.openxmlformats.org/officeDocument/2006/relationships/slide" Target="slide111.xml"/><Relationship Id="rId3" Type="http://schemas.openxmlformats.org/officeDocument/2006/relationships/slide" Target="slide2.xml"/><Relationship Id="rId7" Type="http://schemas.openxmlformats.org/officeDocument/2006/relationships/slide" Target="slide27.xml"/><Relationship Id="rId12" Type="http://schemas.openxmlformats.org/officeDocument/2006/relationships/slide" Target="slide83.xml"/><Relationship Id="rId17" Type="http://schemas.openxmlformats.org/officeDocument/2006/relationships/slide" Target="slide105.xml"/><Relationship Id="rId2" Type="http://schemas.openxmlformats.org/officeDocument/2006/relationships/image" Target="../media/image1.png"/><Relationship Id="rId16" Type="http://schemas.openxmlformats.org/officeDocument/2006/relationships/slide" Target="slide55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11" Type="http://schemas.openxmlformats.org/officeDocument/2006/relationships/slide" Target="slide78.xml"/><Relationship Id="rId5" Type="http://schemas.openxmlformats.org/officeDocument/2006/relationships/slide" Target="slide5.xml"/><Relationship Id="rId15" Type="http://schemas.openxmlformats.org/officeDocument/2006/relationships/slide" Target="slide93.xml"/><Relationship Id="rId10" Type="http://schemas.openxmlformats.org/officeDocument/2006/relationships/slide" Target="slide65.xml"/><Relationship Id="rId19" Type="http://schemas.openxmlformats.org/officeDocument/2006/relationships/image" Target="../media/image2.png"/><Relationship Id="rId4" Type="http://schemas.openxmlformats.org/officeDocument/2006/relationships/slide" Target="slide3.xml"/><Relationship Id="rId9" Type="http://schemas.openxmlformats.org/officeDocument/2006/relationships/slide" Target="slide50.xml"/><Relationship Id="rId14" Type="http://schemas.openxmlformats.org/officeDocument/2006/relationships/slide" Target="slide9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½æ¸©è¨ã®ã¤ã©ã¹ãï¼å»çï¼">
            <a:extLst>
              <a:ext uri="{FF2B5EF4-FFF2-40B4-BE49-F238E27FC236}">
                <a16:creationId xmlns:a16="http://schemas.microsoft.com/office/drawing/2014/main" id="{B46398EF-6293-4200-92BA-18197CA26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2397">
            <a:off x="10017304" y="4838272"/>
            <a:ext cx="1562757" cy="224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（上）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5360" y="2708919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もしも、どうしたい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335360" y="3170584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グループにまとめて整理しよう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99B960B-27C6-4B32-A349-4B72E020E55C}"/>
              </a:ext>
            </a:extLst>
          </p:cNvPr>
          <p:cNvSpPr txBox="1"/>
          <p:nvPr/>
        </p:nvSpPr>
        <p:spPr>
          <a:xfrm>
            <a:off x="334616" y="3632249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こわれた千の楽器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E8343B0-ABD2-46D1-8DAE-8915858B256B}"/>
              </a:ext>
            </a:extLst>
          </p:cNvPr>
          <p:cNvSpPr txBox="1"/>
          <p:nvPr/>
        </p:nvSpPr>
        <p:spPr>
          <a:xfrm>
            <a:off x="334616" y="4093914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図書館へ行こう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E87BEC7-AB80-4D87-B40B-6A7F20779A34}"/>
              </a:ext>
            </a:extLst>
          </p:cNvPr>
          <p:cNvSpPr txBox="1"/>
          <p:nvPr/>
        </p:nvSpPr>
        <p:spPr>
          <a:xfrm>
            <a:off x="334616" y="4555579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漢字辞典の使い方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3CB22B1-6FD8-4F05-88E9-FDCF6DF45325}"/>
              </a:ext>
            </a:extLst>
          </p:cNvPr>
          <p:cNvSpPr txBox="1"/>
          <p:nvPr/>
        </p:nvSpPr>
        <p:spPr>
          <a:xfrm>
            <a:off x="334616" y="5017244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ヤドカリとイソギンチャク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BA8F64A-5092-4AA1-B231-31F9781554A9}"/>
              </a:ext>
            </a:extLst>
          </p:cNvPr>
          <p:cNvSpPr txBox="1"/>
          <p:nvPr/>
        </p:nvSpPr>
        <p:spPr>
          <a:xfrm>
            <a:off x="334616" y="5478909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たしかめながら話を聞こう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1A284C57-C15A-407B-BD5C-11614D62729A}"/>
              </a:ext>
            </a:extLst>
          </p:cNvPr>
          <p:cNvSpPr txBox="1"/>
          <p:nvPr/>
        </p:nvSpPr>
        <p:spPr>
          <a:xfrm>
            <a:off x="5375920" y="2708919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走れ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7101F0E-9933-458F-B6F9-EC586CFD0F47}"/>
              </a:ext>
            </a:extLst>
          </p:cNvPr>
          <p:cNvSpPr txBox="1"/>
          <p:nvPr/>
        </p:nvSpPr>
        <p:spPr>
          <a:xfrm>
            <a:off x="5375920" y="3170584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お願いやお礼の手紙を書こう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E58D510-2058-4212-B5B4-C5519CD6DF3B}"/>
              </a:ext>
            </a:extLst>
          </p:cNvPr>
          <p:cNvSpPr txBox="1"/>
          <p:nvPr/>
        </p:nvSpPr>
        <p:spPr>
          <a:xfrm>
            <a:off x="5375176" y="3632249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ことわざと故事成語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A49F16D-7CB5-44A4-8E00-29D9EBD753A4}"/>
              </a:ext>
            </a:extLst>
          </p:cNvPr>
          <p:cNvSpPr txBox="1"/>
          <p:nvPr/>
        </p:nvSpPr>
        <p:spPr>
          <a:xfrm>
            <a:off x="5375176" y="4093914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広告を読みくらべよう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38981D8-638D-435D-9878-B4665A81968A}"/>
              </a:ext>
            </a:extLst>
          </p:cNvPr>
          <p:cNvSpPr txBox="1"/>
          <p:nvPr/>
        </p:nvSpPr>
        <p:spPr>
          <a:xfrm>
            <a:off x="5375176" y="4555579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学校についてしょうかいすることを考えよう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8B1B1B2B-CE4F-4765-A98B-5DBBA114968D}"/>
              </a:ext>
            </a:extLst>
          </p:cNvPr>
          <p:cNvSpPr txBox="1"/>
          <p:nvPr/>
        </p:nvSpPr>
        <p:spPr>
          <a:xfrm>
            <a:off x="5375176" y="5017244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一つの花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7D383F16-E4DB-4476-AB38-750054B9CE6C}"/>
              </a:ext>
            </a:extLst>
          </p:cNvPr>
          <p:cNvSpPr txBox="1"/>
          <p:nvPr/>
        </p:nvSpPr>
        <p:spPr>
          <a:xfrm>
            <a:off x="334616" y="5940574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みんなで新聞を作ろう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FE173DEA-F7FC-42D8-B4E9-FE0D63FAEB31}"/>
              </a:ext>
            </a:extLst>
          </p:cNvPr>
          <p:cNvSpPr txBox="1"/>
          <p:nvPr/>
        </p:nvSpPr>
        <p:spPr>
          <a:xfrm>
            <a:off x="5375920" y="5478909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文の組み立てと修飾語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A37EA15A-1196-49E0-9455-03DA91B14734}"/>
              </a:ext>
            </a:extLst>
          </p:cNvPr>
          <p:cNvSpPr txBox="1"/>
          <p:nvPr/>
        </p:nvSpPr>
        <p:spPr>
          <a:xfrm>
            <a:off x="5375920" y="5940573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山場のある物語を書こう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ヤドカリのイラスト">
            <a:extLst>
              <a:ext uri="{FF2B5EF4-FFF2-40B4-BE49-F238E27FC236}">
                <a16:creationId xmlns:a16="http://schemas.microsoft.com/office/drawing/2014/main" id="{B115C204-ADD9-413C-8568-17471C775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488" y="3599121"/>
            <a:ext cx="1322400" cy="141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イソギンチャクのイラスト">
            <a:extLst>
              <a:ext uri="{FF2B5EF4-FFF2-40B4-BE49-F238E27FC236}">
                <a16:creationId xmlns:a16="http://schemas.microsoft.com/office/drawing/2014/main" id="{9CEE62F0-9FD8-452C-9ED7-1E76A9616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641" y="1357160"/>
            <a:ext cx="2485015" cy="248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80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包む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BB23BA-AA08-499F-8A31-28534966CB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A1F032-FFC5-4A2D-99EE-3DD9029D2FA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兵隊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11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9516-6C57-44FA-9C18-C8869DE76A2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013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あらた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改める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454FE5-A6DA-45C6-A550-30F37AC9DB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91D39C8-E32C-4109-993B-EA28F87FA3E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F41BD91-0177-430D-903A-5512166D548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369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D9CB1F-E31B-4EBA-B5AF-095698C96B5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30A6B79-AAA9-4968-B8A7-B49E27168E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814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9516-6C57-44FA-9C18-C8869DE76A2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492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位置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ABC168-6DEC-4DF6-8EC3-9AAC5CB7B46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9DA523-E808-472C-90C8-480F22CA195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444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牧場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9C3156-1696-441F-A368-63359427397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9B87C-D32C-42A5-954D-99F7DA7CB4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550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街灯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9516-6C57-44FA-9C18-C8869DE76A2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82BDEA-259A-4ACF-A813-C03EFDFD252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498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9C3156-1696-441F-A368-63359427397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9B87C-D32C-42A5-954D-99F7DA7CB4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784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卒業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そつ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9C3156-1696-441F-A368-63359427397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9B87C-D32C-42A5-954D-99F7DA7CB4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778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427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陸上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りく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9C3156-1696-441F-A368-63359427397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9B87C-D32C-42A5-954D-99F7DA7CB4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27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群れ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7914AA-3309-4617-8EAA-54A8106718D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山場のある物語を書こう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059D90-4659-4076-BF27-EE97A8FE14C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321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そと　がわ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9516-6C57-44FA-9C18-C8869DE76A2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A66C54-4FEF-43C6-AB28-56C9269F82B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山場のある物語を書こう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458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続ける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つづ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5A5D5F-EC75-4283-82A9-00A335CBE7B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変わる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459784E-1E04-4048-ADF4-65DA4E20FF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101503-446D-4891-AFAC-F524698D7B4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4A2CEE-689D-43F2-8A00-D55FAF3F415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623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946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5A5D5F-EC75-4283-82A9-00A335CBE7B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95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251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たつ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</p:spTree>
    <p:extLst>
      <p:ext uri="{BB962C8B-B14F-4D97-AF65-F5344CB8AC3E}">
        <p14:creationId xmlns:p14="http://schemas.microsoft.com/office/powerpoint/2010/main" val="304685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手伝う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177281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てつだ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18C3D2A-C15A-488B-B960-27C7929DA10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527DE12-B7B8-4BCA-A877-CB1EEADFD3E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CE1EEE0-8643-4D89-BB5D-BF9C2CAAB29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</p:spTree>
    <p:extLst>
      <p:ext uri="{BB962C8B-B14F-4D97-AF65-F5344CB8AC3E}">
        <p14:creationId xmlns:p14="http://schemas.microsoft.com/office/powerpoint/2010/main" val="16297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</p:spTree>
    <p:extLst>
      <p:ext uri="{BB962C8B-B14F-4D97-AF65-F5344CB8AC3E}">
        <p14:creationId xmlns:p14="http://schemas.microsoft.com/office/powerpoint/2010/main" val="83468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ぎょ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8EAC3B-8900-4F25-8BC5-FCDEBFF2C2FD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もしも、どうしたい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種類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</p:spTree>
    <p:extLst>
      <p:ext uri="{BB962C8B-B14F-4D97-AF65-F5344CB8AC3E}">
        <p14:creationId xmlns:p14="http://schemas.microsoft.com/office/powerpoint/2010/main" val="199514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法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048B49-C437-4A85-9B6A-E467D154512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B5CF8C-6CC9-4712-9EAB-D8CC45D5786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EE567C-6917-44ED-9926-0123EE221632}"/>
              </a:ext>
            </a:extLst>
          </p:cNvPr>
          <p:cNvSpPr txBox="1"/>
          <p:nvPr/>
        </p:nvSpPr>
        <p:spPr>
          <a:xfrm>
            <a:off x="6585172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AADD9C-8094-48AD-A340-04B68C25D8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11BE82-9C4C-4705-B96C-DE365F0DD78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D190C07-27E0-4890-AC04-ABE261AF59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56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例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048B49-C437-4A85-9B6A-E467D154512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09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題材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100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801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DB5A4C4-FDD0-4F2C-B540-96578F6385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088CE0-FACB-407A-A745-AF8F2E10023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8728F2E-305A-4817-BA81-9272EA6D9C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66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辞典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83AEF-DC9A-4DCC-B615-08DC28A1A56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立ち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5C06AFC-3D1F-4F21-A457-3F1863C611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A83AA98-8B75-45F1-B1EE-F3F70A32EB9E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FE6ACDC-6159-4CE5-B233-1CF6A44B26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 じゅん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08F6916-5F8C-494F-9FEB-C66F73DC6F8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付ける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459784E-1E04-4048-ADF4-65DA4E20FF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83C120-4D18-4AFB-AA91-7BAFBC0DE5B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グループにまとめて整理しよう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F32FAC7-260B-42D8-9007-10820AC7B9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訓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7C6EF0-2051-4136-A733-20110039771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141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連なる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01482A-9BF0-4282-8B35-BB2DD69BCBF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059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6689C5-BC5F-4FE7-AAF8-3577CA7C59B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201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321193B-41B5-4445-9191-B7DD691D84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6667E1-0DE6-45FA-BA84-4066A160B0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5D7DF38-B26E-4F53-9022-9E962DB7141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01482A-9BF0-4282-8B35-BB2DD69BCBF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560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努力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CFED628-132F-4583-B728-9868827867A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52F091-40A8-4FC9-9073-B747DAEEE3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32FD3F-B973-49B7-AE47-77E16F6BCD2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飛行機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B97AFFE-CD5F-42CB-B597-9DE158ED117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0727602-67A8-4797-82AC-2385D58FC3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EB68D29-D31E-4C6C-BE9B-0501DC58D4F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9A93E8-EC95-4847-8217-AAAB554BB1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84319F-A1E2-4DDC-8304-ECE877CA35B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37C1A9-30CB-4A37-9BC7-030CADF4D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7C5737-E768-4FF8-8161-51CB104A2F9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334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01482A-9BF0-4282-8B35-BB2DD69BCBF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721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共通点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98C2E13-B109-460C-ABA7-08FF784EA5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600E449-09DC-4748-9081-1A4E80DBDA62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グループにまとめて整理しよう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C97AB43-8355-48B2-8F62-C6922006072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仲間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A3D5A2-E029-4BB1-9DC0-65BF87A6C17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25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11B4D-068E-486A-9B6D-FCDF2CE51BA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96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47EE52B-B365-4902-A2E8-78009B1C9CC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133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11B4D-068E-486A-9B6D-FCDF2CE51BA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198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好物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11B4D-068E-486A-9B6D-FCDF2CE51BA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536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結果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A3D5A2-E029-4BB1-9DC0-65BF87A6C17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439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説明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11B4D-068E-486A-9B6D-FCDF2CE51BA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075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海水浴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BE4D76-6E3D-410F-BC4B-83A5DE02A39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7500FD-91AB-41A9-A032-B144E462E5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1275B61-8EE4-41FF-883F-8EB0992176D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E16BC-39AA-40F8-85F2-9D3218F80E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7914AA-3309-4617-8EAA-54A8106718D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987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47EE52B-B365-4902-A2E8-78009B1C9CC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792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05E3CB-BB71-4A83-B474-E64B9574A3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900AF68-44E7-4A5A-81CC-B929C8180A1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5FC2DF5-DE87-434F-9E48-7C9F9F0BEC8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低学年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BE4D76-6E3D-410F-BC4B-83A5DE02A39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7500FD-91AB-41A9-A032-B144E462E5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1275B61-8EE4-41FF-883F-8EB0992176D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682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D48BD9-0EF1-4553-A4B4-39FBF5462F3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</p:spTree>
    <p:extLst>
      <p:ext uri="{BB962C8B-B14F-4D97-AF65-F5344CB8AC3E}">
        <p14:creationId xmlns:p14="http://schemas.microsoft.com/office/powerpoint/2010/main" val="99032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底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5AE5DB-FD53-48FE-A07A-5C9138B244F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474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472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きょうりょく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協力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5AE4263-B4F8-4B75-99C5-F5900F2E2D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684E60-85B5-4AFB-A5CB-94ECA614F26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72E2FD-F1C8-4920-928E-DDEAA923A93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必要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85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555208-8640-44C3-9C88-B6BE553D438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545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467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完成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744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ぽ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散歩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ED390-94E8-46E4-B9E0-6170839DA46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002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倉庫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05E3CB-BB71-4A83-B474-E64B9574A3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900AF68-44E7-4A5A-81CC-B929C8180A1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5FC2DF5-DE87-434F-9E48-7C9F9F0BEC8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445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991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ED390-94E8-46E4-B9E0-6170839DA46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13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ED390-94E8-46E4-B9E0-6170839DA46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518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浅い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5BE88F-9D9D-4819-8D4F-7288003117B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667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037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差す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E16BC-39AA-40F8-85F2-9D3218F80E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7914AA-3309-4617-8EAA-54A8106718D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808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E9F4AC-57D9-45C9-95D6-E08505CFCAD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0CC09C5-55BE-43F4-8979-4E829CDE8E7C}"/>
              </a:ext>
            </a:extLst>
          </p:cNvPr>
          <p:cNvSpPr txBox="1"/>
          <p:nvPr/>
        </p:nvSpPr>
        <p:spPr>
          <a:xfrm>
            <a:off x="4943872" y="836712"/>
            <a:ext cx="1661993" cy="573490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9600" kern="1000" spc="-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短きょり走</a:t>
            </a:r>
            <a:endParaRPr kumimoji="1" lang="ja-JP" altLang="en-US" sz="9600" kern="1000" spc="-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7964A9-E0AF-48B4-8D5E-62EF82E55116}"/>
              </a:ext>
            </a:extLst>
          </p:cNvPr>
          <p:cNvSpPr txBox="1"/>
          <p:nvPr/>
        </p:nvSpPr>
        <p:spPr>
          <a:xfrm>
            <a:off x="6329158" y="836712"/>
            <a:ext cx="861774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964C90F-8921-4348-8FD2-F104DA801053}"/>
              </a:ext>
            </a:extLst>
          </p:cNvPr>
          <p:cNvSpPr txBox="1"/>
          <p:nvPr/>
        </p:nvSpPr>
        <p:spPr>
          <a:xfrm>
            <a:off x="6329158" y="5354433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955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約束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7C7BE0-8481-47C1-A69C-54DA90562C14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535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席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E9F4AC-57D9-45C9-95D6-E08505CFCAD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102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ABC168-6DEC-4DF6-8EC3-9AAC5CB7B46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巣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FE3E37-5953-4F58-922E-BD2016AF37B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117375-EE74-4218-8843-CC2AEC2B4BC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A38AF3-F1FA-4F52-BB2C-4FA729E5E96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8D7038E-C9EA-4FD3-90BD-5689419D2A0D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42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特製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7C7BE0-8481-47C1-A69C-54DA90562C14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421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焼く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E16BC-39AA-40F8-85F2-9D3218F80E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7914AA-3309-4617-8EAA-54A8106718D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86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初めて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A0B6C3-4B8E-4469-A569-5491CBB105C5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631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旗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E9F4AC-57D9-45C9-95D6-E08505CFCAD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004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最も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D573427-ED5E-468D-B16D-743995AABD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81DDC6B-6955-4A59-AA9F-1CD104E3C39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9B48AB8-C00A-4695-B5CE-638949301ED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986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けつ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5861F4-B02C-4A1B-9ADD-A8203F7A5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F8671CB-082C-4711-870A-3CF50D3CC963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かがみ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1BD362-D127-42C1-9B91-3FA04E99F2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45025ED-B2BA-43E2-B5B2-5B67796990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385971B-D835-49CB-84B6-F2F7E2A0E3BD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658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願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ねが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C61805-EB17-4B1C-A0A7-8DFD137205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AD930EE-6C24-4F28-BC23-DE211C2DD8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8740BB1-D451-436E-8919-C9841C07937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017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5A7A93-C3DC-49F4-BCAB-CA7448D9BD5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312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覚ます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459784E-1E04-4048-ADF4-65DA4E20FF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F32FAC7-260B-42D8-9007-10820AC7B9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101503-446D-4891-AFAC-F524698D7B4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543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末文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508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たなばた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C84BEC-E20D-4339-B049-B9EE64FC622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731DA1A-4627-4CBE-A122-36A3529AB1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EC7AC3-A485-436B-8071-EAB9AC9C383E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61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失礼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53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漁夫の利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125588" y="995904"/>
            <a:ext cx="1015663" cy="149146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3C695C-35DF-40B1-89F4-E1E159FBB552}"/>
              </a:ext>
            </a:extLst>
          </p:cNvPr>
          <p:cNvSpPr txBox="1"/>
          <p:nvPr/>
        </p:nvSpPr>
        <p:spPr>
          <a:xfrm>
            <a:off x="6125588" y="2720762"/>
            <a:ext cx="1015663" cy="707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1A07F8-01ED-4961-9BD9-5560FE205690}"/>
              </a:ext>
            </a:extLst>
          </p:cNvPr>
          <p:cNvSpPr txBox="1"/>
          <p:nvPr/>
        </p:nvSpPr>
        <p:spPr>
          <a:xfrm>
            <a:off x="6125588" y="5541129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B2F0960-5993-4616-B6C5-08E0DE88AC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E359CF8-6D27-4D5F-BF4D-A0C843C04BB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C71685C-B606-4753-90B6-3FCC3F6ECC2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ことわざと故事成語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940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0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ACB984-B767-4FB9-A6DB-943BB16700DD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ことわざと故事成語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68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沖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E22A29-B2BB-4319-B36D-9F8ED555656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ことわざと故事成語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31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46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637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周辺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へん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5861F4-B02C-4A1B-9ADD-A8203F7A5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0C285A-C650-4EA5-A336-39F00C2E3BF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471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貨物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E55EAB-22D2-49A7-A315-0588EEC4AFE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09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4B4987-99B6-4741-8406-4D6CE79FDEF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018F7D-7BAD-4780-B267-5DC89FBEF3C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B76E91-B214-4099-9D0F-96463C25C8C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司会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E55EAB-22D2-49A7-A315-0588EEC4AFE6}"/>
              </a:ext>
            </a:extLst>
          </p:cNvPr>
          <p:cNvSpPr txBox="1"/>
          <p:nvPr/>
        </p:nvSpPr>
        <p:spPr>
          <a:xfrm>
            <a:off x="458664" y="39461"/>
            <a:ext cx="93817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学校についてしょうかいすることを考えよう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670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3FEA50-1236-46BC-8F19-9C32A70EB08B}"/>
              </a:ext>
            </a:extLst>
          </p:cNvPr>
          <p:cNvSpPr txBox="1"/>
          <p:nvPr/>
        </p:nvSpPr>
        <p:spPr>
          <a:xfrm>
            <a:off x="458664" y="39461"/>
            <a:ext cx="93817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学校についてしょうかいすることを考えよう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17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戦争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70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08F6916-5F8C-494F-9FEB-C66F73DC6F8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</a:p>
        </p:txBody>
      </p:sp>
    </p:spTree>
    <p:extLst>
      <p:ext uri="{BB962C8B-B14F-4D97-AF65-F5344CB8AC3E}">
        <p14:creationId xmlns:p14="http://schemas.microsoft.com/office/powerpoint/2010/main" val="398635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飛行機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10C317A-EA0C-47FF-8DB5-58F3633C2D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41B95F8-2912-46CD-B407-2C2D557FF40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66B82E8-2A05-47E7-A757-69BA32B7E1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</a:p>
        </p:txBody>
      </p:sp>
    </p:spTree>
    <p:extLst>
      <p:ext uri="{BB962C8B-B14F-4D97-AF65-F5344CB8AC3E}">
        <p14:creationId xmlns:p14="http://schemas.microsoft.com/office/powerpoint/2010/main" val="322232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飯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833FB-C346-4446-A744-CEF63F7ACF84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016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泣く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E16BC-39AA-40F8-85F2-9D3218F80E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0D3EEB-C762-450A-B0BC-B249B8AE323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50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べつ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別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833FB-C346-4446-A744-CEF63F7ACF84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898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勇ましい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125588" y="995904"/>
            <a:ext cx="1015663" cy="15690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いさ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B2F0960-5993-4616-B6C5-08E0DE88AC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E359CF8-6D27-4D5F-BF4D-A0C843C04BB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734B28-4A32-4F68-A34D-F103B90299F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9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軍歌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19ACBB-8CA3-4AC6-BE6B-0B636FCB646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704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5296</TotalTime>
  <Words>1009</Words>
  <Application>Microsoft Office PowerPoint</Application>
  <PresentationFormat>ワイド画面</PresentationFormat>
  <Paragraphs>496</Paragraphs>
  <Slides>112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112</vt:i4>
      </vt:variant>
    </vt:vector>
  </HeadingPairs>
  <TitlesOfParts>
    <vt:vector size="117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4年（上）</dc:title>
  <dc:creator>morita</dc:creator>
  <cp:lastModifiedBy>colas@edu-c.local</cp:lastModifiedBy>
  <cp:revision>477</cp:revision>
  <dcterms:created xsi:type="dcterms:W3CDTF">2019-06-12T23:18:36Z</dcterms:created>
  <dcterms:modified xsi:type="dcterms:W3CDTF">2020-03-31T00:34:38Z</dcterms:modified>
</cp:coreProperties>
</file>