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0"/>
  </p:notesMasterIdLst>
  <p:sldIdLst>
    <p:sldId id="483" r:id="rId2"/>
    <p:sldId id="334" r:id="rId3"/>
    <p:sldId id="558" r:id="rId4"/>
    <p:sldId id="436" r:id="rId5"/>
    <p:sldId id="642" r:id="rId6"/>
    <p:sldId id="643" r:id="rId7"/>
    <p:sldId id="666" r:id="rId8"/>
    <p:sldId id="414" r:id="rId9"/>
    <p:sldId id="667" r:id="rId10"/>
    <p:sldId id="741" r:id="rId11"/>
    <p:sldId id="742" r:id="rId12"/>
    <p:sldId id="743" r:id="rId13"/>
    <p:sldId id="479" r:id="rId14"/>
    <p:sldId id="628" r:id="rId15"/>
    <p:sldId id="744" r:id="rId16"/>
    <p:sldId id="662" r:id="rId17"/>
    <p:sldId id="745" r:id="rId18"/>
    <p:sldId id="427" r:id="rId19"/>
    <p:sldId id="746" r:id="rId20"/>
    <p:sldId id="747" r:id="rId21"/>
    <p:sldId id="748" r:id="rId22"/>
    <p:sldId id="749" r:id="rId23"/>
    <p:sldId id="750" r:id="rId24"/>
    <p:sldId id="751" r:id="rId25"/>
    <p:sldId id="273" r:id="rId26"/>
    <p:sldId id="752" r:id="rId27"/>
    <p:sldId id="753" r:id="rId28"/>
    <p:sldId id="678" r:id="rId29"/>
    <p:sldId id="754" r:id="rId30"/>
    <p:sldId id="755" r:id="rId31"/>
    <p:sldId id="756" r:id="rId32"/>
    <p:sldId id="757" r:id="rId33"/>
    <p:sldId id="758" r:id="rId34"/>
    <p:sldId id="759" r:id="rId35"/>
    <p:sldId id="760" r:id="rId36"/>
    <p:sldId id="429" r:id="rId37"/>
    <p:sldId id="705" r:id="rId38"/>
    <p:sldId id="761" r:id="rId39"/>
    <p:sldId id="762" r:id="rId40"/>
    <p:sldId id="699" r:id="rId41"/>
    <p:sldId id="763" r:id="rId42"/>
    <p:sldId id="764" r:id="rId43"/>
    <p:sldId id="765" r:id="rId44"/>
    <p:sldId id="766" r:id="rId45"/>
    <p:sldId id="767" r:id="rId46"/>
    <p:sldId id="525" r:id="rId47"/>
    <p:sldId id="768" r:id="rId48"/>
    <p:sldId id="769" r:id="rId49"/>
    <p:sldId id="770" r:id="rId50"/>
    <p:sldId id="771" r:id="rId51"/>
    <p:sldId id="641" r:id="rId52"/>
    <p:sldId id="772" r:id="rId53"/>
    <p:sldId id="773" r:id="rId54"/>
    <p:sldId id="774" r:id="rId55"/>
    <p:sldId id="775" r:id="rId56"/>
    <p:sldId id="776" r:id="rId57"/>
    <p:sldId id="777" r:id="rId58"/>
    <p:sldId id="547" r:id="rId59"/>
    <p:sldId id="779" r:id="rId60"/>
    <p:sldId id="778" r:id="rId61"/>
    <p:sldId id="780" r:id="rId62"/>
    <p:sldId id="781" r:id="rId63"/>
    <p:sldId id="782" r:id="rId64"/>
    <p:sldId id="783" r:id="rId65"/>
    <p:sldId id="784" r:id="rId66"/>
    <p:sldId id="785" r:id="rId67"/>
    <p:sldId id="786" r:id="rId68"/>
    <p:sldId id="702" r:id="rId69"/>
    <p:sldId id="787" r:id="rId70"/>
    <p:sldId id="680" r:id="rId71"/>
    <p:sldId id="788" r:id="rId72"/>
    <p:sldId id="789" r:id="rId73"/>
    <p:sldId id="690" r:id="rId74"/>
    <p:sldId id="790" r:id="rId75"/>
    <p:sldId id="791" r:id="rId76"/>
    <p:sldId id="792" r:id="rId77"/>
    <p:sldId id="793" r:id="rId78"/>
    <p:sldId id="795" r:id="rId79"/>
    <p:sldId id="796" r:id="rId80"/>
    <p:sldId id="797" r:id="rId81"/>
    <p:sldId id="514" r:id="rId82"/>
    <p:sldId id="399" r:id="rId83"/>
    <p:sldId id="798" r:id="rId84"/>
    <p:sldId id="799" r:id="rId85"/>
    <p:sldId id="800" r:id="rId86"/>
    <p:sldId id="801" r:id="rId87"/>
    <p:sldId id="802" r:id="rId88"/>
    <p:sldId id="803" r:id="rId89"/>
    <p:sldId id="804" r:id="rId90"/>
    <p:sldId id="805" r:id="rId91"/>
    <p:sldId id="806" r:id="rId92"/>
    <p:sldId id="807" r:id="rId93"/>
    <p:sldId id="808" r:id="rId94"/>
    <p:sldId id="809" r:id="rId95"/>
    <p:sldId id="477" r:id="rId96"/>
    <p:sldId id="810" r:id="rId97"/>
    <p:sldId id="811" r:id="rId98"/>
    <p:sldId id="812" r:id="rId99"/>
    <p:sldId id="813" r:id="rId100"/>
    <p:sldId id="814" r:id="rId101"/>
    <p:sldId id="815" r:id="rId102"/>
    <p:sldId id="816" r:id="rId103"/>
    <p:sldId id="817" r:id="rId104"/>
    <p:sldId id="818" r:id="rId105"/>
    <p:sldId id="819" r:id="rId106"/>
    <p:sldId id="820" r:id="rId107"/>
    <p:sldId id="821" r:id="rId108"/>
    <p:sldId id="822" r:id="rId109"/>
    <p:sldId id="823" r:id="rId110"/>
    <p:sldId id="824" r:id="rId111"/>
    <p:sldId id="825" r:id="rId112"/>
    <p:sldId id="826" r:id="rId113"/>
    <p:sldId id="827" r:id="rId114"/>
    <p:sldId id="831" r:id="rId115"/>
    <p:sldId id="829" r:id="rId116"/>
    <p:sldId id="830" r:id="rId117"/>
    <p:sldId id="832" r:id="rId118"/>
    <p:sldId id="833" r:id="rId119"/>
    <p:sldId id="834" r:id="rId120"/>
    <p:sldId id="583" r:id="rId121"/>
    <p:sldId id="835" r:id="rId122"/>
    <p:sldId id="836" r:id="rId123"/>
    <p:sldId id="837" r:id="rId124"/>
    <p:sldId id="543" r:id="rId125"/>
    <p:sldId id="838" r:id="rId126"/>
    <p:sldId id="839" r:id="rId127"/>
    <p:sldId id="840" r:id="rId128"/>
    <p:sldId id="841" r:id="rId129"/>
    <p:sldId id="842" r:id="rId130"/>
    <p:sldId id="843" r:id="rId131"/>
    <p:sldId id="844" r:id="rId132"/>
    <p:sldId id="845" r:id="rId133"/>
    <p:sldId id="846" r:id="rId134"/>
    <p:sldId id="848" r:id="rId135"/>
    <p:sldId id="849" r:id="rId136"/>
    <p:sldId id="850" r:id="rId137"/>
    <p:sldId id="851" r:id="rId138"/>
    <p:sldId id="852" r:id="rId139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4A32"/>
    <a:srgbClr val="E2562A"/>
    <a:srgbClr val="DD4609"/>
    <a:srgbClr val="F26D00"/>
    <a:srgbClr val="E66800"/>
    <a:srgbClr val="009900"/>
    <a:srgbClr val="008000"/>
    <a:srgbClr val="00B000"/>
    <a:srgbClr val="00CC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52" autoAdjust="0"/>
    <p:restoredTop sz="96730" autoAdjust="0"/>
  </p:normalViewPr>
  <p:slideViewPr>
    <p:cSldViewPr>
      <p:cViewPr varScale="1">
        <p:scale>
          <a:sx n="123" d="100"/>
          <a:sy n="123" d="100"/>
        </p:scale>
        <p:origin x="102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2504"/>
    </p:cViewPr>
  </p:outlineViewPr>
  <p:notesTextViewPr>
    <p:cViewPr>
      <p:scale>
        <a:sx n="3" d="2"/>
        <a:sy n="3" d="2"/>
      </p:scale>
      <p:origin x="0" y="-12"/>
    </p:cViewPr>
  </p:notesTextViewPr>
  <p:sorterViewPr>
    <p:cViewPr>
      <p:scale>
        <a:sx n="100" d="100"/>
        <a:sy n="100" d="100"/>
      </p:scale>
      <p:origin x="0" y="-2100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38" Type="http://schemas.openxmlformats.org/officeDocument/2006/relationships/slide" Target="slides/slide137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144" Type="http://schemas.openxmlformats.org/officeDocument/2006/relationships/tableStyles" Target="tableStyles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slide" Target="slides/slide13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slide" Target="slides/slide115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137" Type="http://schemas.openxmlformats.org/officeDocument/2006/relationships/slide" Target="slides/slide13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4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4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BB01FB-1078-4E8D-9872-1621339EF254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7C1059-48E5-4904-BF80-09817418F0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7435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C1059-48E5-4904-BF80-09817418F03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7743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C1059-48E5-4904-BF80-09817418F03F}" type="slidenum">
              <a:rPr kumimoji="1" lang="ja-JP" altLang="en-US" smtClean="0"/>
              <a:t>31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6026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C1059-48E5-4904-BF80-09817418F03F}" type="slidenum">
              <a:rPr kumimoji="1" lang="ja-JP" altLang="en-US" smtClean="0"/>
              <a:t>131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02015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C1059-48E5-4904-BF80-09817418F03F}" type="slidenum">
              <a:rPr kumimoji="1" lang="ja-JP" altLang="en-US" smtClean="0"/>
              <a:t>135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40833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3316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7270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1032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4404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0477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260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2017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4562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7787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8955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4229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5004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89.xml"/><Relationship Id="rId13" Type="http://schemas.openxmlformats.org/officeDocument/2006/relationships/slide" Target="slide57.xml"/><Relationship Id="rId18" Type="http://schemas.openxmlformats.org/officeDocument/2006/relationships/slide" Target="slide104.xml"/><Relationship Id="rId26" Type="http://schemas.openxmlformats.org/officeDocument/2006/relationships/image" Target="../media/image2.png"/><Relationship Id="rId3" Type="http://schemas.openxmlformats.org/officeDocument/2006/relationships/image" Target="../media/image1.png"/><Relationship Id="rId21" Type="http://schemas.openxmlformats.org/officeDocument/2006/relationships/slide" Target="slide123.xml"/><Relationship Id="rId7" Type="http://schemas.openxmlformats.org/officeDocument/2006/relationships/slide" Target="slide22.xml"/><Relationship Id="rId12" Type="http://schemas.openxmlformats.org/officeDocument/2006/relationships/slide" Target="slide48.xml"/><Relationship Id="rId17" Type="http://schemas.openxmlformats.org/officeDocument/2006/relationships/slide" Target="slide99.xml"/><Relationship Id="rId25" Type="http://schemas.openxmlformats.org/officeDocument/2006/relationships/slide" Target="slide71.xml"/><Relationship Id="rId2" Type="http://schemas.openxmlformats.org/officeDocument/2006/relationships/notesSlide" Target="../notesSlides/notesSlide1.xml"/><Relationship Id="rId16" Type="http://schemas.openxmlformats.org/officeDocument/2006/relationships/slide" Target="slide98.xml"/><Relationship Id="rId20" Type="http://schemas.openxmlformats.org/officeDocument/2006/relationships/slide" Target="slide119.xml"/><Relationship Id="rId1" Type="http://schemas.openxmlformats.org/officeDocument/2006/relationships/slideLayout" Target="../slideLayouts/slideLayout1.xml"/><Relationship Id="rId6" Type="http://schemas.openxmlformats.org/officeDocument/2006/relationships/slide" Target="slide10.xml"/><Relationship Id="rId11" Type="http://schemas.openxmlformats.org/officeDocument/2006/relationships/slide" Target="slide45.xml"/><Relationship Id="rId24" Type="http://schemas.openxmlformats.org/officeDocument/2006/relationships/slide" Target="slide127.xml"/><Relationship Id="rId5" Type="http://schemas.openxmlformats.org/officeDocument/2006/relationships/slide" Target="slide8.xml"/><Relationship Id="rId15" Type="http://schemas.openxmlformats.org/officeDocument/2006/relationships/slide" Target="slide97.xml"/><Relationship Id="rId23" Type="http://schemas.openxmlformats.org/officeDocument/2006/relationships/slide" Target="slide126.xml"/><Relationship Id="rId10" Type="http://schemas.openxmlformats.org/officeDocument/2006/relationships/slide" Target="slide37.xml"/><Relationship Id="rId19" Type="http://schemas.openxmlformats.org/officeDocument/2006/relationships/slide" Target="slide117.xml"/><Relationship Id="rId4" Type="http://schemas.openxmlformats.org/officeDocument/2006/relationships/slide" Target="slide2.xml"/><Relationship Id="rId9" Type="http://schemas.openxmlformats.org/officeDocument/2006/relationships/slide" Target="slide36.xml"/><Relationship Id="rId14" Type="http://schemas.openxmlformats.org/officeDocument/2006/relationships/slide" Target="slide75.xml"/><Relationship Id="rId22" Type="http://schemas.openxmlformats.org/officeDocument/2006/relationships/slide" Target="slide124.xml"/><Relationship Id="rId27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å­¦ç´æ°èã®ã¤ã©ã¹ã">
            <a:extLst>
              <a:ext uri="{FF2B5EF4-FFF2-40B4-BE49-F238E27FC236}">
                <a16:creationId xmlns:a16="http://schemas.microsoft.com/office/drawing/2014/main" id="{FD86060E-6E98-4F14-A20E-DBA44E4E1D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8279" y="4845862"/>
            <a:ext cx="1793721" cy="1982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2592477" y="1437038"/>
            <a:ext cx="700704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クリックで漢字の読みが出ます。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右上の番号は、教科書に出てくる順です。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0" y="-4450"/>
            <a:ext cx="12192000" cy="1395742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76300" y="188284"/>
            <a:ext cx="8478227" cy="1107996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6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小学４年生 </a:t>
            </a:r>
            <a:r>
              <a:rPr lang="ja-JP" altLang="en-US" sz="6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</a:t>
            </a:r>
            <a:endParaRPr kumimoji="1" lang="ja-JP" altLang="en-US" sz="6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134753" y="592017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光村図書（上）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551384" y="2531464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4" action="ppaction://hlinksldjump"/>
              </a:rPr>
              <a:t>白いぼうし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03A9D5E4-5274-4678-9EFA-8306DD529899}"/>
              </a:ext>
            </a:extLst>
          </p:cNvPr>
          <p:cNvSpPr txBox="1"/>
          <p:nvPr/>
        </p:nvSpPr>
        <p:spPr>
          <a:xfrm>
            <a:off x="550640" y="2901526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5" action="ppaction://hlinksldjump"/>
              </a:rPr>
              <a:t>図書館の達人になろう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730CD599-F99A-4541-BD2C-EBEC71473A54}"/>
              </a:ext>
            </a:extLst>
          </p:cNvPr>
          <p:cNvSpPr txBox="1"/>
          <p:nvPr/>
        </p:nvSpPr>
        <p:spPr>
          <a:xfrm>
            <a:off x="550640" y="3271588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6" action="ppaction://hlinksldjump"/>
              </a:rPr>
              <a:t>漢字の組み立て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E6E2764E-ED4D-403F-8156-7463073A7851}"/>
              </a:ext>
            </a:extLst>
          </p:cNvPr>
          <p:cNvSpPr txBox="1"/>
          <p:nvPr/>
        </p:nvSpPr>
        <p:spPr>
          <a:xfrm>
            <a:off x="550640" y="3641650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7" action="ppaction://hlinksldjump"/>
              </a:rPr>
              <a:t>漢字辞典の使い方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78FD982B-13EC-40B0-B1BE-233BADE31191}"/>
              </a:ext>
            </a:extLst>
          </p:cNvPr>
          <p:cNvSpPr txBox="1"/>
          <p:nvPr/>
        </p:nvSpPr>
        <p:spPr>
          <a:xfrm>
            <a:off x="5983513" y="2528367"/>
            <a:ext cx="5691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8" action="ppaction://hlinksldjump"/>
              </a:rPr>
              <a:t>つなぎ言葉のはたらきを知ろう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3D515802-8C41-4355-93D4-1B27CE1E46A7}"/>
              </a:ext>
            </a:extLst>
          </p:cNvPr>
          <p:cNvSpPr txBox="1"/>
          <p:nvPr/>
        </p:nvSpPr>
        <p:spPr>
          <a:xfrm>
            <a:off x="550640" y="4011712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9" action="ppaction://hlinksldjump"/>
              </a:rPr>
              <a:t>春の楽しみ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993F51BF-EC5C-4E95-AFB5-BAD0DF6EB86D}"/>
              </a:ext>
            </a:extLst>
          </p:cNvPr>
          <p:cNvSpPr txBox="1"/>
          <p:nvPr/>
        </p:nvSpPr>
        <p:spPr>
          <a:xfrm>
            <a:off x="550640" y="4381774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0" action="ppaction://hlinksldjump"/>
              </a:rPr>
              <a:t>聞き取りメモのくふう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B34F82AD-25F6-40AA-9CDF-F24910A9D2BA}"/>
              </a:ext>
            </a:extLst>
          </p:cNvPr>
          <p:cNvSpPr txBox="1"/>
          <p:nvPr/>
        </p:nvSpPr>
        <p:spPr>
          <a:xfrm>
            <a:off x="550640" y="4751836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1" action="ppaction://hlinksldjump"/>
              </a:rPr>
              <a:t>思いやりのデザイン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6D1E50A9-8ACC-4B2C-8936-2B53FA913CCD}"/>
              </a:ext>
            </a:extLst>
          </p:cNvPr>
          <p:cNvSpPr txBox="1"/>
          <p:nvPr/>
        </p:nvSpPr>
        <p:spPr>
          <a:xfrm>
            <a:off x="550640" y="5119591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2" action="ppaction://hlinksldjump"/>
              </a:rPr>
              <a:t>アップとルーズで伝える</a:t>
            </a:r>
            <a:endParaRPr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372843BE-F8C8-49E5-8269-FB67BD94EBAB}"/>
              </a:ext>
            </a:extLst>
          </p:cNvPr>
          <p:cNvSpPr txBox="1"/>
          <p:nvPr/>
        </p:nvSpPr>
        <p:spPr>
          <a:xfrm>
            <a:off x="550640" y="5489653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3" action="ppaction://hlinksldjump"/>
              </a:rPr>
              <a:t>カンジーはかせの都道府県の旅１</a:t>
            </a:r>
            <a:endParaRPr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7FDF97AD-A699-4482-81BC-FED02CB1119D}"/>
              </a:ext>
            </a:extLst>
          </p:cNvPr>
          <p:cNvSpPr txBox="1"/>
          <p:nvPr/>
        </p:nvSpPr>
        <p:spPr>
          <a:xfrm>
            <a:off x="550640" y="6227470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4" action="ppaction://hlinksldjump"/>
              </a:rPr>
              <a:t>一つの花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4ED5F3E4-0032-4014-9529-57E8440EA238}"/>
              </a:ext>
            </a:extLst>
          </p:cNvPr>
          <p:cNvSpPr txBox="1"/>
          <p:nvPr/>
        </p:nvSpPr>
        <p:spPr>
          <a:xfrm>
            <a:off x="5983513" y="2898429"/>
            <a:ext cx="5691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5" action="ppaction://hlinksldjump"/>
              </a:rPr>
              <a:t>短歌・俳句に親しもう（一）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3" name="テキスト ボックス 92">
            <a:extLst>
              <a:ext uri="{FF2B5EF4-FFF2-40B4-BE49-F238E27FC236}">
                <a16:creationId xmlns:a16="http://schemas.microsoft.com/office/drawing/2014/main" id="{D0F94612-2E6D-4756-BF20-5679DEDA596F}"/>
              </a:ext>
            </a:extLst>
          </p:cNvPr>
          <p:cNvSpPr txBox="1"/>
          <p:nvPr/>
        </p:nvSpPr>
        <p:spPr>
          <a:xfrm>
            <a:off x="5983513" y="3266779"/>
            <a:ext cx="5691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6" action="ppaction://hlinksldjump"/>
              </a:rPr>
              <a:t>要約するとき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4" name="テキスト ボックス 93">
            <a:extLst>
              <a:ext uri="{FF2B5EF4-FFF2-40B4-BE49-F238E27FC236}">
                <a16:creationId xmlns:a16="http://schemas.microsoft.com/office/drawing/2014/main" id="{79A67D01-70F1-4BC3-8DF1-0CE08B0B1009}"/>
              </a:ext>
            </a:extLst>
          </p:cNvPr>
          <p:cNvSpPr txBox="1"/>
          <p:nvPr/>
        </p:nvSpPr>
        <p:spPr>
          <a:xfrm>
            <a:off x="5983513" y="3636841"/>
            <a:ext cx="5691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7" action="ppaction://hlinksldjump"/>
              </a:rPr>
              <a:t>新聞を作ろう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5" name="テキスト ボックス 94">
            <a:extLst>
              <a:ext uri="{FF2B5EF4-FFF2-40B4-BE49-F238E27FC236}">
                <a16:creationId xmlns:a16="http://schemas.microsoft.com/office/drawing/2014/main" id="{128C34F4-B491-4506-B74E-12635CCB177E}"/>
              </a:ext>
            </a:extLst>
          </p:cNvPr>
          <p:cNvSpPr txBox="1"/>
          <p:nvPr/>
        </p:nvSpPr>
        <p:spPr>
          <a:xfrm>
            <a:off x="5983513" y="4005191"/>
            <a:ext cx="5691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8" action="ppaction://hlinksldjump"/>
              </a:rPr>
              <a:t>カンジーはかせの都道府県の旅２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6" name="テキスト ボックス 95">
            <a:extLst>
              <a:ext uri="{FF2B5EF4-FFF2-40B4-BE49-F238E27FC236}">
                <a16:creationId xmlns:a16="http://schemas.microsoft.com/office/drawing/2014/main" id="{7DE4E783-F5F4-4036-879F-CAF059ACE97C}"/>
              </a:ext>
            </a:extLst>
          </p:cNvPr>
          <p:cNvSpPr txBox="1"/>
          <p:nvPr/>
        </p:nvSpPr>
        <p:spPr>
          <a:xfrm>
            <a:off x="5982767" y="4378677"/>
            <a:ext cx="5692548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9" action="ppaction://hlinksldjump"/>
              </a:rPr>
              <a:t>事実にもとづいて書かれた本を読もう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7" name="テキスト ボックス 96">
            <a:extLst>
              <a:ext uri="{FF2B5EF4-FFF2-40B4-BE49-F238E27FC236}">
                <a16:creationId xmlns:a16="http://schemas.microsoft.com/office/drawing/2014/main" id="{3B50DB39-AD2B-4B67-BD72-943B98033FE2}"/>
              </a:ext>
            </a:extLst>
          </p:cNvPr>
          <p:cNvSpPr txBox="1"/>
          <p:nvPr/>
        </p:nvSpPr>
        <p:spPr>
          <a:xfrm>
            <a:off x="5982767" y="4743603"/>
            <a:ext cx="5691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0" action="ppaction://hlinksldjump"/>
              </a:rPr>
              <a:t>ランドセルは海をこえて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8" name="テキスト ボックス 97">
            <a:extLst>
              <a:ext uri="{FF2B5EF4-FFF2-40B4-BE49-F238E27FC236}">
                <a16:creationId xmlns:a16="http://schemas.microsoft.com/office/drawing/2014/main" id="{B03AF7F4-968C-4E0B-AD13-1443CA8D0A69}"/>
              </a:ext>
            </a:extLst>
          </p:cNvPr>
          <p:cNvSpPr txBox="1"/>
          <p:nvPr/>
        </p:nvSpPr>
        <p:spPr>
          <a:xfrm>
            <a:off x="5982767" y="5116494"/>
            <a:ext cx="5691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1" action="ppaction://hlinksldjump"/>
              </a:rPr>
              <a:t>ぼくは川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9" name="テキスト ボックス 98">
            <a:extLst>
              <a:ext uri="{FF2B5EF4-FFF2-40B4-BE49-F238E27FC236}">
                <a16:creationId xmlns:a16="http://schemas.microsoft.com/office/drawing/2014/main" id="{91C39847-7C68-4261-9078-963544EA15C3}"/>
              </a:ext>
            </a:extLst>
          </p:cNvPr>
          <p:cNvSpPr txBox="1"/>
          <p:nvPr/>
        </p:nvSpPr>
        <p:spPr>
          <a:xfrm>
            <a:off x="5982767" y="5486557"/>
            <a:ext cx="5691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2" action="ppaction://hlinksldjump"/>
              </a:rPr>
              <a:t>あなたなら、どう言う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0" name="テキスト ボックス 99">
            <a:extLst>
              <a:ext uri="{FF2B5EF4-FFF2-40B4-BE49-F238E27FC236}">
                <a16:creationId xmlns:a16="http://schemas.microsoft.com/office/drawing/2014/main" id="{41ACA646-2ABA-4BE8-9DD5-A4AE1C7A5C8C}"/>
              </a:ext>
            </a:extLst>
          </p:cNvPr>
          <p:cNvSpPr txBox="1"/>
          <p:nvPr/>
        </p:nvSpPr>
        <p:spPr>
          <a:xfrm>
            <a:off x="5982767" y="5854311"/>
            <a:ext cx="5691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3" action="ppaction://hlinksldjump"/>
              </a:rPr>
              <a:t>パンフレットを読もう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2" name="テキスト ボックス 101">
            <a:extLst>
              <a:ext uri="{FF2B5EF4-FFF2-40B4-BE49-F238E27FC236}">
                <a16:creationId xmlns:a16="http://schemas.microsoft.com/office/drawing/2014/main" id="{AB9263A4-B69F-4D0F-9A64-794F04E46FCA}"/>
              </a:ext>
            </a:extLst>
          </p:cNvPr>
          <p:cNvSpPr txBox="1"/>
          <p:nvPr/>
        </p:nvSpPr>
        <p:spPr>
          <a:xfrm>
            <a:off x="5982767" y="6227669"/>
            <a:ext cx="5691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4" action="ppaction://hlinksldjump"/>
              </a:rPr>
              <a:t>いろいろな意味をもつ言葉</a:t>
            </a:r>
            <a:endParaRPr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C83330E8-37E8-416B-8A92-9CCA35DF9527}"/>
              </a:ext>
            </a:extLst>
          </p:cNvPr>
          <p:cNvSpPr txBox="1"/>
          <p:nvPr/>
        </p:nvSpPr>
        <p:spPr>
          <a:xfrm>
            <a:off x="550640" y="5857407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5" action="ppaction://hlinksldjump"/>
              </a:rPr>
              <a:t>お礼の気持ちを伝えよう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pic>
        <p:nvPicPr>
          <p:cNvPr id="3" name="Picture 2" descr="コスモスのイラスト（花）">
            <a:extLst>
              <a:ext uri="{FF2B5EF4-FFF2-40B4-BE49-F238E27FC236}">
                <a16:creationId xmlns:a16="http://schemas.microsoft.com/office/drawing/2014/main" id="{25B7D475-E052-4064-9A6C-E684919869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7961" y="3823680"/>
            <a:ext cx="1268169" cy="1652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紫のランドセルのイラスト">
            <a:extLst>
              <a:ext uri="{FF2B5EF4-FFF2-40B4-BE49-F238E27FC236}">
                <a16:creationId xmlns:a16="http://schemas.microsoft.com/office/drawing/2014/main" id="{D35D2E93-7C5D-4992-87D7-629025641D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7650" y="1428627"/>
            <a:ext cx="1457021" cy="1525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94877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良薬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りょう やく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AE38CFD-B947-46B8-A70B-498AB07D80D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F96D976-AD56-4B5D-BBA8-712CDC77FF85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4AD9D23-A7D3-4C7D-992C-BA53A839D2A0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漢字の組み立て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73616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清書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0EC9C9D-9BC2-4948-B036-D626C5CD3F1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93ED2CD-9588-4754-8E0D-7EFDB1952C8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９９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EF1A95C-811B-4281-86C5-861A051875A4}"/>
              </a:ext>
            </a:extLst>
          </p:cNvPr>
          <p:cNvSpPr txBox="1"/>
          <p:nvPr/>
        </p:nvSpPr>
        <p:spPr>
          <a:xfrm>
            <a:off x="458664" y="39461"/>
            <a:ext cx="691356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新聞を作ろう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72794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完成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0EC9C9D-9BC2-4948-B036-D626C5CD3F1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EF1A95C-811B-4281-86C5-861A051875A4}"/>
              </a:ext>
            </a:extLst>
          </p:cNvPr>
          <p:cNvSpPr txBox="1"/>
          <p:nvPr/>
        </p:nvSpPr>
        <p:spPr>
          <a:xfrm>
            <a:off x="458664" y="39461"/>
            <a:ext cx="691356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新聞を作ろう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B031991-AD0D-4AB2-9294-533A4E981F48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11534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方法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ほう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ほう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0EC9C9D-9BC2-4948-B036-D626C5CD3F1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EF1A95C-811B-4281-86C5-861A051875A4}"/>
              </a:ext>
            </a:extLst>
          </p:cNvPr>
          <p:cNvSpPr txBox="1"/>
          <p:nvPr/>
        </p:nvSpPr>
        <p:spPr>
          <a:xfrm>
            <a:off x="458664" y="39461"/>
            <a:ext cx="691356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新聞を作ろう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B031991-AD0D-4AB2-9294-533A4E981F48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00642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回答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　とう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0EC9C9D-9BC2-4948-B036-D626C5CD3F1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EF1A95C-811B-4281-86C5-861A051875A4}"/>
              </a:ext>
            </a:extLst>
          </p:cNvPr>
          <p:cNvSpPr txBox="1"/>
          <p:nvPr/>
        </p:nvSpPr>
        <p:spPr>
          <a:xfrm>
            <a:off x="458664" y="39461"/>
            <a:ext cx="691356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新聞を作ろう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B031991-AD0D-4AB2-9294-533A4E981F48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66952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F28301D1-00DE-4001-96E4-34CCA48367A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CEF7162-5FEE-4771-B1BF-21E64CD8DB2A}"/>
              </a:ext>
            </a:extLst>
          </p:cNvPr>
          <p:cNvSpPr txBox="1"/>
          <p:nvPr/>
        </p:nvSpPr>
        <p:spPr>
          <a:xfrm>
            <a:off x="458664" y="39461"/>
            <a:ext cx="772556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カンジーはかせの都道府県の旅　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0072ABD-F3FD-4C86-9D04-8D7BAEACCF85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624EBCF-980D-45C4-A6AD-A35334F5A38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滋賀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C52CDE5-B5CF-4E17-965F-42C0D296C768}"/>
              </a:ext>
            </a:extLst>
          </p:cNvPr>
          <p:cNvSpPr txBox="1"/>
          <p:nvPr/>
        </p:nvSpPr>
        <p:spPr>
          <a:xfrm>
            <a:off x="6827467" y="2612519"/>
            <a:ext cx="1292662" cy="2400657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が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04700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大阪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おお　さか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0EC9C9D-9BC2-4948-B036-D626C5CD3F1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B031991-AD0D-4AB2-9294-533A4E981F48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CEDD0AD-ACC1-4D4E-A36A-F0943ADD620B}"/>
              </a:ext>
            </a:extLst>
          </p:cNvPr>
          <p:cNvSpPr txBox="1"/>
          <p:nvPr/>
        </p:nvSpPr>
        <p:spPr>
          <a:xfrm>
            <a:off x="458664" y="39461"/>
            <a:ext cx="772556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カンジーはかせの都道府県の旅　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53721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F28301D1-00DE-4001-96E4-34CCA48367A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CEF7162-5FEE-4771-B1BF-21E64CD8DB2A}"/>
              </a:ext>
            </a:extLst>
          </p:cNvPr>
          <p:cNvSpPr txBox="1"/>
          <p:nvPr/>
        </p:nvSpPr>
        <p:spPr>
          <a:xfrm>
            <a:off x="458664" y="39461"/>
            <a:ext cx="772556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カンジーはかせの都道府県の旅　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0072ABD-F3FD-4C86-9D04-8D7BAEACCF85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FDCECF4-EAB5-4B08-94E3-EB1795B89444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奈良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6D6400A-43C7-461E-91DF-8C0E471A59C0}"/>
              </a:ext>
            </a:extLst>
          </p:cNvPr>
          <p:cNvSpPr txBox="1"/>
          <p:nvPr/>
        </p:nvSpPr>
        <p:spPr>
          <a:xfrm>
            <a:off x="6827467" y="2612519"/>
            <a:ext cx="1292662" cy="2400657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ら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10983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0EC9C9D-9BC2-4948-B036-D626C5CD3F1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B031991-AD0D-4AB2-9294-533A4E981F48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CEDD0AD-ACC1-4D4E-A36A-F0943ADD620B}"/>
              </a:ext>
            </a:extLst>
          </p:cNvPr>
          <p:cNvSpPr txBox="1"/>
          <p:nvPr/>
        </p:nvSpPr>
        <p:spPr>
          <a:xfrm>
            <a:off x="458664" y="39461"/>
            <a:ext cx="772556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カンジーはかせの都道府県の旅　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DEA2E5C-5FB1-4662-98B2-962CAD726259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鳥取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9AB489D-C5A3-483B-A2F7-B2741B720D73}"/>
              </a:ext>
            </a:extLst>
          </p:cNvPr>
          <p:cNvSpPr txBox="1"/>
          <p:nvPr/>
        </p:nvSpPr>
        <p:spPr>
          <a:xfrm>
            <a:off x="6853169" y="1772816"/>
            <a:ext cx="1292662" cy="4247317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とっ とり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42580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徳島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とく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しま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0EC9C9D-9BC2-4948-B036-D626C5CD3F1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B031991-AD0D-4AB2-9294-533A4E981F48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CEDD0AD-ACC1-4D4E-A36A-F0943ADD620B}"/>
              </a:ext>
            </a:extLst>
          </p:cNvPr>
          <p:cNvSpPr txBox="1"/>
          <p:nvPr/>
        </p:nvSpPr>
        <p:spPr>
          <a:xfrm>
            <a:off x="458664" y="39461"/>
            <a:ext cx="772556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カンジーはかせの都道府県の旅　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72790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香川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がわ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E6EAA89-BB4B-475D-8FAA-09518129C03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7258B69-3861-43B5-B844-3F0EA92AD840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F71346A-83D2-4CC4-AF7E-80182A731F09}"/>
              </a:ext>
            </a:extLst>
          </p:cNvPr>
          <p:cNvSpPr txBox="1"/>
          <p:nvPr/>
        </p:nvSpPr>
        <p:spPr>
          <a:xfrm>
            <a:off x="458664" y="39461"/>
            <a:ext cx="772556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カンジーはかせの都道府県の旅　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85686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雲海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ん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0EC9C9D-9BC2-4948-B036-D626C5CD3F1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8397A9D-671D-4DF5-924C-CCD60065C4F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CF2A1AE-2B43-42E3-A570-02F5B447A877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漢字の組み立て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60963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佐賀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A1BD85D-7228-41A8-866B-F28EAA673686}"/>
              </a:ext>
            </a:extLst>
          </p:cNvPr>
          <p:cNvSpPr txBox="1"/>
          <p:nvPr/>
        </p:nvSpPr>
        <p:spPr>
          <a:xfrm>
            <a:off x="6854891" y="4652411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F28301D1-00DE-4001-96E4-34CCA48367A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CEF7162-5FEE-4771-B1BF-21E64CD8DB2A}"/>
              </a:ext>
            </a:extLst>
          </p:cNvPr>
          <p:cNvSpPr txBox="1"/>
          <p:nvPr/>
        </p:nvSpPr>
        <p:spPr>
          <a:xfrm>
            <a:off x="458664" y="39461"/>
            <a:ext cx="772556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カンジーはかせの都道府県の旅　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0072ABD-F3FD-4C86-9D04-8D7BAEACCF85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36382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長崎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なが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さき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0EC9C9D-9BC2-4948-B036-D626C5CD3F1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B031991-AD0D-4AB2-9294-533A4E981F48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CEDD0AD-ACC1-4D4E-A36A-F0943ADD620B}"/>
              </a:ext>
            </a:extLst>
          </p:cNvPr>
          <p:cNvSpPr txBox="1"/>
          <p:nvPr/>
        </p:nvSpPr>
        <p:spPr>
          <a:xfrm>
            <a:off x="458664" y="39461"/>
            <a:ext cx="772556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カンジーはかせの都道府県の旅　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98341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熊本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くま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もと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0EC9C9D-9BC2-4948-B036-D626C5CD3F1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B031991-AD0D-4AB2-9294-533A4E981F48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CEDD0AD-ACC1-4D4E-A36A-F0943ADD620B}"/>
              </a:ext>
            </a:extLst>
          </p:cNvPr>
          <p:cNvSpPr txBox="1"/>
          <p:nvPr/>
        </p:nvSpPr>
        <p:spPr>
          <a:xfrm>
            <a:off x="458664" y="39461"/>
            <a:ext cx="772556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カンジーはかせの都道府県の旅　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39252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沖縄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おき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なわ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0EC9C9D-9BC2-4948-B036-D626C5CD3F1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B031991-AD0D-4AB2-9294-533A4E981F48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CEDD0AD-ACC1-4D4E-A36A-F0943ADD620B}"/>
              </a:ext>
            </a:extLst>
          </p:cNvPr>
          <p:cNvSpPr txBox="1"/>
          <p:nvPr/>
        </p:nvSpPr>
        <p:spPr>
          <a:xfrm>
            <a:off x="458664" y="39461"/>
            <a:ext cx="772556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カンジーはかせの都道府県の旅　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36157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愛媛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E6EAA89-BB4B-475D-8FAA-09518129C03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7258B69-3861-43B5-B844-3F0EA92AD840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F71346A-83D2-4CC4-AF7E-80182A731F09}"/>
              </a:ext>
            </a:extLst>
          </p:cNvPr>
          <p:cNvSpPr txBox="1"/>
          <p:nvPr/>
        </p:nvSpPr>
        <p:spPr>
          <a:xfrm>
            <a:off x="458664" y="39461"/>
            <a:ext cx="772556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カンジーはかせの都道府県の旅　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C3EB110-7685-4534-82CC-27C30CA21858}"/>
              </a:ext>
            </a:extLst>
          </p:cNvPr>
          <p:cNvSpPr txBox="1"/>
          <p:nvPr/>
        </p:nvSpPr>
        <p:spPr>
          <a:xfrm>
            <a:off x="6849752" y="2271998"/>
            <a:ext cx="1292662" cy="3323987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ひめ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48046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大分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772816"/>
            <a:ext cx="1292662" cy="4247317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おお 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いた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0EC9C9D-9BC2-4948-B036-D626C5CD3F1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B031991-AD0D-4AB2-9294-533A4E981F48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CEDD0AD-ACC1-4D4E-A36A-F0943ADD620B}"/>
              </a:ext>
            </a:extLst>
          </p:cNvPr>
          <p:cNvSpPr txBox="1"/>
          <p:nvPr/>
        </p:nvSpPr>
        <p:spPr>
          <a:xfrm>
            <a:off x="458664" y="39461"/>
            <a:ext cx="772556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カンジーはかせの都道府県の旅　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65474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鹿児島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E217016-84E9-4FF5-882D-2D451E436B7E}"/>
              </a:ext>
            </a:extLst>
          </p:cNvPr>
          <p:cNvSpPr txBox="1"/>
          <p:nvPr/>
        </p:nvSpPr>
        <p:spPr>
          <a:xfrm>
            <a:off x="6592585" y="1716528"/>
            <a:ext cx="1200329" cy="4324261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 ご しま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74FA02C9-956B-4B21-B73E-43B22315722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A98FF26-78ED-4297-BDD9-58FECC51CDA8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4792B15-23FE-4FB7-8FC9-0CC9FCE0632C}"/>
              </a:ext>
            </a:extLst>
          </p:cNvPr>
          <p:cNvSpPr txBox="1"/>
          <p:nvPr/>
        </p:nvSpPr>
        <p:spPr>
          <a:xfrm>
            <a:off x="458664" y="39461"/>
            <a:ext cx="772556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カンジーはかせの都道府県の旅　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97924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未来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らい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E6EAA89-BB4B-475D-8FAA-09518129C03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7258B69-3861-43B5-B844-3F0EA92AD840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F71346A-83D2-4CC4-AF7E-80182A731F09}"/>
              </a:ext>
            </a:extLst>
          </p:cNvPr>
          <p:cNvSpPr txBox="1"/>
          <p:nvPr/>
        </p:nvSpPr>
        <p:spPr>
          <a:xfrm>
            <a:off x="458664" y="39461"/>
            <a:ext cx="815761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事実にもとづいて書かれた本を読もう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80963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希望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ぼう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E6EAA89-BB4B-475D-8FAA-09518129C03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7258B69-3861-43B5-B844-3F0EA92AD840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F71346A-83D2-4CC4-AF7E-80182A731F09}"/>
              </a:ext>
            </a:extLst>
          </p:cNvPr>
          <p:cNvSpPr txBox="1"/>
          <p:nvPr/>
        </p:nvSpPr>
        <p:spPr>
          <a:xfrm>
            <a:off x="458664" y="39461"/>
            <a:ext cx="815761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事実にもとづいて書かれた本を読もう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0430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民族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みん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ぞく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0EC9C9D-9BC2-4948-B036-D626C5CD3F1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B031991-AD0D-4AB2-9294-533A4E981F48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25B7445-BB6D-41D8-A341-2D140746C932}"/>
              </a:ext>
            </a:extLst>
          </p:cNvPr>
          <p:cNvSpPr txBox="1"/>
          <p:nvPr/>
        </p:nvSpPr>
        <p:spPr>
          <a:xfrm>
            <a:off x="458664" y="39461"/>
            <a:ext cx="815761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ランドセルは海をこえて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0385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新雪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ん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せつ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0EC9C9D-9BC2-4948-B036-D626C5CD3F1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8397A9D-671D-4DF5-924C-CCD60065C4F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C3179D3-9C68-4DD1-86EE-B18519331BD6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漢字の組み立て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45820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DF153DD-78AB-489B-AF91-83F3D7AE6F7B}"/>
              </a:ext>
            </a:extLst>
          </p:cNvPr>
          <p:cNvSpPr txBox="1"/>
          <p:nvPr/>
        </p:nvSpPr>
        <p:spPr>
          <a:xfrm>
            <a:off x="6600056" y="846524"/>
            <a:ext cx="1015663" cy="216982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はたら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0C9EE45-1A35-49C0-AA92-7251A3395880}"/>
              </a:ext>
            </a:extLst>
          </p:cNvPr>
          <p:cNvSpPr txBox="1"/>
          <p:nvPr/>
        </p:nvSpPr>
        <p:spPr>
          <a:xfrm>
            <a:off x="6600056" y="5206251"/>
            <a:ext cx="1015663" cy="78483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D62E08DA-D78E-48B6-8C16-89B20C9DCA11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働き手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AE605B38-DF9C-4159-90F2-8B3627F1CF0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E4AFF181-3183-437B-99AC-99EA9F0A2B79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4CADE82D-E500-49F1-9277-72B3C6BCE17E}"/>
              </a:ext>
            </a:extLst>
          </p:cNvPr>
          <p:cNvSpPr txBox="1"/>
          <p:nvPr/>
        </p:nvSpPr>
        <p:spPr>
          <a:xfrm>
            <a:off x="458664" y="39461"/>
            <a:ext cx="815761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ランドセルは海をこえて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35755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5" grpId="0" animBg="1"/>
    </p:bld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D62E08DA-D78E-48B6-8C16-89B20C9DCA11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手伝い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AE605B38-DF9C-4159-90F2-8B3627F1CF0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E4AFF181-3183-437B-99AC-99EA9F0A2B79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１２０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4CADE82D-E500-49F1-9277-72B3C6BCE17E}"/>
              </a:ext>
            </a:extLst>
          </p:cNvPr>
          <p:cNvSpPr txBox="1"/>
          <p:nvPr/>
        </p:nvSpPr>
        <p:spPr>
          <a:xfrm>
            <a:off x="458664" y="39461"/>
            <a:ext cx="815761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ランドセルは海をこえて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8B6AC3C-C2BF-42C6-9E6B-6740208B470F}"/>
              </a:ext>
            </a:extLst>
          </p:cNvPr>
          <p:cNvSpPr txBox="1"/>
          <p:nvPr/>
        </p:nvSpPr>
        <p:spPr>
          <a:xfrm>
            <a:off x="6853169" y="2382820"/>
            <a:ext cx="1292662" cy="92398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829B630-A7A6-4C8D-B149-B6983E6FD8DB}"/>
              </a:ext>
            </a:extLst>
          </p:cNvPr>
          <p:cNvSpPr txBox="1"/>
          <p:nvPr/>
        </p:nvSpPr>
        <p:spPr>
          <a:xfrm>
            <a:off x="6591852" y="1772816"/>
            <a:ext cx="1200329" cy="263149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てつだ</a:t>
            </a:r>
          </a:p>
        </p:txBody>
      </p:sp>
    </p:spTree>
    <p:extLst>
      <p:ext uri="{BB962C8B-B14F-4D97-AF65-F5344CB8AC3E}">
        <p14:creationId xmlns:p14="http://schemas.microsoft.com/office/powerpoint/2010/main" val="1629740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健康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けん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こう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0EC9C9D-9BC2-4948-B036-D626C5CD3F1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B031991-AD0D-4AB2-9294-533A4E981F48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１２１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25B7445-BB6D-41D8-A341-2D140746C932}"/>
              </a:ext>
            </a:extLst>
          </p:cNvPr>
          <p:cNvSpPr txBox="1"/>
          <p:nvPr/>
        </p:nvSpPr>
        <p:spPr>
          <a:xfrm>
            <a:off x="458664" y="39461"/>
            <a:ext cx="815761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ランドセルは海をこえて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0921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真っ赤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FF3D144-AB28-4A6F-B7B9-80C04BB78F61}"/>
              </a:ext>
            </a:extLst>
          </p:cNvPr>
          <p:cNvSpPr txBox="1"/>
          <p:nvPr/>
        </p:nvSpPr>
        <p:spPr>
          <a:xfrm>
            <a:off x="6607241" y="513426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ED7FC8A-2C2C-4E60-9ED6-254F2864CE97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1C8FA3A9-CE58-42CA-BA5C-420EB6D0776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439B2E0-6C99-4A28-8C8A-870787A40ED1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１２２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3C7D92BD-4526-4DDF-AB21-EAAD4A80EAB5}"/>
              </a:ext>
            </a:extLst>
          </p:cNvPr>
          <p:cNvSpPr txBox="1"/>
          <p:nvPr/>
        </p:nvSpPr>
        <p:spPr>
          <a:xfrm>
            <a:off x="458664" y="39461"/>
            <a:ext cx="815761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ぼくは川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24085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7" grpId="0"/>
    </p:bld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567278" y="962929"/>
            <a:ext cx="1877437" cy="589507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散らかる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9FF9046-831D-4B2A-A9C0-711067C03CF6}"/>
              </a:ext>
            </a:extLst>
          </p:cNvPr>
          <p:cNvSpPr txBox="1"/>
          <p:nvPr/>
        </p:nvSpPr>
        <p:spPr>
          <a:xfrm>
            <a:off x="6217921" y="1357287"/>
            <a:ext cx="923330" cy="70788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889714F-AF97-435D-AA1D-EC69405CFDA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C8EBF78-55EA-4E8B-AD3A-85F9A3F7ED22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１２３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7B8D147-9ABC-427A-B76D-124340F88AB1}"/>
              </a:ext>
            </a:extLst>
          </p:cNvPr>
          <p:cNvSpPr txBox="1"/>
          <p:nvPr/>
        </p:nvSpPr>
        <p:spPr>
          <a:xfrm>
            <a:off x="458664" y="39461"/>
            <a:ext cx="815761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あなたなら、どう言う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68169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命令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めい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れい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0EC9C9D-9BC2-4948-B036-D626C5CD3F1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B031991-AD0D-4AB2-9294-533A4E981F48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１２４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E77BABD-70AC-4292-8FD7-1E1D096EB5D3}"/>
              </a:ext>
            </a:extLst>
          </p:cNvPr>
          <p:cNvSpPr txBox="1"/>
          <p:nvPr/>
        </p:nvSpPr>
        <p:spPr>
          <a:xfrm>
            <a:off x="458664" y="39461"/>
            <a:ext cx="815761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あなたなら、どう言う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29053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位置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A1BD85D-7228-41A8-866B-F28EAA673686}"/>
              </a:ext>
            </a:extLst>
          </p:cNvPr>
          <p:cNvSpPr txBox="1"/>
          <p:nvPr/>
        </p:nvSpPr>
        <p:spPr>
          <a:xfrm>
            <a:off x="6854891" y="4652411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F28301D1-00DE-4001-96E4-34CCA48367A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CEF7162-5FEE-4771-B1BF-21E64CD8DB2A}"/>
              </a:ext>
            </a:extLst>
          </p:cNvPr>
          <p:cNvSpPr txBox="1"/>
          <p:nvPr/>
        </p:nvSpPr>
        <p:spPr>
          <a:xfrm>
            <a:off x="458664" y="39461"/>
            <a:ext cx="772556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パンフレットを読もう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0072ABD-F3FD-4C86-9D04-8D7BAEACCF85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１２５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09753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出欠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しゅっ けつ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AE38CFD-B947-46B8-A70B-498AB07D80D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8A93382-E3A6-4965-84D0-0F6D447336EF}"/>
              </a:ext>
            </a:extLst>
          </p:cNvPr>
          <p:cNvSpPr txBox="1"/>
          <p:nvPr/>
        </p:nvSpPr>
        <p:spPr>
          <a:xfrm>
            <a:off x="458664" y="39461"/>
            <a:ext cx="691356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いろいろな意味をもつ言葉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B4F408B-DFE5-432A-8E25-490A71F0D590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１２６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45309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満点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まん　てん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0EC9C9D-9BC2-4948-B036-D626C5CD3F1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B031991-AD0D-4AB2-9294-533A4E981F48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１２７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36C5C47-BFCF-4428-A526-49186294FAAD}"/>
              </a:ext>
            </a:extLst>
          </p:cNvPr>
          <p:cNvSpPr txBox="1"/>
          <p:nvPr/>
        </p:nvSpPr>
        <p:spPr>
          <a:xfrm>
            <a:off x="458664" y="39461"/>
            <a:ext cx="691356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いろいろな意味をもつ言葉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11691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栄養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えい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よう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0EC9C9D-9BC2-4948-B036-D626C5CD3F1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B031991-AD0D-4AB2-9294-533A4E981F48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１２８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36C5C47-BFCF-4428-A526-49186294FAAD}"/>
              </a:ext>
            </a:extLst>
          </p:cNvPr>
          <p:cNvSpPr txBox="1"/>
          <p:nvPr/>
        </p:nvSpPr>
        <p:spPr>
          <a:xfrm>
            <a:off x="458664" y="39461"/>
            <a:ext cx="691356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いろいろな意味をもつ言葉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99103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ち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感知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3CCE7C3-FBA7-404E-BD03-DF6411572C5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4CBA688-14C3-4BB6-A17B-293458E11E8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AE6C3F8-8890-48F1-9B5A-C67F7BB7F666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漢字の組み立て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72483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卒業式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22C5EE5-DB78-4728-952C-A4F6C4858A06}"/>
              </a:ext>
            </a:extLst>
          </p:cNvPr>
          <p:cNvSpPr txBox="1"/>
          <p:nvPr/>
        </p:nvSpPr>
        <p:spPr>
          <a:xfrm>
            <a:off x="6600053" y="2769319"/>
            <a:ext cx="1015663" cy="22186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ぎょう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A852FE9-8EBB-43B3-BA55-783BA09C8FEB}"/>
              </a:ext>
            </a:extLst>
          </p:cNvPr>
          <p:cNvSpPr txBox="1"/>
          <p:nvPr/>
        </p:nvSpPr>
        <p:spPr>
          <a:xfrm>
            <a:off x="6600052" y="4988001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しき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B5F1A4B-FC36-447B-ACB0-E63E1B47CDD4}"/>
              </a:ext>
            </a:extLst>
          </p:cNvPr>
          <p:cNvSpPr txBox="1"/>
          <p:nvPr/>
        </p:nvSpPr>
        <p:spPr>
          <a:xfrm>
            <a:off x="6600052" y="1111348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そつ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A558E7B7-D7F5-4772-A099-EA92A73539F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E688EA3-F422-481C-A32D-E24DA357223D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１２９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0182A873-4FA8-4DBD-8448-5C300037B439}"/>
              </a:ext>
            </a:extLst>
          </p:cNvPr>
          <p:cNvSpPr txBox="1"/>
          <p:nvPr/>
        </p:nvSpPr>
        <p:spPr>
          <a:xfrm>
            <a:off x="458664" y="39461"/>
            <a:ext cx="691356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いろいろな意味をもつ言葉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54746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9" grpId="0"/>
      <p:bldP spid="12" grpId="0"/>
    </p:bldLst>
  </p:timing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単行本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D4495F3-0CB6-485C-8214-235796101649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ぼん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9B9FE5-7360-489C-B5EB-C071B034FD39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303683F-8554-481B-9105-0DC78433D9E3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たん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50F55714-48CC-4CC5-909B-795F1B75384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AAC7EE3-91CE-4642-A38D-FC6B66045DA1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１３０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AD45BBD-9C02-4141-B0B8-C0FEA77D53DB}"/>
              </a:ext>
            </a:extLst>
          </p:cNvPr>
          <p:cNvSpPr txBox="1"/>
          <p:nvPr/>
        </p:nvSpPr>
        <p:spPr>
          <a:xfrm>
            <a:off x="458664" y="39461"/>
            <a:ext cx="691356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いろいろな意味をもつ言葉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00036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  <p:bldP spid="14" grpId="0"/>
    </p:bldLst>
  </p:timing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けっ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結果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3CCE7C3-FBA7-404E-BD03-DF6411572C5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C5730C6-96EB-4325-AED4-6B0F12B2E5FE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１３１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6FC78C5-F345-4378-B2E3-FDE9EF53A7F1}"/>
              </a:ext>
            </a:extLst>
          </p:cNvPr>
          <p:cNvSpPr txBox="1"/>
          <p:nvPr/>
        </p:nvSpPr>
        <p:spPr>
          <a:xfrm>
            <a:off x="458664" y="39461"/>
            <a:ext cx="691356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いろいろな意味をもつ言葉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7214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りょう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漁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04BEBEC-4690-4E2D-A708-4884826D332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0C13B74-0BB8-4096-A3F7-E8F9E8829275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１３２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1D6F5D8-F96C-4A46-B85E-E01C8737D3ED}"/>
              </a:ext>
            </a:extLst>
          </p:cNvPr>
          <p:cNvSpPr txBox="1"/>
          <p:nvPr/>
        </p:nvSpPr>
        <p:spPr>
          <a:xfrm>
            <a:off x="458664" y="39461"/>
            <a:ext cx="691356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いろいろな意味をもつ言葉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24659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直径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ちょっ けい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AE38CFD-B947-46B8-A70B-498AB07D80D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8A93382-E3A6-4965-84D0-0F6D447336EF}"/>
              </a:ext>
            </a:extLst>
          </p:cNvPr>
          <p:cNvSpPr txBox="1"/>
          <p:nvPr/>
        </p:nvSpPr>
        <p:spPr>
          <a:xfrm>
            <a:off x="458664" y="39461"/>
            <a:ext cx="691356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いろいろな意味をもつ言葉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B4F408B-DFE5-432A-8E25-490A71F0D590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１３３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68834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副大臣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D4495F3-0CB6-485C-8214-235796101649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じん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9B9FE5-7360-489C-B5EB-C071B034FD39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だい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303683F-8554-481B-9105-0DC78433D9E3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ふく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50F55714-48CC-4CC5-909B-795F1B75384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AAC7EE3-91CE-4642-A38D-FC6B66045DA1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１３４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AD45BBD-9C02-4141-B0B8-C0FEA77D53DB}"/>
              </a:ext>
            </a:extLst>
          </p:cNvPr>
          <p:cNvSpPr txBox="1"/>
          <p:nvPr/>
        </p:nvSpPr>
        <p:spPr>
          <a:xfrm>
            <a:off x="458664" y="39461"/>
            <a:ext cx="691356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いろいろな意味をもつ言葉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6154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  <p:bldP spid="14" grpId="0"/>
    </p:bldLst>
  </p:timing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うめ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梅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A2769E4-33D0-4989-BD53-F7297A8C7FB4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5C28813-CB7B-40BC-9263-95049CA69326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１３５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351AA76-CD4C-4EEB-8C1D-F7AD22886294}"/>
              </a:ext>
            </a:extLst>
          </p:cNvPr>
          <p:cNvSpPr txBox="1"/>
          <p:nvPr/>
        </p:nvSpPr>
        <p:spPr>
          <a:xfrm>
            <a:off x="458664" y="39461"/>
            <a:ext cx="691356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いろいろな意味をもつ言葉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9339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街灯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がい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とう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0EC9C9D-9BC2-4948-B036-D626C5CD3F1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B031991-AD0D-4AB2-9294-533A4E981F48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１３６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36C5C47-BFCF-4428-A526-49186294FAAD}"/>
              </a:ext>
            </a:extLst>
          </p:cNvPr>
          <p:cNvSpPr txBox="1"/>
          <p:nvPr/>
        </p:nvSpPr>
        <p:spPr>
          <a:xfrm>
            <a:off x="458664" y="39461"/>
            <a:ext cx="691356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いろいろな意味をもつ言葉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28791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百貨店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DF153DD-78AB-489B-AF91-83F3D7AE6F7B}"/>
              </a:ext>
            </a:extLst>
          </p:cNvPr>
          <p:cNvSpPr txBox="1"/>
          <p:nvPr/>
        </p:nvSpPr>
        <p:spPr>
          <a:xfrm>
            <a:off x="6600056" y="846524"/>
            <a:ext cx="1015663" cy="216982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ひゃっ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22C5EE5-DB78-4728-952C-A4F6C4858A06}"/>
              </a:ext>
            </a:extLst>
          </p:cNvPr>
          <p:cNvSpPr txBox="1"/>
          <p:nvPr/>
        </p:nvSpPr>
        <p:spPr>
          <a:xfrm>
            <a:off x="6600055" y="4959609"/>
            <a:ext cx="1015663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てん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5C6464A-8095-4638-A61F-4B62728C2E88}"/>
              </a:ext>
            </a:extLst>
          </p:cNvPr>
          <p:cNvSpPr txBox="1"/>
          <p:nvPr/>
        </p:nvSpPr>
        <p:spPr>
          <a:xfrm>
            <a:off x="6600054" y="3486245"/>
            <a:ext cx="1015663" cy="78483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170E8348-328A-41C8-8DD9-91631F41D37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01CA5314-8CE1-405D-85E9-EF457C6E5D19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１３７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97B34068-F72D-49C0-B7B7-31B6FF964F05}"/>
              </a:ext>
            </a:extLst>
          </p:cNvPr>
          <p:cNvSpPr txBox="1"/>
          <p:nvPr/>
        </p:nvSpPr>
        <p:spPr>
          <a:xfrm>
            <a:off x="458664" y="39461"/>
            <a:ext cx="691356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いろいろな意味をもつ言葉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6481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3" grpId="0"/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日照り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FE5DF13-0CCC-4397-83C2-C459F7623DD7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D7CB0B84-FF01-40DE-B763-EFB67DD73BD2}"/>
              </a:ext>
            </a:extLst>
          </p:cNvPr>
          <p:cNvSpPr txBox="1"/>
          <p:nvPr/>
        </p:nvSpPr>
        <p:spPr>
          <a:xfrm>
            <a:off x="6619784" y="342900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で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E8BFA74-EFC1-4125-9886-017C05092AA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FA4C079-6E05-46CD-99CE-47A220082EB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C25F9F59-A67D-4020-9CD2-853ED2906AAF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漢字の組み立て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11521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照明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 めい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AE38CFD-B947-46B8-A70B-498AB07D80D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4AD9D23-A7D3-4C7D-992C-BA53A839D2A0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漢字の組み立て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27AD1C9-88FC-48EA-B7A7-1D8813EA602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1773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あつ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熱い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01A3F5A8-D060-4BDA-BCA1-A9D95236F4D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C7CB5C4-0636-4A86-8F94-CC40E98C542C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漢字の組み立て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8268ACA-8B26-46F0-928E-A540CE6113F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93873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通学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つう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がく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0EC9C9D-9BC2-4948-B036-D626C5CD3F1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8397A9D-671D-4DF5-924C-CCD60065C4F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C3179D3-9C68-4DD1-86EE-B18519331BD6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漢字の組み立て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73239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府立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りつ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E6EAA89-BB4B-475D-8FAA-09518129C03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94CD081-6917-462F-B80C-9B68D1EC39EC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A7C9A05-12CB-4DB5-AA24-CD66ADA87663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漢字の組み立て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09599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広大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だい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0EC9C9D-9BC2-4948-B036-D626C5CD3F1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8397A9D-671D-4DF5-924C-CCD60065C4F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C3179D3-9C68-4DD1-86EE-B18519331BD6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漢字の組み立て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31085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2D7EA1CC-97C3-448C-9E73-778D015ABF4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A343446-59A4-4275-B320-484F2810E17F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白いぼうし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617EE9EA-C360-4E8F-B7BF-7EF5AF18C43F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301FA5A-DE6F-4D74-87D5-698561B32ED4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信号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995458F-E7A5-40C3-A514-D61B6FC28A64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しん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ごう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33942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えん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じ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園児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3CCE7C3-FBA7-404E-BD03-DF6411572C5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4CBA688-14C3-4BB6-A17B-293458E11E8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AE6C3F8-8890-48F1-9B5A-C67F7BB7F666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漢字の組み立て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34883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関所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せき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0EC9C9D-9BC2-4948-B036-D626C5CD3F1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8397A9D-671D-4DF5-924C-CCD60065C4F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C3179D3-9C68-4DD1-86EE-B18519331BD6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漢字の組み立て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46052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辞典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てん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E6EAA89-BB4B-475D-8FAA-09518129C03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94CD081-6917-462F-B80C-9B68D1EC39EC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A7C9A05-12CB-4DB5-AA24-CD66ADA87663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漢字辞典の使い方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7278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124DFF7-FAB8-423D-95B6-1DCE1720801C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立ち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83F2BD4-4314-4025-B83E-3539E614F700}"/>
              </a:ext>
            </a:extLst>
          </p:cNvPr>
          <p:cNvSpPr txBox="1"/>
          <p:nvPr/>
        </p:nvSpPr>
        <p:spPr>
          <a:xfrm>
            <a:off x="4587410" y="2823184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7651D1D-FE98-4F3F-B8E6-E9AA7DFCF1A9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成り</a:t>
            </a:r>
            <a:endParaRPr kumimoji="1" lang="en-US" altLang="ja-JP" sz="167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C7D45F0C-415A-4175-8639-A8E455C5C189}"/>
              </a:ext>
            </a:extLst>
          </p:cNvPr>
          <p:cNvSpPr txBox="1"/>
          <p:nvPr/>
        </p:nvSpPr>
        <p:spPr>
          <a:xfrm>
            <a:off x="8050731" y="1246023"/>
            <a:ext cx="1107996" cy="86177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511DBBC-8888-4F29-A747-5495C77203F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DD89B6E-9D26-4F6B-BD98-28F252BD7BF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BD8C6D9-8D39-4910-8C6A-A09A5595B5E4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漢字辞典の使い方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93244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画数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かく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すう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0EC9C9D-9BC2-4948-B036-D626C5CD3F1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8397A9D-671D-4DF5-924C-CCD60065C4F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4123664-8CE4-4FC4-98BE-1BC6F450709C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漢字辞典の使い方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11082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くん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訓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A2769E4-33D0-4989-BD53-F7297A8C7FB4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30D9D61-E71A-4166-8AA2-2C064D87E38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6F4B4B4-A165-43A8-8FA7-989DF70E6E29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漢字辞典の使い方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33470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部首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E6EAA89-BB4B-475D-8FAA-09518129C03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94CD081-6917-462F-B80C-9B68D1EC39EC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A7C9A05-12CB-4DB5-AA24-CD66ADA87663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漢字辞典の使い方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16746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分類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ぶん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るい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0EC9C9D-9BC2-4948-B036-D626C5CD3F1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8397A9D-671D-4DF5-924C-CCD60065C4F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4123664-8CE4-4FC4-98BE-1BC6F450709C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漢字辞典の使い方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05553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じゅん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順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04BEBEC-4690-4E2D-A708-4884826D332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A2D2CE-A1AD-497E-8794-66C1D6761B6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E636A9E-5101-4B68-AE53-6270ACE80FBE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漢字辞典の使い方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1979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1E6FCDC-FEAF-440E-8C30-F56028384827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南北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D1DD003-22B6-49BB-8D59-5E6545A5A5D5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東西</a:t>
            </a:r>
            <a:endParaRPr kumimoji="1" lang="en-US" altLang="ja-JP" sz="167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59BDB9B-91F1-44C4-9A34-9F11C67BED0F}"/>
              </a:ext>
            </a:extLst>
          </p:cNvPr>
          <p:cNvSpPr txBox="1"/>
          <p:nvPr/>
        </p:nvSpPr>
        <p:spPr>
          <a:xfrm>
            <a:off x="8050731" y="1052736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とう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0C4A215-8FB1-4FD9-B8D7-618B061EA69B}"/>
              </a:ext>
            </a:extLst>
          </p:cNvPr>
          <p:cNvSpPr txBox="1"/>
          <p:nvPr/>
        </p:nvSpPr>
        <p:spPr>
          <a:xfrm>
            <a:off x="8050731" y="3023433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ざい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3610751-6ADD-48AA-97B8-C1AC40F6A873}"/>
              </a:ext>
            </a:extLst>
          </p:cNvPr>
          <p:cNvSpPr txBox="1"/>
          <p:nvPr/>
        </p:nvSpPr>
        <p:spPr>
          <a:xfrm>
            <a:off x="4587410" y="2438463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なん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E67F3EE-ECC6-45B2-B295-48E305E4F4FC}"/>
              </a:ext>
            </a:extLst>
          </p:cNvPr>
          <p:cNvSpPr txBox="1"/>
          <p:nvPr/>
        </p:nvSpPr>
        <p:spPr>
          <a:xfrm>
            <a:off x="4587410" y="4558609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ぼく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8FF56552-9744-49B6-A894-C0FFB1CD86B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0251A957-91BF-4603-B613-7EAC8F981BE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E0095A71-4E92-4CB5-A506-6D14A0A232B8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漢字辞典の使い方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10153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2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速達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そく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たつ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0EC9C9D-9BC2-4948-B036-D626C5CD3F1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8164157-4B14-4EC2-939A-98ADC8708E4E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白いぼうし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1564183-7412-4B9C-8519-C5C9666033AC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44335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お社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86822" y="3727759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やしろ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0DA3947-F844-46C1-932F-B746F2B7675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295D8BB-AA68-48DB-99E4-D561E321D5E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3C84CBC-3959-4ACF-82C4-5AAB38E70527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漢字辞典の使い方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94834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愛読書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D4495F3-0CB6-485C-8214-235796101649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9B9FE5-7360-489C-B5EB-C071B034FD39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どく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303683F-8554-481B-9105-0DC78433D9E3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あい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50F55714-48CC-4CC5-909B-795F1B75384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6FCD1A8-7C80-4EDC-B297-C633223586C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C994CD2-6B8F-49AB-8D1C-A0171EBF286F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漢字辞典の使い方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26515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  <p:bldP spid="1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さく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昨夜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3CCE7C3-FBA7-404E-BD03-DF6411572C5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107C58E-946F-488D-98E9-30B88C98A47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05B1E48-3432-4D74-ADD8-4389103DCC62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漢字辞典の使い方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44872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A2769E4-33D0-4989-BD53-F7297A8C7FB4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30D9D61-E71A-4166-8AA2-2C064D87E38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6F4B4B4-A165-43A8-8FA7-989DF70E6E29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漢字辞典の使い方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F992EB0-375B-4F7F-977D-026B49DABBE8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正す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684853B-0756-460E-ABDE-210A0BB28CDB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本を</a:t>
            </a:r>
            <a:endParaRPr kumimoji="1" lang="en-US" altLang="ja-JP" sz="167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FE7507A-8EB4-4FAC-BA9F-AAEA27D7CB6F}"/>
              </a:ext>
            </a:extLst>
          </p:cNvPr>
          <p:cNvSpPr txBox="1"/>
          <p:nvPr/>
        </p:nvSpPr>
        <p:spPr>
          <a:xfrm>
            <a:off x="8050731" y="1052736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もと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1A21931-0850-4502-8805-5EDEE5CA77F7}"/>
              </a:ext>
            </a:extLst>
          </p:cNvPr>
          <p:cNvSpPr txBox="1"/>
          <p:nvPr/>
        </p:nvSpPr>
        <p:spPr>
          <a:xfrm>
            <a:off x="4587410" y="2438463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ただ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52411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青年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ねん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0EC9C9D-9BC2-4948-B036-D626C5CD3F1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8397A9D-671D-4DF5-924C-CCD60065C4F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</a:t>
            </a:r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4123664-8CE4-4FC4-98BE-1BC6F450709C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漢字辞典の使い方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80609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しろ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城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A2769E4-33D0-4989-BD53-F7297A8C7FB4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30D9D61-E71A-4166-8AA2-2C064D87E38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6F4B4B4-A165-43A8-8FA7-989DF70E6E29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漢字辞典の使い方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81464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立春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りっ しゅん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DEF9946-D1F3-49E1-80FA-49EFB0E8D89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C65BB3A-67AF-4BBD-91C4-FAC75B50089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09BE8C4-57CE-4C19-8C16-CA3B37263C4C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春の楽しみ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44787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覚える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おぼ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8754B36-3B23-4BFF-A7D1-EB1F79BA930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DDC7B15-E5F9-49D8-AEFD-1EA9C63FAC3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97EC825-717C-4828-932C-5B9B74A1413B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聞き取りメモのくふう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19339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伝える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つた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8754B36-3B23-4BFF-A7D1-EB1F79BA930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DDC7B15-E5F9-49D8-AEFD-1EA9C63FAC3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97EC825-717C-4828-932C-5B9B74A1413B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聞き取りメモのくふう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63989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説明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せつ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めい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0EC9C9D-9BC2-4948-B036-D626C5CD3F1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8397A9D-671D-4DF5-924C-CCD60065C4F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D83AE53-AF9B-45F3-A44D-AB375F18E6D2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聞き取りメモのくふう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49776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124DFF7-FAB8-423D-95B6-1DCE1720801C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出す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83F2BD4-4314-4025-B83E-3539E614F700}"/>
              </a:ext>
            </a:extLst>
          </p:cNvPr>
          <p:cNvSpPr txBox="1"/>
          <p:nvPr/>
        </p:nvSpPr>
        <p:spPr>
          <a:xfrm>
            <a:off x="4587410" y="2823184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7651D1D-FE98-4F3F-B8E6-E9AA7DFCF1A9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飛び</a:t>
            </a:r>
            <a:endParaRPr kumimoji="1" lang="en-US" altLang="ja-JP" sz="167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C7D45F0C-415A-4175-8639-A8E455C5C189}"/>
              </a:ext>
            </a:extLst>
          </p:cNvPr>
          <p:cNvSpPr txBox="1"/>
          <p:nvPr/>
        </p:nvSpPr>
        <p:spPr>
          <a:xfrm>
            <a:off x="8050731" y="1246023"/>
            <a:ext cx="1107996" cy="86177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B545D1E5-097A-42B9-BF95-CA171958E467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B280A5E-6DF3-4D36-92FF-9FBB5EC535BC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白いぼうし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B03FDAF-0C1E-4F62-88FD-A22ED53F9634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31339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7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好き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A8727FC5-E6DB-4DCC-A45A-17E58CB97107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AB91FF2-543E-425D-8855-82AA7127258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F04FC2D-3599-445B-88DA-9A2F0C895756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聞き取りメモのくふう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39300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しるし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印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04BEBEC-4690-4E2D-A708-4884826D332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A2D2CE-A1AD-497E-8794-66C1D6761B6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0DF410B-67A2-426B-8CEC-23DBA8F10245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聞き取りメモのくふう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75956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要点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てん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0EC9C9D-9BC2-4948-B036-D626C5CD3F1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8397A9D-671D-4DF5-924C-CCD60065C4F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D83AE53-AF9B-45F3-A44D-AB375F18E6D2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聞き取りメモのくふう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54414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目的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もく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てき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0EC9C9D-9BC2-4948-B036-D626C5CD3F1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8397A9D-671D-4DF5-924C-CCD60065C4F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D83AE53-AF9B-45F3-A44D-AB375F18E6D2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聞き取りメモのくふう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18346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必要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ひつ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0EC9C9D-9BC2-4948-B036-D626C5CD3F1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8397A9D-671D-4DF5-924C-CCD60065C4F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D83AE53-AF9B-45F3-A44D-AB375F18E6D2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聞き取りメモのくふう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13450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はじ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初め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01A3F5A8-D060-4BDA-BCA1-A9D95236F4D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C7CB5C4-0636-4A86-8F94-CC40E98C542C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思いやりのデザイン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8268ACA-8B26-46F0-928E-A540CE6113F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</a:t>
            </a:r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25373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案内図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6B0EEAF-C19B-41A3-A95E-113FD2625978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ない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8BE4652-D107-4F26-B8AF-7F7A14A2F8B9}"/>
              </a:ext>
            </a:extLst>
          </p:cNvPr>
          <p:cNvSpPr txBox="1"/>
          <p:nvPr/>
        </p:nvSpPr>
        <p:spPr>
          <a:xfrm>
            <a:off x="6607241" y="513426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ず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F1723CB-7821-4490-B927-A5AF3440A524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</a:t>
            </a:r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171674A1-66BE-4584-B3F1-C3079488EC8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BDD1379-2509-451E-ACEB-52F0D6643885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思いやりのデザイン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B7613006-A310-4A11-9F75-0718C5BA57E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４５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5980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5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まち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街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A2769E4-33D0-4989-BD53-F7297A8C7FB4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30D9D61-E71A-4166-8AA2-2C064D87E38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17A60AA-B090-4B73-B10B-383AAC5DB83F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思いやりのデザイン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6043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試合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あい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E6EAA89-BB4B-475D-8FAA-09518129C03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94CD081-6917-462F-B80C-9B68D1EC39EC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A7C9A05-12CB-4DB5-AA24-CD66ADA87663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アップとルーズで伝える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21343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後半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はん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0EC9C9D-9BC2-4948-B036-D626C5CD3F1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8397A9D-671D-4DF5-924C-CCD60065C4F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5C988BE-67B1-4B36-948D-3312F44C8057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アップとルーズで伝える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78934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運転席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D4495F3-0CB6-485C-8214-235796101649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せき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9B9FE5-7360-489C-B5EB-C071B034FD39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てん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303683F-8554-481B-9105-0DC78433D9E3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うん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50F55714-48CC-4CC5-909B-795F1B75384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CCC9D00A-CA61-4E6C-8FDD-B2987D6BD413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白いぼうし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71C76D46-8A6B-4758-8796-B0768E94850A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5292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  <p:bldP spid="14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選手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せん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0EC9C9D-9BC2-4948-B036-D626C5CD3F1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8397A9D-671D-4DF5-924C-CCD60065C4F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5C988BE-67B1-4B36-948D-3312F44C8057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アップとルーズで伝える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65556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観客席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22C5EE5-DB78-4728-952C-A4F6C4858A06}"/>
              </a:ext>
            </a:extLst>
          </p:cNvPr>
          <p:cNvSpPr txBox="1"/>
          <p:nvPr/>
        </p:nvSpPr>
        <p:spPr>
          <a:xfrm>
            <a:off x="6600053" y="2769319"/>
            <a:ext cx="1015663" cy="22186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きゃく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A852FE9-8EBB-43B3-BA55-783BA09C8FEB}"/>
              </a:ext>
            </a:extLst>
          </p:cNvPr>
          <p:cNvSpPr txBox="1"/>
          <p:nvPr/>
        </p:nvSpPr>
        <p:spPr>
          <a:xfrm>
            <a:off x="6600052" y="4988001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せき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B5F1A4B-FC36-447B-ACB0-E63E1B47CDD4}"/>
              </a:ext>
            </a:extLst>
          </p:cNvPr>
          <p:cNvSpPr txBox="1"/>
          <p:nvPr/>
        </p:nvSpPr>
        <p:spPr>
          <a:xfrm>
            <a:off x="6600052" y="1111348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A558E7B7-D7F5-4772-A099-EA92A73539F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0B98D7F6-DCAD-4C50-9977-0B60710D823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５０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D3B4741A-C913-40F6-B8EA-4E0717E723D0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アップとルーズで伝える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34258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9" grpId="0"/>
      <p:bldP spid="12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しず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静か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01A3F5A8-D060-4BDA-BCA1-A9D95236F4D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8268ACA-8B26-46F0-928E-A540CE6113F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５１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483C386-168D-4053-A8BC-046473DBF1BC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アップとルーズで伝える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51101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じ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同時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3CCE7C3-FBA7-404E-BD03-DF6411572C5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107C58E-946F-488D-98E9-30B88C98A47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AC52076-F4DC-4BBD-99F9-D07EC5BCB3E4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アップとルーズで伝える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84664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えら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選ぶ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01A3F5A8-D060-4BDA-BCA1-A9D95236F4D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8268ACA-8B26-46F0-928E-A540CE6113F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５３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483C386-168D-4053-A8BC-046473DBF1BC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アップとルーズで伝える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25667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はた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旗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A2769E4-33D0-4989-BD53-F7297A8C7FB4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30D9D61-E71A-4166-8AA2-2C064D87E38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3FB9283-4170-4993-B117-DCC85047099E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アップとルーズで伝える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43912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取材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ざい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0EC9C9D-9BC2-4948-B036-D626C5CD3F1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8397A9D-671D-4DF5-924C-CCD60065C4F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5C988BE-67B1-4B36-948D-3312F44C8057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アップとルーズで伝える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18105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3CCE7C3-FBA7-404E-BD03-DF6411572C5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107C58E-946F-488D-98E9-30B88C98A47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AC52076-F4DC-4BBD-99F9-D07EC5BCB3E4}"/>
              </a:ext>
            </a:extLst>
          </p:cNvPr>
          <p:cNvSpPr txBox="1"/>
          <p:nvPr/>
        </p:nvSpPr>
        <p:spPr>
          <a:xfrm>
            <a:off x="458664" y="39461"/>
            <a:ext cx="772556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カンジーはかせの都道府県の旅　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DB44335-A373-4765-A972-7B8152BDD41E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宮城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2703417-E687-4CAF-9D8B-D90463B6B181}"/>
              </a:ext>
            </a:extLst>
          </p:cNvPr>
          <p:cNvSpPr txBox="1"/>
          <p:nvPr/>
        </p:nvSpPr>
        <p:spPr>
          <a:xfrm>
            <a:off x="6827774" y="2271998"/>
            <a:ext cx="1292662" cy="3323987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みや ぎ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99813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七夕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921155"/>
            <a:ext cx="1292662" cy="378565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たなばた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C5292F87-0653-4F45-A977-3B56980ACA9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D6E12C6-1948-4130-9459-57EBB706DBE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8AEE9AB-6FC7-4C16-BA8D-C94677F15A4A}"/>
              </a:ext>
            </a:extLst>
          </p:cNvPr>
          <p:cNvSpPr txBox="1"/>
          <p:nvPr/>
        </p:nvSpPr>
        <p:spPr>
          <a:xfrm>
            <a:off x="458664" y="39461"/>
            <a:ext cx="772556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カンジーはかせの都道府県の旅　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67661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とち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ぎ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栃木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3CCE7C3-FBA7-404E-BD03-DF6411572C5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107C58E-946F-488D-98E9-30B88C98A47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AC52076-F4DC-4BBD-99F9-D07EC5BCB3E4}"/>
              </a:ext>
            </a:extLst>
          </p:cNvPr>
          <p:cNvSpPr txBox="1"/>
          <p:nvPr/>
        </p:nvSpPr>
        <p:spPr>
          <a:xfrm>
            <a:off x="458664" y="39461"/>
            <a:ext cx="772556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カンジーはかせの都道府県の旅　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967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建物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たて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もの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0EC9C9D-9BC2-4948-B036-D626C5CD3F1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8164157-4B14-4EC2-939A-98ADC8708E4E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白いぼうし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1564183-7412-4B9C-8519-C5C9666033AC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31578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ぐん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ま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群馬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3CCE7C3-FBA7-404E-BD03-DF6411572C5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107C58E-946F-488D-98E9-30B88C98A47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AC52076-F4DC-4BBD-99F9-D07EC5BCB3E4}"/>
              </a:ext>
            </a:extLst>
          </p:cNvPr>
          <p:cNvSpPr txBox="1"/>
          <p:nvPr/>
        </p:nvSpPr>
        <p:spPr>
          <a:xfrm>
            <a:off x="458664" y="39461"/>
            <a:ext cx="772556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カンジーはかせの都道府県の旅　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15941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埼玉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さい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たま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0EC9C9D-9BC2-4948-B036-D626C5CD3F1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8397A9D-671D-4DF5-924C-CCD60065C4F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D441169-2FB1-49B8-AF9F-DB8E8FF14486}"/>
              </a:ext>
            </a:extLst>
          </p:cNvPr>
          <p:cNvSpPr txBox="1"/>
          <p:nvPr/>
        </p:nvSpPr>
        <p:spPr>
          <a:xfrm>
            <a:off x="458664" y="39461"/>
            <a:ext cx="772556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カンジーはかせの都道府県の旅　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37506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人口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じん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0EC9C9D-9BC2-4948-B036-D626C5CD3F1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8397A9D-671D-4DF5-924C-CCD60065C4F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D441169-2FB1-49B8-AF9F-DB8E8FF14486}"/>
              </a:ext>
            </a:extLst>
          </p:cNvPr>
          <p:cNvSpPr txBox="1"/>
          <p:nvPr/>
        </p:nvSpPr>
        <p:spPr>
          <a:xfrm>
            <a:off x="458664" y="39461"/>
            <a:ext cx="772556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カンジーはかせの都道府県の旅　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06763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新潟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にい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がた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0EC9C9D-9BC2-4948-B036-D626C5CD3F1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8397A9D-671D-4DF5-924C-CCD60065C4F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D441169-2FB1-49B8-AF9F-DB8E8FF14486}"/>
              </a:ext>
            </a:extLst>
          </p:cNvPr>
          <p:cNvSpPr txBox="1"/>
          <p:nvPr/>
        </p:nvSpPr>
        <p:spPr>
          <a:xfrm>
            <a:off x="458664" y="39461"/>
            <a:ext cx="772556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カンジーはかせの都道府県の旅　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3901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ふく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福井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3CCE7C3-FBA7-404E-BD03-DF6411572C5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107C58E-946F-488D-98E9-30B88C98A47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AC52076-F4DC-4BBD-99F9-D07EC5BCB3E4}"/>
              </a:ext>
            </a:extLst>
          </p:cNvPr>
          <p:cNvSpPr txBox="1"/>
          <p:nvPr/>
        </p:nvSpPr>
        <p:spPr>
          <a:xfrm>
            <a:off x="458664" y="39461"/>
            <a:ext cx="772556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カンジーはかせの都道府県の旅　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38418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山梨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やま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なし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0EC9C9D-9BC2-4948-B036-D626C5CD3F1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8397A9D-671D-4DF5-924C-CCD60065C4F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D441169-2FB1-49B8-AF9F-DB8E8FF14486}"/>
              </a:ext>
            </a:extLst>
          </p:cNvPr>
          <p:cNvSpPr txBox="1"/>
          <p:nvPr/>
        </p:nvSpPr>
        <p:spPr>
          <a:xfrm>
            <a:off x="458664" y="39461"/>
            <a:ext cx="772556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カンジーはかせの都道府県の旅　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26460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静岡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しず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おか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0EC9C9D-9BC2-4948-B036-D626C5CD3F1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8397A9D-671D-4DF5-924C-CCD60065C4F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D441169-2FB1-49B8-AF9F-DB8E8FF14486}"/>
              </a:ext>
            </a:extLst>
          </p:cNvPr>
          <p:cNvSpPr txBox="1"/>
          <p:nvPr/>
        </p:nvSpPr>
        <p:spPr>
          <a:xfrm>
            <a:off x="458664" y="39461"/>
            <a:ext cx="772556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カンジーはかせの都道府県の旅　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1038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茨城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0EC9C9D-9BC2-4948-B036-D626C5CD3F1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8397A9D-671D-4DF5-924C-CCD60065C4F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D441169-2FB1-49B8-AF9F-DB8E8FF14486}"/>
              </a:ext>
            </a:extLst>
          </p:cNvPr>
          <p:cNvSpPr txBox="1"/>
          <p:nvPr/>
        </p:nvSpPr>
        <p:spPr>
          <a:xfrm>
            <a:off x="458664" y="39461"/>
            <a:ext cx="772556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カンジーはかせの都道府県の旅　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62FACD3-F780-48DA-9CE3-50BBDA40D75B}"/>
              </a:ext>
            </a:extLst>
          </p:cNvPr>
          <p:cNvSpPr txBox="1"/>
          <p:nvPr/>
        </p:nvSpPr>
        <p:spPr>
          <a:xfrm>
            <a:off x="6886822" y="450912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5ACDA87-D93E-4F41-82F9-A6ED8C6B355E}"/>
              </a:ext>
            </a:extLst>
          </p:cNvPr>
          <p:cNvSpPr txBox="1"/>
          <p:nvPr/>
        </p:nvSpPr>
        <p:spPr>
          <a:xfrm>
            <a:off x="6886822" y="1191418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いばら</a:t>
            </a:r>
          </a:p>
        </p:txBody>
      </p:sp>
    </p:spTree>
    <p:extLst>
      <p:ext uri="{BB962C8B-B14F-4D97-AF65-F5344CB8AC3E}">
        <p14:creationId xmlns:p14="http://schemas.microsoft.com/office/powerpoint/2010/main" val="2506737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神奈川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E217016-84E9-4FF5-882D-2D451E436B7E}"/>
              </a:ext>
            </a:extLst>
          </p:cNvPr>
          <p:cNvSpPr txBox="1"/>
          <p:nvPr/>
        </p:nvSpPr>
        <p:spPr>
          <a:xfrm>
            <a:off x="6592585" y="1716528"/>
            <a:ext cx="1200329" cy="4324261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 な がわ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74FA02C9-956B-4B21-B73E-43B22315722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FE4D5A3-3641-4047-88C1-0E7C30B4B54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C62AD5C8-6DAE-43ED-AD3A-5424F3841F12}"/>
              </a:ext>
            </a:extLst>
          </p:cNvPr>
          <p:cNvSpPr txBox="1"/>
          <p:nvPr/>
        </p:nvSpPr>
        <p:spPr>
          <a:xfrm>
            <a:off x="458664" y="39461"/>
            <a:ext cx="772556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カンジーはかせの都道府県の旅　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54258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富山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E6EAA89-BB4B-475D-8FAA-09518129C03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94CD081-6917-462F-B80C-9B68D1EC39EC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E312BDA-540A-4F27-BA89-278B64ACEC86}"/>
              </a:ext>
            </a:extLst>
          </p:cNvPr>
          <p:cNvSpPr txBox="1"/>
          <p:nvPr/>
        </p:nvSpPr>
        <p:spPr>
          <a:xfrm>
            <a:off x="6827774" y="2271998"/>
            <a:ext cx="1292662" cy="3323987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 やま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F1CC5E5-9A5A-466F-8027-A79B90C32A32}"/>
              </a:ext>
            </a:extLst>
          </p:cNvPr>
          <p:cNvSpPr txBox="1"/>
          <p:nvPr/>
        </p:nvSpPr>
        <p:spPr>
          <a:xfrm>
            <a:off x="458664" y="39461"/>
            <a:ext cx="772556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カンジーはかせの都道府県の旅　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52886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菜の花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1A9E256-B578-40DF-8DC8-FDD73B050884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はな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820BB0D-E4EE-45A7-9C57-700F94763854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4871E2B3-AB07-46E7-B503-926B02155AF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56F528DD-3028-4AC2-843A-E056F3A21FD3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白いぼうし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AC2561D-F2A6-4194-8590-DE85CBF0E4AF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57582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8" grpId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F28301D1-00DE-4001-96E4-34CCA48367A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3E4FA44-1869-433F-9F2B-7869258B0DA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CEF7162-5FEE-4771-B1BF-21E64CD8DB2A}"/>
              </a:ext>
            </a:extLst>
          </p:cNvPr>
          <p:cNvSpPr txBox="1"/>
          <p:nvPr/>
        </p:nvSpPr>
        <p:spPr>
          <a:xfrm>
            <a:off x="458664" y="39461"/>
            <a:ext cx="772556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カンジーはかせの都道府県の旅　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37C1187-147C-4298-A57A-3BB6925F509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岐阜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AAAA00C-584A-4D40-8ED2-98C175D8D5B5}"/>
              </a:ext>
            </a:extLst>
          </p:cNvPr>
          <p:cNvSpPr txBox="1"/>
          <p:nvPr/>
        </p:nvSpPr>
        <p:spPr>
          <a:xfrm>
            <a:off x="6827467" y="2612519"/>
            <a:ext cx="1292662" cy="2400657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ぎ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ふ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04843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季節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せつ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E6EAA89-BB4B-475D-8FAA-09518129C03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94CD081-6917-462F-B80C-9B68D1EC39EC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A7C9A05-12CB-4DB5-AA24-CD66ADA87663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お礼の気持ちを伝えよう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50364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わか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別れ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01A3F5A8-D060-4BDA-BCA1-A9D95236F4D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8268ACA-8B26-46F0-928E-A540CE6113F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７１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F12B4D2-11AF-4F2E-BC4E-81232AC81F43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お礼の気持ちを伝えよう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27465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1E6FCDC-FEAF-440E-8C30-F56028384827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町村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D1DD003-22B6-49BB-8D59-5E6545A5A5D5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市区</a:t>
            </a:r>
            <a:endParaRPr kumimoji="1" lang="en-US" altLang="ja-JP" sz="167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54FD19D-224E-4667-9365-62A7F5DB422C}"/>
              </a:ext>
            </a:extLst>
          </p:cNvPr>
          <p:cNvSpPr txBox="1"/>
          <p:nvPr/>
        </p:nvSpPr>
        <p:spPr>
          <a:xfrm>
            <a:off x="8050731" y="3573016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9D020EFE-95F0-4885-BC67-DB71A7D9083B}"/>
              </a:ext>
            </a:extLst>
          </p:cNvPr>
          <p:cNvSpPr txBox="1"/>
          <p:nvPr/>
        </p:nvSpPr>
        <p:spPr>
          <a:xfrm>
            <a:off x="4587410" y="2072186"/>
            <a:ext cx="1107996" cy="2400657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ちょう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3E28971-F68E-403F-9C2A-00C946285368}"/>
              </a:ext>
            </a:extLst>
          </p:cNvPr>
          <p:cNvSpPr txBox="1"/>
          <p:nvPr/>
        </p:nvSpPr>
        <p:spPr>
          <a:xfrm>
            <a:off x="8045181" y="1412776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0617F5C8-0DC7-48F6-9777-A0E8B71B7567}"/>
              </a:ext>
            </a:extLst>
          </p:cNvPr>
          <p:cNvSpPr txBox="1"/>
          <p:nvPr/>
        </p:nvSpPr>
        <p:spPr>
          <a:xfrm>
            <a:off x="4587410" y="4628876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そん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81C69B4C-6CCC-4AA0-B262-C2B0FDDC31F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02DBF794-D87A-43EF-B460-ACD03DD13A6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７２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0B850700-957F-438B-8B29-52DCADCF53F2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お礼の気持ちを伝えよう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33875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9" grpId="0"/>
      <p:bldP spid="13" grpId="0"/>
      <p:bldP spid="21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ぐん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郡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A2769E4-33D0-4989-BD53-F7297A8C7FB4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30D9D61-E71A-4166-8AA2-2C064D87E38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E31C3F4-6388-4A28-A5C8-736753B451F0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お礼の気持ちを伝えよう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24832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戦争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せん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0EC9C9D-9BC2-4948-B036-D626C5CD3F1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93ED2CD-9588-4754-8E0D-7EFDB1952C8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7AC0297-D24C-4F75-A0FD-0ACD060DAC14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一つの花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68771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最初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さい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0EC9C9D-9BC2-4948-B036-D626C5CD3F1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93ED2CD-9588-4754-8E0D-7EFDB1952C8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7AC0297-D24C-4F75-A0FD-0ACD060DAC14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一つの花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13453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配給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はい きゅう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2C345B4-D876-4F62-9821-8AC6455FF05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65C13BE-2C65-4FB8-B8DE-FD45BD051D6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9FC8BB24-E37D-45C4-9AC6-C6D990A676BB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一つの花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15272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飛行機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6B0EEAF-C19B-41A3-A95E-113FD2625978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8BE4652-D107-4F26-B8AF-7F7A14A2F8B9}"/>
              </a:ext>
            </a:extLst>
          </p:cNvPr>
          <p:cNvSpPr txBox="1"/>
          <p:nvPr/>
        </p:nvSpPr>
        <p:spPr>
          <a:xfrm>
            <a:off x="6607241" y="513426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EDBB8A8-2001-436D-BA1A-6A1ECD18173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E298862D-9D23-439F-A356-C3F384FB7BA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78A8A31E-C7B6-44ED-825F-C969A7F0D0CA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一つの花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33018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2" grpId="0"/>
      <p:bldP spid="14" grpId="0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一生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いっ しょう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2C345B4-D876-4F62-9821-8AC6455FF05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65C13BE-2C65-4FB8-B8DE-FD45BD051D6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9FC8BB24-E37D-45C4-9AC6-C6D990A676BB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一つの花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22898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資料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86822" y="3727759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りょう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86822" y="2039318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F131E66-E6BE-43B1-9755-E62A360A5AF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D176F18-6B27-4E51-9665-EB26B1868BB7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図書館の達人になろう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D18D5D3-BE31-4F46-A80B-2ACA768D39DF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65678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1E6FCDC-FEAF-440E-8C30-F56028384827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頭巾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D1DD003-22B6-49BB-8D59-5E6545A5A5D5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防空</a:t>
            </a:r>
            <a:endParaRPr kumimoji="1" lang="en-US" altLang="ja-JP" sz="167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7206DE61-DE35-4D2C-AEB9-EC5F039D39C0}"/>
              </a:ext>
            </a:extLst>
          </p:cNvPr>
          <p:cNvSpPr txBox="1"/>
          <p:nvPr/>
        </p:nvSpPr>
        <p:spPr>
          <a:xfrm>
            <a:off x="4587410" y="4587630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きん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59BDB9B-91F1-44C4-9A34-9F11C67BED0F}"/>
              </a:ext>
            </a:extLst>
          </p:cNvPr>
          <p:cNvSpPr txBox="1"/>
          <p:nvPr/>
        </p:nvSpPr>
        <p:spPr>
          <a:xfrm>
            <a:off x="8050731" y="1052736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ぼう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0C4A215-8FB1-4FD9-B8D7-618B061EA69B}"/>
              </a:ext>
            </a:extLst>
          </p:cNvPr>
          <p:cNvSpPr txBox="1"/>
          <p:nvPr/>
        </p:nvSpPr>
        <p:spPr>
          <a:xfrm>
            <a:off x="8050731" y="3023433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くう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5A3CF431-F8B9-4EEF-AC0D-34DE7E8F534A}"/>
              </a:ext>
            </a:extLst>
          </p:cNvPr>
          <p:cNvSpPr txBox="1"/>
          <p:nvPr/>
        </p:nvSpPr>
        <p:spPr>
          <a:xfrm>
            <a:off x="4587410" y="2823184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ず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3AF443C1-B8BB-4537-87AB-4CCE1C6B2E2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43353557-574B-4618-918C-EF9D72AB784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98ECEB17-B86D-41F5-BECD-608020EB4D87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一つの花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8235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3" grpId="0"/>
      <p:bldP spid="14" grpId="0"/>
      <p:bldP spid="21" grpId="0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泣き顔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3C1FA13-144F-4627-B2D4-68D9D2DF6610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がお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F3B2BEB-A263-486F-93F5-C8282A7894A1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1E356C2C-9B44-4633-BA46-8ACF7FCDD65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D559790B-CF1D-4240-B8B9-223A14423FF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F7C4F9C-4A47-4B7B-9996-F53560D8EAA6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一つの花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12647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567278" y="962928"/>
            <a:ext cx="1877437" cy="589507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勇</a:t>
            </a:r>
            <a:r>
              <a:rPr kumimoji="1" lang="ja-JP" altLang="en-US" sz="11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ましい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EC68617-0970-48CF-A60F-F967F664151F}"/>
              </a:ext>
            </a:extLst>
          </p:cNvPr>
          <p:cNvSpPr txBox="1"/>
          <p:nvPr/>
        </p:nvSpPr>
        <p:spPr>
          <a:xfrm>
            <a:off x="6217921" y="1073442"/>
            <a:ext cx="923330" cy="136001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いさ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6AC5590-71B1-4219-A557-FFA0757F87A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377D9A8-3868-40D1-9CCF-9C3840EC659C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A7F091A-4E70-47AE-8BD8-9DFE2B3B3FBF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一つの花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88198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ぐん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軍歌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3CCE7C3-FBA7-404E-BD03-DF6411572C5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107C58E-946F-488D-98E9-30B88C98A47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7B586F6-154E-4138-95A5-D88F6582E4C9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一つの花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85441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兵隊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へい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たい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0EC9C9D-9BC2-4948-B036-D626C5CD3F1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93ED2CD-9588-4754-8E0D-7EFDB1952C8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7AC0297-D24C-4F75-A0FD-0ACD060DAC14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一つの花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72301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一輪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いち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りん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0EC9C9D-9BC2-4948-B036-D626C5CD3F1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93ED2CD-9588-4754-8E0D-7EFDB1952C8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7AC0297-D24C-4F75-A0FD-0ACD060DAC14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一つの花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88955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つつ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包む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01A3F5A8-D060-4BDA-BCA1-A9D95236F4D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8268ACA-8B26-46F0-928E-A540CE6113F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８５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2AF8009-9752-4FB9-B2D5-3C54F6276F31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一つの花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98775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特別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とく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べつ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0EC9C9D-9BC2-4948-B036-D626C5CD3F1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93ED2CD-9588-4754-8E0D-7EFDB1952C8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８６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7AC0297-D24C-4F75-A0FD-0ACD060DAC14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一つの花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30389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用いる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もち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8754B36-3B23-4BFF-A7D1-EB1F79BA930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DDC7B15-E5F9-49D8-AEFD-1EA9C63FAC3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</a:t>
            </a:r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969EF91-1B90-424E-9B1E-8130A4F954DA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一つの花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11776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おっと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夫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04BEBEC-4690-4E2D-A708-4884826D332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A2D2CE-A1AD-497E-8794-66C1D6761B6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８８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E636A9E-5101-4B68-AE53-6270ACE80FBE}"/>
              </a:ext>
            </a:extLst>
          </p:cNvPr>
          <p:cNvSpPr txBox="1"/>
          <p:nvPr/>
        </p:nvSpPr>
        <p:spPr>
          <a:xfrm>
            <a:off x="458664" y="39461"/>
            <a:ext cx="691356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つなぎ言葉のはたらきを知ろう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5254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音声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おん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0EC9C9D-9BC2-4948-B036-D626C5CD3F1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1564183-7412-4B9C-8519-C5C9666033AC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AEEDBF3-301C-49AD-8350-F4FAE3EE26E7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図書館の達人になろう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11059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衣料品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22C5EE5-DB78-4728-952C-A4F6C4858A06}"/>
              </a:ext>
            </a:extLst>
          </p:cNvPr>
          <p:cNvSpPr txBox="1"/>
          <p:nvPr/>
        </p:nvSpPr>
        <p:spPr>
          <a:xfrm>
            <a:off x="6600053" y="2769319"/>
            <a:ext cx="1015663" cy="22186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りょう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A852FE9-8EBB-43B3-BA55-783BA09C8FEB}"/>
              </a:ext>
            </a:extLst>
          </p:cNvPr>
          <p:cNvSpPr txBox="1"/>
          <p:nvPr/>
        </p:nvSpPr>
        <p:spPr>
          <a:xfrm>
            <a:off x="6600052" y="4988001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ひん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73963DC-17FD-4C88-BD24-95D50E1223C6}"/>
              </a:ext>
            </a:extLst>
          </p:cNvPr>
          <p:cNvSpPr txBox="1"/>
          <p:nvPr/>
        </p:nvSpPr>
        <p:spPr>
          <a:xfrm>
            <a:off x="6600054" y="1520534"/>
            <a:ext cx="1015663" cy="78483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CCA75647-F9A4-4B2A-80DE-83A7CAC9D347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DC26E69B-3D8D-4A9A-AF55-8CEE1CB5E64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８９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C280DF07-B7D3-49B4-BA73-9ED3BF6D8095}"/>
              </a:ext>
            </a:extLst>
          </p:cNvPr>
          <p:cNvSpPr txBox="1"/>
          <p:nvPr/>
        </p:nvSpPr>
        <p:spPr>
          <a:xfrm>
            <a:off x="458664" y="39461"/>
            <a:ext cx="691356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つなぎ言葉のはたらきを知ろう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21819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9" grpId="0"/>
      <p:bldP spid="8" grpId="0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野田氏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4D492BCE-DAD1-4BCA-BF50-50C5972D3EF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9863B924-3A3F-4AE8-8A4A-0562EC9381E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９０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BA5E221A-F2B7-46B5-ABAE-803AAAF2F31E}"/>
              </a:ext>
            </a:extLst>
          </p:cNvPr>
          <p:cNvSpPr txBox="1"/>
          <p:nvPr/>
        </p:nvSpPr>
        <p:spPr>
          <a:xfrm>
            <a:off x="458664" y="39461"/>
            <a:ext cx="691356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つなぎ言葉のはたらきを知ろう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D3D4507-24A3-4AC0-A745-037E541CC448}"/>
              </a:ext>
            </a:extLst>
          </p:cNvPr>
          <p:cNvSpPr txBox="1"/>
          <p:nvPr/>
        </p:nvSpPr>
        <p:spPr>
          <a:xfrm>
            <a:off x="6603222" y="3284984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969D683-383B-447B-9843-F5AFC8B6AB2A}"/>
              </a:ext>
            </a:extLst>
          </p:cNvPr>
          <p:cNvSpPr txBox="1"/>
          <p:nvPr/>
        </p:nvSpPr>
        <p:spPr>
          <a:xfrm>
            <a:off x="6603222" y="1421626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A7020983-B35A-4175-999A-3935BC44D778}"/>
              </a:ext>
            </a:extLst>
          </p:cNvPr>
          <p:cNvSpPr txBox="1"/>
          <p:nvPr/>
        </p:nvSpPr>
        <p:spPr>
          <a:xfrm>
            <a:off x="6603221" y="522920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04773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4" grpId="0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祝日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しゅく じつ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AE38CFD-B947-46B8-A70B-498AB07D80D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1E9CA6C-BB3A-4E87-B341-67FFA72A6EF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９１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8A93382-E3A6-4965-84D0-0F6D447336EF}"/>
              </a:ext>
            </a:extLst>
          </p:cNvPr>
          <p:cNvSpPr txBox="1"/>
          <p:nvPr/>
        </p:nvSpPr>
        <p:spPr>
          <a:xfrm>
            <a:off x="458664" y="39461"/>
            <a:ext cx="691356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つなぎ言葉のはたらきを知ろう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01519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森林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しん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りん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0EC9C9D-9BC2-4948-B036-D626C5CD3F1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93ED2CD-9588-4754-8E0D-7EFDB1952C8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９２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9E4AE0A-0431-413B-9CAB-B0B39BC73ACA}"/>
              </a:ext>
            </a:extLst>
          </p:cNvPr>
          <p:cNvSpPr txBox="1"/>
          <p:nvPr/>
        </p:nvSpPr>
        <p:spPr>
          <a:xfrm>
            <a:off x="458664" y="39461"/>
            <a:ext cx="691356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つなぎ言葉のはたらきを知ろう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3685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徒競走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22C5EE5-DB78-4728-952C-A4F6C4858A06}"/>
              </a:ext>
            </a:extLst>
          </p:cNvPr>
          <p:cNvSpPr txBox="1"/>
          <p:nvPr/>
        </p:nvSpPr>
        <p:spPr>
          <a:xfrm>
            <a:off x="6600053" y="2769319"/>
            <a:ext cx="1015663" cy="22186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きょう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A852FE9-8EBB-43B3-BA55-783BA09C8FEB}"/>
              </a:ext>
            </a:extLst>
          </p:cNvPr>
          <p:cNvSpPr txBox="1"/>
          <p:nvPr/>
        </p:nvSpPr>
        <p:spPr>
          <a:xfrm>
            <a:off x="6600052" y="4988001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73963DC-17FD-4C88-BD24-95D50E1223C6}"/>
              </a:ext>
            </a:extLst>
          </p:cNvPr>
          <p:cNvSpPr txBox="1"/>
          <p:nvPr/>
        </p:nvSpPr>
        <p:spPr>
          <a:xfrm>
            <a:off x="6600054" y="1520534"/>
            <a:ext cx="1015663" cy="78483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CCA75647-F9A4-4B2A-80DE-83A7CAC9D347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DC26E69B-3D8D-4A9A-AF55-8CEE1CB5E64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９３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C280DF07-B7D3-49B4-BA73-9ED3BF6D8095}"/>
              </a:ext>
            </a:extLst>
          </p:cNvPr>
          <p:cNvSpPr txBox="1"/>
          <p:nvPr/>
        </p:nvSpPr>
        <p:spPr>
          <a:xfrm>
            <a:off x="458664" y="39461"/>
            <a:ext cx="691356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つなぎ言葉のはたらきを知ろう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87970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9" grpId="0"/>
      <p:bldP spid="8" grpId="0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明日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A4272F4-FA35-429A-8937-71B378BF4C55}"/>
              </a:ext>
            </a:extLst>
          </p:cNvPr>
          <p:cNvSpPr txBox="1"/>
          <p:nvPr/>
        </p:nvSpPr>
        <p:spPr>
          <a:xfrm>
            <a:off x="6853169" y="2844485"/>
            <a:ext cx="1292662" cy="193899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あす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57038CA-4EA1-48CD-93C6-C2101790590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F49079B-67E8-4D7D-A7F5-033F0367F7D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９４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AF31332-D31E-4DCE-B326-E9AAECFE260D}"/>
              </a:ext>
            </a:extLst>
          </p:cNvPr>
          <p:cNvSpPr txBox="1"/>
          <p:nvPr/>
        </p:nvSpPr>
        <p:spPr>
          <a:xfrm>
            <a:off x="458664" y="39461"/>
            <a:ext cx="691356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つなぎ言葉のはたらきを知ろう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61821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昨日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2382820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きのう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CD85CA29-7F86-4AB3-A9B9-1AFEDCA3CE1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23E75FC-29C5-4B14-8225-26C7AA05242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９５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2D9CBE9-5D48-4E8F-AEBC-8C4650135B48}"/>
              </a:ext>
            </a:extLst>
          </p:cNvPr>
          <p:cNvSpPr txBox="1"/>
          <p:nvPr/>
        </p:nvSpPr>
        <p:spPr>
          <a:xfrm>
            <a:off x="458664" y="39461"/>
            <a:ext cx="691356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つなぎ言葉のはたらきを知ろう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31660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D2B9F3-DECF-4D5F-BC7C-FC62A8C1FE99}"/>
              </a:ext>
            </a:extLst>
          </p:cNvPr>
          <p:cNvSpPr txBox="1"/>
          <p:nvPr/>
        </p:nvSpPr>
        <p:spPr>
          <a:xfrm>
            <a:off x="6888088" y="1268760"/>
            <a:ext cx="1200329" cy="517064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ちゅうしゅう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中秋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5BFDBE8-E8CC-41A3-8564-C577BA59CEA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C5A1406-18FB-44F4-A07F-530C15178A1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９６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4E10BD8-E528-452B-AFB0-E86EEDDB3782}"/>
              </a:ext>
            </a:extLst>
          </p:cNvPr>
          <p:cNvSpPr txBox="1"/>
          <p:nvPr/>
        </p:nvSpPr>
        <p:spPr>
          <a:xfrm>
            <a:off x="458664" y="39461"/>
            <a:ext cx="691356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短歌・俳句に親しもう（一）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21029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要約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やく</a:t>
            </a:r>
            <a:endParaRPr kumimoji="1" lang="ja-JP" altLang="en-US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0EC9C9D-9BC2-4948-B036-D626C5CD3F1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93ED2CD-9588-4754-8E0D-7EFDB1952C8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９７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9E4AE0A-0431-413B-9CAB-B0B39BC73ACA}"/>
              </a:ext>
            </a:extLst>
          </p:cNvPr>
          <p:cNvSpPr txBox="1"/>
          <p:nvPr/>
        </p:nvSpPr>
        <p:spPr>
          <a:xfrm>
            <a:off x="458664" y="39461"/>
            <a:ext cx="691356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要約するとき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19453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工夫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E6EAA89-BB4B-475D-8FAA-09518129C03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DA4A3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94CD081-6917-462F-B80C-9B68D1EC39EC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07BFB2A-999B-4759-8464-5FA8B67B56C7}"/>
              </a:ext>
            </a:extLst>
          </p:cNvPr>
          <p:cNvSpPr txBox="1"/>
          <p:nvPr/>
        </p:nvSpPr>
        <p:spPr>
          <a:xfrm>
            <a:off x="458664" y="39461"/>
            <a:ext cx="691356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新聞を作ろう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45602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3060</TotalTime>
  <Words>1453</Words>
  <Application>Microsoft Office PowerPoint</Application>
  <PresentationFormat>ワイド画面</PresentationFormat>
  <Paragraphs>638</Paragraphs>
  <Slides>138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138</vt:i4>
      </vt:variant>
    </vt:vector>
  </HeadingPairs>
  <TitlesOfParts>
    <vt:vector size="143" baseType="lpstr">
      <vt:lpstr>UD デジタル 教科書体 N-B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4年（上）</dc:title>
  <dc:creator>morita</dc:creator>
  <cp:lastModifiedBy>colas@edu-c.local</cp:lastModifiedBy>
  <cp:revision>459</cp:revision>
  <dcterms:created xsi:type="dcterms:W3CDTF">2019-06-12T23:18:36Z</dcterms:created>
  <dcterms:modified xsi:type="dcterms:W3CDTF">2020-03-31T00:25:16Z</dcterms:modified>
</cp:coreProperties>
</file>