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5"/>
  </p:notesMasterIdLst>
  <p:sldIdLst>
    <p:sldId id="483" r:id="rId2"/>
    <p:sldId id="382" r:id="rId3"/>
    <p:sldId id="742" r:id="rId4"/>
    <p:sldId id="273" r:id="rId5"/>
    <p:sldId id="389" r:id="rId6"/>
    <p:sldId id="509" r:id="rId7"/>
    <p:sldId id="944" r:id="rId8"/>
    <p:sldId id="945" r:id="rId9"/>
    <p:sldId id="946" r:id="rId10"/>
    <p:sldId id="699" r:id="rId11"/>
    <p:sldId id="910" r:id="rId12"/>
    <p:sldId id="908" r:id="rId13"/>
    <p:sldId id="905" r:id="rId14"/>
    <p:sldId id="947" r:id="rId15"/>
    <p:sldId id="948" r:id="rId16"/>
    <p:sldId id="949" r:id="rId17"/>
    <p:sldId id="950" r:id="rId18"/>
    <p:sldId id="943" r:id="rId19"/>
    <p:sldId id="951" r:id="rId20"/>
    <p:sldId id="952" r:id="rId21"/>
    <p:sldId id="678" r:id="rId22"/>
    <p:sldId id="907" r:id="rId23"/>
    <p:sldId id="953" r:id="rId24"/>
    <p:sldId id="954" r:id="rId25"/>
    <p:sldId id="892" r:id="rId26"/>
    <p:sldId id="754" r:id="rId27"/>
    <p:sldId id="955" r:id="rId28"/>
    <p:sldId id="956" r:id="rId29"/>
    <p:sldId id="895" r:id="rId30"/>
    <p:sldId id="893" r:id="rId31"/>
    <p:sldId id="957" r:id="rId32"/>
    <p:sldId id="937" r:id="rId33"/>
    <p:sldId id="958" r:id="rId34"/>
    <p:sldId id="959" r:id="rId35"/>
    <p:sldId id="960" r:id="rId36"/>
    <p:sldId id="961" r:id="rId37"/>
    <p:sldId id="919" r:id="rId38"/>
    <p:sldId id="962" r:id="rId39"/>
    <p:sldId id="717" r:id="rId40"/>
    <p:sldId id="963" r:id="rId41"/>
    <p:sldId id="964" r:id="rId42"/>
    <p:sldId id="965" r:id="rId43"/>
    <p:sldId id="966" r:id="rId44"/>
    <p:sldId id="967" r:id="rId45"/>
    <p:sldId id="968" r:id="rId46"/>
    <p:sldId id="969" r:id="rId47"/>
    <p:sldId id="970" r:id="rId48"/>
    <p:sldId id="971" r:id="rId49"/>
    <p:sldId id="972" r:id="rId50"/>
    <p:sldId id="973" r:id="rId51"/>
    <p:sldId id="906" r:id="rId52"/>
    <p:sldId id="974" r:id="rId53"/>
    <p:sldId id="975" r:id="rId54"/>
    <p:sldId id="397" r:id="rId55"/>
    <p:sldId id="976" r:id="rId56"/>
    <p:sldId id="977" r:id="rId57"/>
    <p:sldId id="741" r:id="rId58"/>
    <p:sldId id="978" r:id="rId59"/>
    <p:sldId id="979" r:id="rId60"/>
    <p:sldId id="980" r:id="rId61"/>
    <p:sldId id="933" r:id="rId62"/>
    <p:sldId id="981" r:id="rId63"/>
    <p:sldId id="983" r:id="rId64"/>
    <p:sldId id="982" r:id="rId65"/>
    <p:sldId id="351" r:id="rId66"/>
    <p:sldId id="984" r:id="rId67"/>
    <p:sldId id="985" r:id="rId68"/>
    <p:sldId id="475" r:id="rId69"/>
    <p:sldId id="680" r:id="rId70"/>
    <p:sldId id="986" r:id="rId71"/>
    <p:sldId id="987" r:id="rId72"/>
    <p:sldId id="988" r:id="rId73"/>
    <p:sldId id="682" r:id="rId74"/>
    <p:sldId id="989" r:id="rId75"/>
    <p:sldId id="939" r:id="rId76"/>
    <p:sldId id="990" r:id="rId77"/>
    <p:sldId id="598" r:id="rId78"/>
    <p:sldId id="991" r:id="rId79"/>
    <p:sldId id="992" r:id="rId80"/>
    <p:sldId id="993" r:id="rId81"/>
    <p:sldId id="886" r:id="rId82"/>
    <p:sldId id="994" r:id="rId83"/>
    <p:sldId id="995" r:id="rId84"/>
    <p:sldId id="996" r:id="rId85"/>
    <p:sldId id="997" r:id="rId86"/>
    <p:sldId id="998" r:id="rId87"/>
    <p:sldId id="999" r:id="rId88"/>
    <p:sldId id="1000" r:id="rId89"/>
    <p:sldId id="1001" r:id="rId90"/>
    <p:sldId id="1002" r:id="rId91"/>
    <p:sldId id="1003" r:id="rId92"/>
    <p:sldId id="1004" r:id="rId93"/>
    <p:sldId id="1005" r:id="rId94"/>
    <p:sldId id="1006" r:id="rId95"/>
    <p:sldId id="1007" r:id="rId96"/>
    <p:sldId id="1008" r:id="rId97"/>
    <p:sldId id="1009" r:id="rId98"/>
    <p:sldId id="1010" r:id="rId99"/>
    <p:sldId id="1011" r:id="rId100"/>
    <p:sldId id="1012" r:id="rId101"/>
    <p:sldId id="1013" r:id="rId102"/>
    <p:sldId id="1014" r:id="rId103"/>
    <p:sldId id="1016" r:id="rId104"/>
    <p:sldId id="1015" r:id="rId105"/>
    <p:sldId id="1017" r:id="rId106"/>
    <p:sldId id="936" r:id="rId107"/>
    <p:sldId id="1018" r:id="rId108"/>
    <p:sldId id="1019" r:id="rId109"/>
    <p:sldId id="1020" r:id="rId110"/>
    <p:sldId id="1021" r:id="rId111"/>
    <p:sldId id="1022" r:id="rId112"/>
    <p:sldId id="1023" r:id="rId113"/>
    <p:sldId id="1024" r:id="rId114"/>
    <p:sldId id="1025" r:id="rId115"/>
    <p:sldId id="1026" r:id="rId116"/>
    <p:sldId id="1027" r:id="rId117"/>
    <p:sldId id="1028" r:id="rId118"/>
    <p:sldId id="1029" r:id="rId119"/>
    <p:sldId id="1030" r:id="rId120"/>
    <p:sldId id="1032" r:id="rId121"/>
    <p:sldId id="1033" r:id="rId122"/>
    <p:sldId id="1034" r:id="rId123"/>
    <p:sldId id="702" r:id="rId12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6D5E"/>
    <a:srgbClr val="FF9966"/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5886" autoAdjust="0"/>
  </p:normalViewPr>
  <p:slideViewPr>
    <p:cSldViewPr snapToGrid="0">
      <p:cViewPr varScale="1">
        <p:scale>
          <a:sx n="120" d="100"/>
          <a:sy n="120" d="100"/>
        </p:scale>
        <p:origin x="114" y="84"/>
      </p:cViewPr>
      <p:guideLst/>
    </p:cSldViewPr>
  </p:slideViewPr>
  <p:outlineViewPr>
    <p:cViewPr>
      <p:scale>
        <a:sx n="33" d="100"/>
        <a:sy n="33" d="100"/>
      </p:scale>
      <p:origin x="0" y="-1885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64FC8-7C41-4814-928C-AA30F6726C30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4AAE7-68C8-40EC-BC05-35D445BE9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4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511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652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59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0412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4698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881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5652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6823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92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2113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99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7923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9137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957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0427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7729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3887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2814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545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673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02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347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10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969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587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643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5.xml"/><Relationship Id="rId13" Type="http://schemas.openxmlformats.org/officeDocument/2006/relationships/slide" Target="slide105.xml"/><Relationship Id="rId3" Type="http://schemas.openxmlformats.org/officeDocument/2006/relationships/slide" Target="slide2.xml"/><Relationship Id="rId7" Type="http://schemas.openxmlformats.org/officeDocument/2006/relationships/slide" Target="slide50.xml"/><Relationship Id="rId12" Type="http://schemas.openxmlformats.org/officeDocument/2006/relationships/slide" Target="slide86.xml"/><Relationship Id="rId2" Type="http://schemas.openxmlformats.org/officeDocument/2006/relationships/image" Target="../media/image1.png"/><Relationship Id="rId16" Type="http://schemas.openxmlformats.org/officeDocument/2006/relationships/slide" Target="slide12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9.xml"/><Relationship Id="rId11" Type="http://schemas.openxmlformats.org/officeDocument/2006/relationships/slide" Target="slide81.xml"/><Relationship Id="rId5" Type="http://schemas.openxmlformats.org/officeDocument/2006/relationships/slide" Target="slide30.xml"/><Relationship Id="rId15" Type="http://schemas.openxmlformats.org/officeDocument/2006/relationships/slide" Target="slide116.xml"/><Relationship Id="rId10" Type="http://schemas.openxmlformats.org/officeDocument/2006/relationships/slide" Target="slide77.xml"/><Relationship Id="rId4" Type="http://schemas.openxmlformats.org/officeDocument/2006/relationships/slide" Target="slide22.xml"/><Relationship Id="rId9" Type="http://schemas.openxmlformats.org/officeDocument/2006/relationships/slide" Target="slide75.xml"/><Relationship Id="rId14" Type="http://schemas.openxmlformats.org/officeDocument/2006/relationships/slide" Target="slide10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 descr="å¤§æ ¹ã®ã¤ã©ã¹ãï¼éèï¼">
            <a:extLst>
              <a:ext uri="{FF2B5EF4-FFF2-40B4-BE49-F238E27FC236}">
                <a16:creationId xmlns:a16="http://schemas.microsoft.com/office/drawing/2014/main" id="{4E9F1ABF-3DC2-4EDD-9D3A-F598C7907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907" y="1420305"/>
            <a:ext cx="1849056" cy="2060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</a:t>
            </a:r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3293" y="2520580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パラリンピックが目指すもの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5A87FC4-8B1C-4440-9A52-C56E1BA8BD3C}"/>
              </a:ext>
            </a:extLst>
          </p:cNvPr>
          <p:cNvSpPr txBox="1"/>
          <p:nvPr/>
        </p:nvSpPr>
        <p:spPr>
          <a:xfrm>
            <a:off x="253293" y="3122565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話したいな、わたしのすきな時間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B546359-11A5-46A4-AE88-3EF56754A02A}"/>
              </a:ext>
            </a:extLst>
          </p:cNvPr>
          <p:cNvSpPr txBox="1"/>
          <p:nvPr/>
        </p:nvSpPr>
        <p:spPr>
          <a:xfrm>
            <a:off x="253293" y="3724550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案内の手紙を書こう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0A900C5-E83C-4130-8C64-3A6ABEA1CDB5}"/>
              </a:ext>
            </a:extLst>
          </p:cNvPr>
          <p:cNvSpPr txBox="1"/>
          <p:nvPr/>
        </p:nvSpPr>
        <p:spPr>
          <a:xfrm>
            <a:off x="252549" y="4326535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漢字の読み方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B05DE84-EB8D-44EE-A185-79ECEEBA7579}"/>
              </a:ext>
            </a:extLst>
          </p:cNvPr>
          <p:cNvSpPr txBox="1"/>
          <p:nvPr/>
        </p:nvSpPr>
        <p:spPr>
          <a:xfrm>
            <a:off x="252549" y="4928520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モチモチの木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AC035E9-D3DF-4FB8-83E0-24180BCD2254}"/>
              </a:ext>
            </a:extLst>
          </p:cNvPr>
          <p:cNvSpPr txBox="1"/>
          <p:nvPr/>
        </p:nvSpPr>
        <p:spPr>
          <a:xfrm>
            <a:off x="252549" y="5530505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自分の考えをつたえよう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C896459-AE60-4556-8E2E-5D5AA8F6160B}"/>
              </a:ext>
            </a:extLst>
          </p:cNvPr>
          <p:cNvSpPr txBox="1"/>
          <p:nvPr/>
        </p:nvSpPr>
        <p:spPr>
          <a:xfrm>
            <a:off x="252549" y="6132490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本をしょうかいしよう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238C463-3A91-43DD-BB28-9067F334DD2B}"/>
              </a:ext>
            </a:extLst>
          </p:cNvPr>
          <p:cNvSpPr txBox="1"/>
          <p:nvPr/>
        </p:nvSpPr>
        <p:spPr>
          <a:xfrm>
            <a:off x="5350707" y="2520580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俳句に親しむ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4288BE1-95AB-44C5-83B5-B80AED604FC6}"/>
              </a:ext>
            </a:extLst>
          </p:cNvPr>
          <p:cNvSpPr txBox="1"/>
          <p:nvPr/>
        </p:nvSpPr>
        <p:spPr>
          <a:xfrm>
            <a:off x="5350707" y="3122565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心が動いたことを詩で表そう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4577C92-DC7B-471D-86C2-F69243CD8326}"/>
              </a:ext>
            </a:extLst>
          </p:cNvPr>
          <p:cNvSpPr txBox="1"/>
          <p:nvPr/>
        </p:nvSpPr>
        <p:spPr>
          <a:xfrm>
            <a:off x="5350707" y="3724550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人をつつむ形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―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世界の家めぐり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617B93D-D77C-4242-9D7E-D735229BD109}"/>
              </a:ext>
            </a:extLst>
          </p:cNvPr>
          <p:cNvSpPr txBox="1"/>
          <p:nvPr/>
        </p:nvSpPr>
        <p:spPr>
          <a:xfrm>
            <a:off x="5349963" y="4326535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外国のことをしょうかいしよう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596068E-513D-4E61-A7A6-4F86F7CB996A}"/>
              </a:ext>
            </a:extLst>
          </p:cNvPr>
          <p:cNvSpPr txBox="1"/>
          <p:nvPr/>
        </p:nvSpPr>
        <p:spPr>
          <a:xfrm>
            <a:off x="5349963" y="4928520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ゆうすげ村の小さな旅館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―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ウサギのダイコン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0F6F8C2-A3E9-41F1-8B65-0E70EE0B7EC1}"/>
              </a:ext>
            </a:extLst>
          </p:cNvPr>
          <p:cNvSpPr txBox="1"/>
          <p:nvPr/>
        </p:nvSpPr>
        <p:spPr>
          <a:xfrm>
            <a:off x="5349963" y="5530505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漢字の組み立てと意味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3D7EB9C-6327-4253-9DF3-2B1566F85A84}"/>
              </a:ext>
            </a:extLst>
          </p:cNvPr>
          <p:cNvSpPr txBox="1"/>
          <p:nvPr/>
        </p:nvSpPr>
        <p:spPr>
          <a:xfrm>
            <a:off x="5349963" y="6132490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「わたしのベストブック」を作ろう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乗る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AE6B25-ADEE-4799-8048-DCAB12B2476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2105A35-8A8E-4DAA-AC3B-4670A5C2A10F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76A1688-6C21-4F03-B569-C562284BE7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181ADE6-B1CE-47B6-BF7D-8EFAA8F9D1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1214C56-C517-4C6A-93A0-6D3CCF567092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88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洋室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188D6B-D079-4C61-A9AC-AB50333ACF8D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767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昭和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170D168-0584-486F-B3ED-3C2D6A0F140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F1CB2-D8D5-4C6F-8470-1E89E2D106EA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5012026-5EBB-4494-B46D-E2822E6BF6C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306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188D6B-D079-4C61-A9AC-AB50333ACF8D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0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倍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DC9847-090D-4A34-89FD-88F630CCD806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F58565-A81D-4194-87A5-05F1F8A26C7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853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州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6229B5D-F0F4-44FA-B102-455ABF25A88B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外国のことをしょうかいしよう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C31596-8058-4508-84ED-1A6E0F6C6B5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316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0FE2666-7169-4608-A136-503EBF0437E8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ん品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6A28853-A8CA-4B22-BF27-3A811627D1CC}"/>
              </a:ext>
            </a:extLst>
          </p:cNvPr>
          <p:cNvSpPr txBox="1"/>
          <p:nvPr/>
        </p:nvSpPr>
        <p:spPr>
          <a:xfrm>
            <a:off x="4972680" y="5075467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A84BC8F-4100-42D1-ABE7-B670538C3F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CBF9462-FE04-480B-AC6C-CD7B43F1E8FD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外国のことをしょうかいしよう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F93431B-5A70-4A0F-8042-4B316A21450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669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息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DC9847-090D-4A34-89FD-88F630CCD806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F58565-A81D-4194-87A5-05F1F8A26C7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016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階だん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C835C88-BD05-4F38-A6CD-84C968CB0B04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E8CFAF-FA97-4509-9352-27933A0D7E8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326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重い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9E2816-2198-4666-B25B-6EA4ADE1EB3C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AB9F46-2026-46E6-AB92-E7624417BFD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390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0295B4B-41D6-4384-B3D1-15DB2D10B53E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40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去年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　ねん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660EA2-A5EB-4887-B37C-F9A3D57BA925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780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むかし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昔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C31596-8058-4508-84ED-1A6E0F6C6B5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152243C-8DB6-4742-B3AA-D1C9D8AC7352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733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しあわ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幸せ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21E062-603E-4AFA-BDDF-1C1C998F3D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416953-32C8-4350-8E5B-52D93106EAB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3F718C-B17A-4EB9-B71D-BF901C42C574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900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急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C31596-8058-4508-84ED-1A6E0F6C6B5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152243C-8DB6-4742-B3AA-D1C9D8AC7352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62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 ぐ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D1128C-88FA-4B7A-9494-7A1443A5D86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124C22-0B0F-46B3-BBF5-D41FB194B249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032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幸福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660EA2-A5EB-4887-B37C-F9A3D57BA925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905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229398-EC0F-4BF2-96C3-67C91EC377DC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漢字の組み立てと意味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F23D54C-2BBD-46F8-A52C-506DB03389A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367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柱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C31596-8058-4508-84ED-1A6E0F6C6B5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78A45F5-006A-4A22-AC4C-7069AF6AA845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漢字の組み立てと意味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983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笛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F58565-A81D-4194-87A5-05F1F8A26C7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1A024F0-86CB-4B84-ACB7-B7BE24C7E794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漢字の組み立てと意味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762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波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F58565-A81D-4194-87A5-05F1F8A26C7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1A024F0-86CB-4B84-ACB7-B7BE24C7E794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漢字の組み立てと意味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65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 どう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5966AB-3D4A-42CF-8103-AA6203CB7F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DF8C2E-4CF4-4340-ACF9-B1FF2178E5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AFA9FF-1DFB-4ABA-8257-CE871FC1E435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8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まな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学ぶ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AB9F46-2026-46E6-AB92-E7624417BFD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DC9DF7-F982-4B1E-9F5F-2332CFDFAC57}"/>
              </a:ext>
            </a:extLst>
          </p:cNvPr>
          <p:cNvSpPr txBox="1"/>
          <p:nvPr/>
        </p:nvSpPr>
        <p:spPr>
          <a:xfrm>
            <a:off x="458664" y="39461"/>
            <a:ext cx="752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「わたしのベストブック」を作ろう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517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909AF2-3E6D-4800-AECA-C346D0EDADE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FCD9D8-4F53-4870-9BEB-29288D30D9F9}"/>
              </a:ext>
            </a:extLst>
          </p:cNvPr>
          <p:cNvSpPr txBox="1"/>
          <p:nvPr/>
        </p:nvSpPr>
        <p:spPr>
          <a:xfrm>
            <a:off x="458664" y="39461"/>
            <a:ext cx="752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「わたしのベストブック」を作ろう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932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真面目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まじめ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3E9F33F-6D08-4B0B-A507-FF12686E489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A573AAF-6F96-430E-B981-158588746E1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E671442-34A2-46F2-AD92-76660BF23671}"/>
              </a:ext>
            </a:extLst>
          </p:cNvPr>
          <p:cNvSpPr txBox="1"/>
          <p:nvPr/>
        </p:nvSpPr>
        <p:spPr>
          <a:xfrm>
            <a:off x="458664" y="39461"/>
            <a:ext cx="752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「わたしのベストブック」を作ろう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05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217016-84E9-4FF5-882D-2D451E436B7E}"/>
              </a:ext>
            </a:extLst>
          </p:cNvPr>
          <p:cNvSpPr txBox="1"/>
          <p:nvPr/>
        </p:nvSpPr>
        <p:spPr>
          <a:xfrm>
            <a:off x="6591853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まっさお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A61AA2F-757F-4A32-8097-27BFFA8BCE5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67C23BC-7E88-46B4-B8F6-5751D3474D7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8E43593-5F38-435D-9F28-F965FF9F8FF1}"/>
              </a:ext>
            </a:extLst>
          </p:cNvPr>
          <p:cNvSpPr txBox="1"/>
          <p:nvPr/>
        </p:nvSpPr>
        <p:spPr>
          <a:xfrm>
            <a:off x="458664" y="39461"/>
            <a:ext cx="752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「わたしのベストブック」を作ろう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42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筆者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00D167-0F9B-47C3-A2A8-F953492D1654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282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横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039C23-094F-4B36-8A9F-B83594287037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183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00D167-0F9B-47C3-A2A8-F953492D1654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052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00D167-0F9B-47C3-A2A8-F953492D1654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300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期間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0295B4B-41D6-4384-B3D1-15DB2D10B53E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559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7F144C-8ED8-4F50-8B22-53C88A0D4FB7}"/>
              </a:ext>
            </a:extLst>
          </p:cNvPr>
          <p:cNvSpPr txBox="1"/>
          <p:nvPr/>
        </p:nvSpPr>
        <p:spPr>
          <a:xfrm>
            <a:off x="6600051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地図帳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AAD9B0C-2D92-4CCB-9D73-5C38E9EE8F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73C88F-AE21-493B-B77A-7FEF9FFEFA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9E543E-3E89-4D1B-AB73-1BB28E08489C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CB361E-0FA7-4C79-9AF0-1EC2DB664941}"/>
              </a:ext>
            </a:extLst>
          </p:cNvPr>
          <p:cNvSpPr txBox="1"/>
          <p:nvPr/>
        </p:nvSpPr>
        <p:spPr>
          <a:xfrm>
            <a:off x="6600054" y="3429000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392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00D167-0F9B-47C3-A2A8-F953492D1654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973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EC51EB-BA75-4CDB-B08E-AD77E28BA00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目指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2AAE614-8796-4D22-A8D8-E07B6E8ADB09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FDCABD-B11A-49A2-AF12-D617EC49767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643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君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039C23-094F-4B36-8A9F-B83594287037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075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秒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7EBD272-03E9-491F-8D5C-4319F9C7C279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3B1ACF-ED4F-45C7-8656-24A06F38E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B40454-7210-44CF-86F5-4DFCA55A6D51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619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244DBE-40CA-4A69-AFA6-B101FBA8C7C9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229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深海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6E9F18-49EF-4D50-BDAC-0723F2887415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やす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7D97223-C41E-465C-ACAE-6AA2D50FB59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7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第一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安全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67F3EE-ECC6-45B2-B295-48E305E4F4F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8375A68-8D2A-4CE5-9B74-0F17FD2217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5A17EB0-D61C-4CAB-8788-078533B5887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F310A67-ACF6-468B-A405-413A5BCE9989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D03903-39F3-48E6-92CA-2531616DCEF2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847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244DBE-40CA-4A69-AFA6-B101FBA8C7C9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426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王宮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5A60A8-3F7E-44F0-9A64-8C6EAD5A0C4A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477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しゅつじょう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出場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F70D88F-D771-48BD-AEDE-CF6A7D83AD9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54B3E24-EB56-4085-9E4C-B06AFE0796F6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499DF4-A216-4C09-9ED0-81DE1A7A1C0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A7B0CB9-2B1D-46CF-AB37-733E631C886E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784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B40454-7210-44CF-86F5-4DFCA55A6D51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721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一生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A281B86-CB27-4402-9C99-4A9AD71EA8B8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けん命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7CE92B0-D65E-4FAE-BAA0-6B94B14E9E9E}"/>
              </a:ext>
            </a:extLst>
          </p:cNvPr>
          <p:cNvSpPr txBox="1"/>
          <p:nvPr/>
        </p:nvSpPr>
        <p:spPr>
          <a:xfrm>
            <a:off x="5066950" y="5229356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EA4DC0-7B04-44E4-93A0-0E9007A827A7}"/>
              </a:ext>
            </a:extLst>
          </p:cNvPr>
          <p:cNvSpPr txBox="1"/>
          <p:nvPr/>
        </p:nvSpPr>
        <p:spPr>
          <a:xfrm>
            <a:off x="7772509" y="1131566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C62577-94EE-4B31-85E8-BC9DB6F90DC8}"/>
              </a:ext>
            </a:extLst>
          </p:cNvPr>
          <p:cNvSpPr txBox="1"/>
          <p:nvPr/>
        </p:nvSpPr>
        <p:spPr>
          <a:xfrm>
            <a:off x="7772509" y="2455005"/>
            <a:ext cx="923330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885958E-B867-47F0-B32B-CB1F7AFD1CA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669F18D-8F5B-40C2-BDF2-E6E48104754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18CA4BB-DC50-48FA-A6C1-731267DF892A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623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5" grpId="0"/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いのち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命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3B1ACF-ED4F-45C7-8656-24A06F38E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347167-EE77-40DB-AC15-17909C9B686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07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りゅう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7A6247-96DB-42B6-868B-F1379CF64B13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856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商店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てん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5966AB-3D4A-42CF-8103-AA6203CB7F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DF8C2E-4CF4-4340-ACF9-B1FF2178E5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AD4A1D-06E5-440D-A5DC-5C546999A3C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453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県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8C37BC-A39C-46EB-B8E2-08604D4E03A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946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区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C5D553D-DEE1-49E5-99A2-5B3EAE6C96E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054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丁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3B1ACF-ED4F-45C7-8656-24A06F38E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347167-EE77-40DB-AC15-17909C9B686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22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乗馬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170D168-0584-486F-B3ED-3C2D6A0F140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6B0CD83-81C1-4CE2-8FBA-23C622A3B4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C16311D-7E4F-4D40-A004-C44DBD19C12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24BB6FA-DC5B-41BA-B3FE-6DF4FE5920F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039C23-094F-4B36-8A9F-B83594287037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E760709-08C1-4461-8141-4FA3B1210855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53D5EF3-E6BC-43C4-BC8B-2ADE1236721D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がい者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501CB2C-6E90-49F4-A4C4-EF17E2822DE4}"/>
              </a:ext>
            </a:extLst>
          </p:cNvPr>
          <p:cNvSpPr txBox="1"/>
          <p:nvPr/>
        </p:nvSpPr>
        <p:spPr>
          <a:xfrm>
            <a:off x="4972680" y="5075467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3273BA-D0F6-42B0-8DF5-37BF6908EDF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755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炭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C15753-08CE-4860-AC78-C18A4729E415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711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3273BA-D0F6-42B0-8DF5-37BF6908EDF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483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用いる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もち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B25B2B8-9571-4CC7-A7EA-FD747FA432A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403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3273BA-D0F6-42B0-8DF5-37BF6908EDF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050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09BC8FE-57AA-4C3A-83F9-D818916D6C3D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558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暑い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64289A-4146-4C8E-8C52-54C5F3483537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047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3273BA-D0F6-42B0-8DF5-37BF6908EDF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41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C15753-08CE-4860-AC78-C18A4729E415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835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3273BA-D0F6-42B0-8DF5-37BF6908EDF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772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自由形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B6D48D1-7E8C-4859-91D0-7E2915E136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71E59F4-3D34-41EB-AC1E-7E1287E391C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051841-E5AD-4422-BD9A-221442664814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両手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170D168-0584-486F-B3ED-3C2D6A0F140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6B0CD83-81C1-4CE2-8FBA-23C622A3B4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C16311D-7E4F-4D40-A004-C44DBD19C12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289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死ぬ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4B0BC-8A59-445C-999A-D9439BD0AD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8427A9-A90D-4593-AA07-ED8192335C0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8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鼻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DBCF1E0-B0A0-4C53-8208-CB9442E3345E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053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DBCF1E0-B0A0-4C53-8208-CB9442E3345E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275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祭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1EFF2F-751D-48A0-AEB4-65B54D70151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8D8D69-E31C-48E8-BE2D-9C312DC7B1C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C838455-16BA-42CB-985E-BC4C9802BC4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017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歯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2553C2A-7113-4B90-B35E-E2BF63BE0CD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508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医者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4B61F69-33BE-45F4-8214-7747BFBEA95F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992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薬箱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くすり ばこ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70DC890-EA37-4B9B-B3B5-EA77CCDA1FC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64CF5D-918A-45AC-9797-DB27E3AEB6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91B8D8-B527-42C5-8DA4-D9AE295242A5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他人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4B61F69-33BE-45F4-8214-7747BFBEA95F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58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有名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F50DAE-EE54-47DC-9523-8584291B271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638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平泳ぎ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およ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6885055-14B2-44F3-AE88-CBEF0F23770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70966B1-F208-472D-A90C-C709BCF3260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6A96898-30CA-47DE-B567-686BE030FDD1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A1FB1FB-5759-4D61-83E1-FB06C78EC231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222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申す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68C008E-8DCA-4E34-B3FC-D26F39D3249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039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八百屋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やおや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30D3BD4-C4F4-4010-A506-7E1F0A4E22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18FF90C-F74D-4CA4-B71C-97B5E3DDC38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AC4C84B-EAB3-4CDC-AE74-1E3FB0776CD1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363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打つ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4B0BC-8A59-445C-999A-D9439BD0AD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8427A9-A90D-4593-AA07-ED8192335C0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155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童話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4DBEE6-D222-419C-B8BB-4EE7656A2434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189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4B61F69-33BE-45F4-8214-7747BFBEA95F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611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D21C68-573D-41F6-AD37-A066F0F638E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13A672B-E94E-4F13-8343-81DB5AD34D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0F8032-F1CF-46DC-97D5-CC2926FFB15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4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旅行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EBC2F9A-090D-4FAD-A5D6-3612AD7D4552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081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島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76E39F3-E026-485A-A545-3487DEEA97CE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931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湖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4EC1B8-F5BE-4CEB-925E-3DDE0F77606A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みずうみ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1644F26-FBD0-4052-A8B3-D98AB935C7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BFA3EC-6807-4E6E-B9ED-3589F2DD24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176AE86-A26F-4D29-9A58-278FA8A3CCE1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296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E07922E-1C20-4E9F-84B2-CE0F378E785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8FB01E8-A972-4CDC-85AB-C8DF7337EB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2E95680-02F0-4805-AE4C-5A7FD634872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転がす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5A2B5CE-1D86-4254-B2F4-43C98424643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596D82-50AC-4145-AA29-BFBDE688F143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132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229398-EC0F-4BF2-96C3-67C91EC377DC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738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0CCD85-61D9-4D57-8260-9B85B7019BAC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627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</a:t>
            </a:r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0CCD85-61D9-4D57-8260-9B85B7019BAC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21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76A1688-6C21-4F03-B569-C562284BE7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181ADE6-B1CE-47B6-BF7D-8EFAA8F9D1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2B0D9F-E2F5-42A5-AC0B-8E2CA192D7A2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銀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76E39F3-E026-485A-A545-3487DEEA97CE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55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文庫本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DCF4414-9E46-4474-B085-036154316286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14532BB-5C27-4DC5-BBC7-C08FA296CF3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0DDA1C6-4F07-4409-8F19-41A1173BA0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E377243-1BEB-4804-ADC9-7F9B6BE9DAD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755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2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かかり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係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3B1ACF-ED4F-45C7-8656-24A06F38E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C9D402-3333-40E5-9AA7-725541C2BA2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229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みじか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21E062-603E-4AFA-BDDF-1C1C998F3D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BDCECEC-FEFB-459D-B2C7-5FA1180F107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712DB5F-6ACA-436D-9161-3D17F2B02107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170D168-0584-486F-B3ED-3C2D6A0F140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6B0CD83-81C1-4CE2-8FBA-23C622A3B4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C16311D-7E4F-4D40-A004-C44DBD19C12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801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待つ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4B0BC-8A59-445C-999A-D9439BD0AD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A80914-526D-4D3A-BCBF-7FDE83DA5E7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619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球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24BB6FA-DC5B-41BA-B3FE-6DF4FE5920F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039C23-094F-4B36-8A9F-B83594287037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0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畑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3B1ACF-ED4F-45C7-8656-24A06F38E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63C8E0-5934-4D07-AE9A-82EA79E09C1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745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決める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C331F2-EB45-44B5-A8EB-04858A2AC4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7C6B02-5F82-42E0-A12A-1C288D25AEC1}"/>
              </a:ext>
            </a:extLst>
          </p:cNvPr>
          <p:cNvSpPr txBox="1"/>
          <p:nvPr/>
        </p:nvSpPr>
        <p:spPr>
          <a:xfrm>
            <a:off x="458665" y="39461"/>
            <a:ext cx="614857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心が動いたことを詩で表そう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88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21E062-603E-4AFA-BDDF-1C1C998F3D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BDCECEC-FEFB-459D-B2C7-5FA1180F107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CF87E3-BA63-4A0D-ACDA-C7C34C89C781}"/>
              </a:ext>
            </a:extLst>
          </p:cNvPr>
          <p:cNvSpPr txBox="1"/>
          <p:nvPr/>
        </p:nvSpPr>
        <p:spPr>
          <a:xfrm>
            <a:off x="458665" y="39461"/>
            <a:ext cx="614857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心が動いたことを詩で表そう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094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新たな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598BE0-8F7D-4F13-A331-39463B3D74D3}"/>
              </a:ext>
            </a:extLst>
          </p:cNvPr>
          <p:cNvSpPr txBox="1"/>
          <p:nvPr/>
        </p:nvSpPr>
        <p:spPr>
          <a:xfrm>
            <a:off x="458665" y="39461"/>
            <a:ext cx="614857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心が動いたことを詩で表そう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033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決勝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けっ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352F22-5F7A-4BF3-877D-46FB02673E1B}"/>
              </a:ext>
            </a:extLst>
          </p:cNvPr>
          <p:cNvSpPr txBox="1"/>
          <p:nvPr/>
        </p:nvSpPr>
        <p:spPr>
          <a:xfrm>
            <a:off x="458665" y="39461"/>
            <a:ext cx="614857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心が動いたことを詩で表そう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512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F8E233-EC2A-46C7-A309-B4616EC6F0A4}"/>
              </a:ext>
            </a:extLst>
          </p:cNvPr>
          <p:cNvSpPr txBox="1"/>
          <p:nvPr/>
        </p:nvSpPr>
        <p:spPr>
          <a:xfrm>
            <a:off x="458665" y="39461"/>
            <a:ext cx="614857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心が動いたことを詩で表そう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569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写真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F8E233-EC2A-46C7-A309-B4616EC6F0A4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27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根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AFF719-FDBB-46B1-8052-D5A7FF2ADCC8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02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ひつじ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羊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3B1ACF-ED4F-45C7-8656-24A06F38E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6229B5D-F0F4-44FA-B102-455ABF25A88B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861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式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DC9847-090D-4A34-89FD-88F630CCD806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90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24BB6FA-DC5B-41BA-B3FE-6DF4FE5920F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039C23-094F-4B36-8A9F-B83594287037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966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のぼ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登る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21F7B7-5263-455D-BFA5-0854BEBD09D0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269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飲む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4B0BC-8A59-445C-999A-D9439BD0AD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6EB892D-1A22-4737-B2ED-1617F12A74FD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555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F8E233-EC2A-46C7-A309-B4616EC6F0A4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27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　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A12BDF-0CB7-4C97-8C5C-DAF1AECCDF33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227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橋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DC9847-090D-4A34-89FD-88F630CCD806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407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7F144C-8ED8-4F50-8B22-53C88A0D4FB7}"/>
              </a:ext>
            </a:extLst>
          </p:cNvPr>
          <p:cNvSpPr txBox="1"/>
          <p:nvPr/>
        </p:nvSpPr>
        <p:spPr>
          <a:xfrm>
            <a:off x="6600051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歩道橋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262F8BD-736F-474C-A9A0-B9AF52D83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623DEE-3A44-4C1E-B15F-B7B73BA656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07A8C39-B337-4435-AA9A-3E76786FFDB7}"/>
              </a:ext>
            </a:extLst>
          </p:cNvPr>
          <p:cNvSpPr txBox="1"/>
          <p:nvPr/>
        </p:nvSpPr>
        <p:spPr>
          <a:xfrm>
            <a:off x="6600052" y="2929667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B818DF-12DB-4685-9763-29E4A8681732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582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9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C574728-92ED-4525-A7B2-7AB784D62AF4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02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少年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ねん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70DC890-EA37-4B9B-B3B5-EA77CCDA1FC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64CF5D-918A-45AC-9797-DB27E3AEB6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4B0E241-0716-421D-86A0-E6A9A627066B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488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直線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 せん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70DC890-EA37-4B9B-B3B5-EA77CCDA1FC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64CF5D-918A-45AC-9797-DB27E3AEB6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4B0E241-0716-421D-86A0-E6A9A627066B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47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軽い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21F7B7-5263-455D-BFA5-0854BEBD09D0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496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3483</TotalTime>
  <Words>1297</Words>
  <Application>Microsoft Office PowerPoint</Application>
  <PresentationFormat>ワイド画面</PresentationFormat>
  <Paragraphs>564</Paragraphs>
  <Slides>123</Slides>
  <Notes>23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123</vt:i4>
      </vt:variant>
    </vt:vector>
  </HeadingPairs>
  <TitlesOfParts>
    <vt:vector size="128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3年（下）</dc:title>
  <dc:creator>morita</dc:creator>
  <cp:lastModifiedBy>colas@edu-c.local</cp:lastModifiedBy>
  <cp:revision>649</cp:revision>
  <dcterms:created xsi:type="dcterms:W3CDTF">2019-06-12T23:18:36Z</dcterms:created>
  <dcterms:modified xsi:type="dcterms:W3CDTF">2020-03-30T02:29:24Z</dcterms:modified>
</cp:coreProperties>
</file>