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6"/>
  </p:notesMasterIdLst>
  <p:sldIdLst>
    <p:sldId id="483" r:id="rId2"/>
    <p:sldId id="382" r:id="rId3"/>
    <p:sldId id="662" r:id="rId4"/>
    <p:sldId id="678" r:id="rId5"/>
    <p:sldId id="427" r:id="rId6"/>
    <p:sldId id="712" r:id="rId7"/>
    <p:sldId id="273" r:id="rId8"/>
    <p:sldId id="713" r:id="rId9"/>
    <p:sldId id="714" r:id="rId10"/>
    <p:sldId id="466" r:id="rId11"/>
    <p:sldId id="715" r:id="rId12"/>
    <p:sldId id="479" r:id="rId13"/>
    <p:sldId id="716" r:id="rId14"/>
    <p:sldId id="543" r:id="rId15"/>
    <p:sldId id="884" r:id="rId16"/>
    <p:sldId id="389" r:id="rId17"/>
    <p:sldId id="429" r:id="rId18"/>
    <p:sldId id="680" r:id="rId19"/>
    <p:sldId id="885" r:id="rId20"/>
    <p:sldId id="886" r:id="rId21"/>
    <p:sldId id="436" r:id="rId22"/>
    <p:sldId id="887" r:id="rId23"/>
    <p:sldId id="888" r:id="rId24"/>
    <p:sldId id="889" r:id="rId25"/>
    <p:sldId id="258" r:id="rId26"/>
    <p:sldId id="890" r:id="rId27"/>
    <p:sldId id="390" r:id="rId28"/>
    <p:sldId id="705" r:id="rId29"/>
    <p:sldId id="891" r:id="rId30"/>
    <p:sldId id="892" r:id="rId31"/>
    <p:sldId id="893" r:id="rId32"/>
    <p:sldId id="699" r:id="rId33"/>
    <p:sldId id="895" r:id="rId34"/>
    <p:sldId id="894" r:id="rId35"/>
    <p:sldId id="896" r:id="rId36"/>
    <p:sldId id="897" r:id="rId37"/>
    <p:sldId id="741" r:id="rId38"/>
    <p:sldId id="898" r:id="rId39"/>
    <p:sldId id="899" r:id="rId40"/>
    <p:sldId id="900" r:id="rId41"/>
    <p:sldId id="901" r:id="rId42"/>
    <p:sldId id="805" r:id="rId43"/>
    <p:sldId id="902" r:id="rId44"/>
    <p:sldId id="903" r:id="rId45"/>
    <p:sldId id="904" r:id="rId46"/>
    <p:sldId id="905" r:id="rId47"/>
    <p:sldId id="906" r:id="rId48"/>
    <p:sldId id="582" r:id="rId49"/>
    <p:sldId id="907" r:id="rId50"/>
    <p:sldId id="908" r:id="rId51"/>
    <p:sldId id="597" r:id="rId52"/>
    <p:sldId id="909" r:id="rId53"/>
    <p:sldId id="910" r:id="rId54"/>
    <p:sldId id="911" r:id="rId55"/>
    <p:sldId id="525" r:id="rId56"/>
    <p:sldId id="912" r:id="rId57"/>
    <p:sldId id="913" r:id="rId58"/>
    <p:sldId id="914" r:id="rId59"/>
    <p:sldId id="915" r:id="rId60"/>
    <p:sldId id="916" r:id="rId61"/>
    <p:sldId id="917" r:id="rId62"/>
    <p:sldId id="918" r:id="rId63"/>
    <p:sldId id="290" r:id="rId64"/>
    <p:sldId id="919" r:id="rId65"/>
    <p:sldId id="920" r:id="rId66"/>
    <p:sldId id="921" r:id="rId67"/>
    <p:sldId id="922" r:id="rId68"/>
    <p:sldId id="923" r:id="rId69"/>
    <p:sldId id="747" r:id="rId70"/>
    <p:sldId id="924" r:id="rId71"/>
    <p:sldId id="925" r:id="rId72"/>
    <p:sldId id="926" r:id="rId73"/>
    <p:sldId id="927" r:id="rId74"/>
    <p:sldId id="928" r:id="rId75"/>
    <p:sldId id="929" r:id="rId76"/>
    <p:sldId id="930" r:id="rId77"/>
    <p:sldId id="931" r:id="rId78"/>
    <p:sldId id="932" r:id="rId79"/>
    <p:sldId id="933" r:id="rId80"/>
    <p:sldId id="934" r:id="rId81"/>
    <p:sldId id="935" r:id="rId82"/>
    <p:sldId id="936" r:id="rId83"/>
    <p:sldId id="937" r:id="rId84"/>
    <p:sldId id="938" r:id="rId85"/>
    <p:sldId id="939" r:id="rId86"/>
    <p:sldId id="940" r:id="rId87"/>
    <p:sldId id="941" r:id="rId88"/>
    <p:sldId id="942" r:id="rId89"/>
    <p:sldId id="756" r:id="rId90"/>
    <p:sldId id="943" r:id="rId91"/>
    <p:sldId id="944" r:id="rId92"/>
    <p:sldId id="945" r:id="rId93"/>
    <p:sldId id="381" r:id="rId94"/>
    <p:sldId id="946" r:id="rId95"/>
    <p:sldId id="947" r:id="rId96"/>
    <p:sldId id="514" r:id="rId97"/>
    <p:sldId id="948" r:id="rId98"/>
    <p:sldId id="949" r:id="rId99"/>
    <p:sldId id="950" r:id="rId100"/>
    <p:sldId id="951" r:id="rId101"/>
    <p:sldId id="952" r:id="rId102"/>
    <p:sldId id="953" r:id="rId103"/>
    <p:sldId id="477" r:id="rId104"/>
    <p:sldId id="954" r:id="rId105"/>
    <p:sldId id="955" r:id="rId106"/>
    <p:sldId id="956" r:id="rId107"/>
    <p:sldId id="957" r:id="rId108"/>
    <p:sldId id="958" r:id="rId109"/>
    <p:sldId id="959" r:id="rId110"/>
    <p:sldId id="960" r:id="rId111"/>
    <p:sldId id="961" r:id="rId112"/>
    <p:sldId id="962" r:id="rId113"/>
    <p:sldId id="963" r:id="rId114"/>
    <p:sldId id="964" r:id="rId115"/>
    <p:sldId id="965" r:id="rId116"/>
    <p:sldId id="682" r:id="rId117"/>
    <p:sldId id="434" r:id="rId118"/>
    <p:sldId id="966" r:id="rId119"/>
    <p:sldId id="967" r:id="rId120"/>
    <p:sldId id="968" r:id="rId121"/>
    <p:sldId id="969" r:id="rId122"/>
    <p:sldId id="970" r:id="rId123"/>
    <p:sldId id="971" r:id="rId124"/>
    <p:sldId id="972" r:id="rId12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6D5E"/>
    <a:srgbClr val="FF9966"/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6730" autoAdjust="0"/>
  </p:normalViewPr>
  <p:slideViewPr>
    <p:cSldViewPr snapToGrid="0">
      <p:cViewPr varScale="1">
        <p:scale>
          <a:sx n="120" d="100"/>
          <a:sy n="120" d="100"/>
        </p:scale>
        <p:origin x="114" y="162"/>
      </p:cViewPr>
      <p:guideLst/>
    </p:cSldViewPr>
  </p:slideViewPr>
  <p:outlineViewPr>
    <p:cViewPr>
      <p:scale>
        <a:sx n="33" d="100"/>
        <a:sy n="33" d="100"/>
      </p:scale>
      <p:origin x="0" y="-17214"/>
    </p:cViewPr>
  </p:outlineViewPr>
  <p:notesTextViewPr>
    <p:cViewPr>
      <p:scale>
        <a:sx n="125" d="100"/>
        <a:sy n="125" d="100"/>
      </p:scale>
      <p:origin x="0" y="-12"/>
    </p:cViewPr>
  </p:notesTextViewPr>
  <p:sorterViewPr>
    <p:cViewPr>
      <p:scale>
        <a:sx n="68" d="100"/>
        <a:sy n="68" d="100"/>
      </p:scale>
      <p:origin x="0" y="-13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64FC8-7C41-4814-928C-AA30F6726C30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4AAE7-68C8-40EC-BC05-35D445BE9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4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253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511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1454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79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0714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9253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017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3724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9392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9742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479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8747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8130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95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9963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99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537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0866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2275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9137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2234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0121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516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34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1139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4802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1698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6105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469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697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889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223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262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104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54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60.xml"/><Relationship Id="rId18" Type="http://schemas.openxmlformats.org/officeDocument/2006/relationships/slide" Target="slide89.xml"/><Relationship Id="rId3" Type="http://schemas.openxmlformats.org/officeDocument/2006/relationships/image" Target="../media/image1.png"/><Relationship Id="rId21" Type="http://schemas.openxmlformats.org/officeDocument/2006/relationships/slide" Target="slide114.xml"/><Relationship Id="rId7" Type="http://schemas.openxmlformats.org/officeDocument/2006/relationships/slide" Target="slide16.xml"/><Relationship Id="rId12" Type="http://schemas.openxmlformats.org/officeDocument/2006/relationships/slide" Target="slide53.xml"/><Relationship Id="rId17" Type="http://schemas.openxmlformats.org/officeDocument/2006/relationships/slide" Target="slide87.xml"/><Relationship Id="rId2" Type="http://schemas.openxmlformats.org/officeDocument/2006/relationships/notesSlide" Target="../notesSlides/notesSlide1.xml"/><Relationship Id="rId16" Type="http://schemas.openxmlformats.org/officeDocument/2006/relationships/slide" Target="slide86.xml"/><Relationship Id="rId20" Type="http://schemas.openxmlformats.org/officeDocument/2006/relationships/slide" Target="slide1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47.xml"/><Relationship Id="rId5" Type="http://schemas.openxmlformats.org/officeDocument/2006/relationships/slide" Target="slide4.xml"/><Relationship Id="rId15" Type="http://schemas.openxmlformats.org/officeDocument/2006/relationships/slide" Target="slide78.xml"/><Relationship Id="rId23" Type="http://schemas.openxmlformats.org/officeDocument/2006/relationships/image" Target="../media/image3.png"/><Relationship Id="rId10" Type="http://schemas.openxmlformats.org/officeDocument/2006/relationships/slide" Target="slide38.xml"/><Relationship Id="rId19" Type="http://schemas.openxmlformats.org/officeDocument/2006/relationships/slide" Target="slide93.xml"/><Relationship Id="rId4" Type="http://schemas.openxmlformats.org/officeDocument/2006/relationships/slide" Target="slide2.xml"/><Relationship Id="rId9" Type="http://schemas.openxmlformats.org/officeDocument/2006/relationships/slide" Target="slide25.xml"/><Relationship Id="rId14" Type="http://schemas.openxmlformats.org/officeDocument/2006/relationships/slide" Target="slide72.xml"/><Relationship Id="rId2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ã©ã¤ãªã³ã®ã¤ã©ã¹ã">
            <a:extLst>
              <a:ext uri="{FF2B5EF4-FFF2-40B4-BE49-F238E27FC236}">
                <a16:creationId xmlns:a16="http://schemas.microsoft.com/office/drawing/2014/main" id="{02AAEFBE-9EB9-4890-85A1-6558939CB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0135" y="1391292"/>
            <a:ext cx="2156861" cy="2075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02483" y="243689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何をしているのかな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9B404E-E477-4AC2-ADA4-372EBD0473C5}"/>
              </a:ext>
            </a:extLst>
          </p:cNvPr>
          <p:cNvSpPr txBox="1"/>
          <p:nvPr/>
        </p:nvSpPr>
        <p:spPr>
          <a:xfrm>
            <a:off x="502483" y="289855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くらべてみよう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39D0971-1D5C-4EA0-84AC-E00198A39471}"/>
              </a:ext>
            </a:extLst>
          </p:cNvPr>
          <p:cNvSpPr txBox="1"/>
          <p:nvPr/>
        </p:nvSpPr>
        <p:spPr>
          <a:xfrm>
            <a:off x="502483" y="336022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すいせんのラッパ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2CD7E0-3024-422D-B5BD-5E2EAF4C907C}"/>
              </a:ext>
            </a:extLst>
          </p:cNvPr>
          <p:cNvSpPr txBox="1"/>
          <p:nvPr/>
        </p:nvSpPr>
        <p:spPr>
          <a:xfrm>
            <a:off x="502483" y="382188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図書館へ行こう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76EC4A-AD29-48FE-B899-C5F791840D52}"/>
              </a:ext>
            </a:extLst>
          </p:cNvPr>
          <p:cNvSpPr txBox="1"/>
          <p:nvPr/>
        </p:nvSpPr>
        <p:spPr>
          <a:xfrm>
            <a:off x="502483" y="428355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国語じてんの使い方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3D8D00-75D2-42DE-B9A7-FF3C528033B4}"/>
              </a:ext>
            </a:extLst>
          </p:cNvPr>
          <p:cNvSpPr txBox="1"/>
          <p:nvPr/>
        </p:nvSpPr>
        <p:spPr>
          <a:xfrm>
            <a:off x="502483" y="474521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自然のかくし絵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A6D7174-CF44-4959-921E-5FFA7E051512}"/>
              </a:ext>
            </a:extLst>
          </p:cNvPr>
          <p:cNvSpPr txBox="1"/>
          <p:nvPr/>
        </p:nvSpPr>
        <p:spPr>
          <a:xfrm>
            <a:off x="502483" y="520688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漢字の表す意味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A16ED1-F036-4952-A3E1-FA3F98D0B92C}"/>
              </a:ext>
            </a:extLst>
          </p:cNvPr>
          <p:cNvSpPr txBox="1"/>
          <p:nvPr/>
        </p:nvSpPr>
        <p:spPr>
          <a:xfrm>
            <a:off x="502483" y="566854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メモを取りながら話を聞こう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55C9992-A02D-4641-9E82-AAFBDA6F65EE}"/>
              </a:ext>
            </a:extLst>
          </p:cNvPr>
          <p:cNvSpPr txBox="1"/>
          <p:nvPr/>
        </p:nvSpPr>
        <p:spPr>
          <a:xfrm>
            <a:off x="502483" y="613021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調べて書こう、わたしのレポート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23FB053-4FDD-4BB5-A211-070A0FBB07BB}"/>
              </a:ext>
            </a:extLst>
          </p:cNvPr>
          <p:cNvSpPr txBox="1"/>
          <p:nvPr/>
        </p:nvSpPr>
        <p:spPr>
          <a:xfrm>
            <a:off x="6313809" y="243689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はりねずみと金貨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AF0FF35-FBA5-4281-B5B5-777267B98237}"/>
              </a:ext>
            </a:extLst>
          </p:cNvPr>
          <p:cNvSpPr txBox="1"/>
          <p:nvPr/>
        </p:nvSpPr>
        <p:spPr>
          <a:xfrm>
            <a:off x="6313809" y="289855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慣用句を使おう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72C2F7C-6C7E-47B9-9F46-E92BD861257B}"/>
              </a:ext>
            </a:extLst>
          </p:cNvPr>
          <p:cNvSpPr txBox="1"/>
          <p:nvPr/>
        </p:nvSpPr>
        <p:spPr>
          <a:xfrm>
            <a:off x="6313809" y="336022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「ほけんだより」を読みくらべよう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51E0C5-CCFD-40DF-9629-35B6F6A0F086}"/>
              </a:ext>
            </a:extLst>
          </p:cNvPr>
          <p:cNvSpPr txBox="1"/>
          <p:nvPr/>
        </p:nvSpPr>
        <p:spPr>
          <a:xfrm>
            <a:off x="6313809" y="382188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紙ひこうき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58A1E1B-01BA-47B0-A435-EF20F029B22D}"/>
              </a:ext>
            </a:extLst>
          </p:cNvPr>
          <p:cNvSpPr txBox="1"/>
          <p:nvPr/>
        </p:nvSpPr>
        <p:spPr>
          <a:xfrm>
            <a:off x="6313809" y="428355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夕日がせなかをおしてくる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726D246-C70C-4365-9E07-0F9046DBB0D2}"/>
              </a:ext>
            </a:extLst>
          </p:cNvPr>
          <p:cNvSpPr txBox="1"/>
          <p:nvPr/>
        </p:nvSpPr>
        <p:spPr>
          <a:xfrm>
            <a:off x="6313809" y="474521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グループの合い言葉をきめよう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DC0A949-124B-48C3-A21E-D2EC75FCF380}"/>
              </a:ext>
            </a:extLst>
          </p:cNvPr>
          <p:cNvSpPr txBox="1"/>
          <p:nvPr/>
        </p:nvSpPr>
        <p:spPr>
          <a:xfrm>
            <a:off x="6313809" y="520688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サーカスのライオン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C91E8F2-DEC3-4BBA-B29E-3377DF69FCAF}"/>
              </a:ext>
            </a:extLst>
          </p:cNvPr>
          <p:cNvSpPr txBox="1"/>
          <p:nvPr/>
        </p:nvSpPr>
        <p:spPr>
          <a:xfrm>
            <a:off x="6313809" y="566854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くわしく表す言葉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6E0BB6E-915F-45EF-A174-884164CAC252}"/>
              </a:ext>
            </a:extLst>
          </p:cNvPr>
          <p:cNvSpPr txBox="1"/>
          <p:nvPr/>
        </p:nvSpPr>
        <p:spPr>
          <a:xfrm>
            <a:off x="6313809" y="613021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想ぞうを広げて物語を書こう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https://4.bp.blogspot.com/-kJyN5GCFkbk/WFC9S78tXmI/AAAAAAABAYQ/6mFZXtlvmZ4pGFdp0YDb3l0CfX0NYwtCwCLcB/s800/dictionary4_kokugo2.png">
            <a:extLst>
              <a:ext uri="{FF2B5EF4-FFF2-40B4-BE49-F238E27FC236}">
                <a16:creationId xmlns:a16="http://schemas.microsoft.com/office/drawing/2014/main" id="{324596EC-8544-45E8-A4CD-51C538894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636" y="4215923"/>
            <a:ext cx="1415806" cy="135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水仙のイラスト">
            <a:extLst>
              <a:ext uri="{FF2B5EF4-FFF2-40B4-BE49-F238E27FC236}">
                <a16:creationId xmlns:a16="http://schemas.microsoft.com/office/drawing/2014/main" id="{7103ADDE-CDD0-45B7-96A1-2732027AD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023" y="2391145"/>
            <a:ext cx="1057152" cy="1733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9BE767E-A903-47B3-BD92-F2D2FF26A86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4B5160-78C7-40EC-BDD3-67E96861143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送る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A97FA2-E008-407E-BABC-1C582BC28F37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784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入院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 いん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5966AB-3D4A-42CF-8103-AA6203CB7F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69E482-6D1F-4705-B712-25A534AEAE89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D89D2C8-6DEE-4D5F-AAB2-5FCB976779B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35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E1E534D-8DFD-472F-B7E6-31244A25035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4A488C-13D6-432E-888A-5DB176C9A21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163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4272F4-FA35-429A-8937-71B378BF4C55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A3723D-F85D-4489-BBAB-15AA548531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0EDBA4A-2E82-4A4C-AE41-F70DB8C41965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B1ADB9-857E-4EB3-BEE9-62B67D9EA9A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受ける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0E7E2A-1293-48A3-9058-3E141D3CF3C9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7A43817-D718-449E-9BE1-8E8C53113C4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014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A76A1F-4EB7-48FC-BB01-0EEAB1E04DA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FC4030-D9C0-4E86-8F94-D901DE1C6AE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F9F5DA-B5C1-42C9-9EAA-2C20E93925E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AC60368-14F5-4002-8426-2D8614233EAB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025C69-B0A8-41FE-9048-3DD44262880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369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荷物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E1E534D-8DFD-472F-B7E6-31244A25035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4A488C-13D6-432E-888A-5DB176C9A21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20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まっか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F91B548-87D7-45C3-BB85-AB502841A2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F0436A-3E70-4336-AD92-16DFC8540D56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E655ED9-8202-434B-B39C-62C71DA36C3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363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A06582F-9995-440F-A31B-DFAADAEBE01C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767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E1E534D-8DFD-472F-B7E6-31244A25035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4A488C-13D6-432E-888A-5DB176C9A21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020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豆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48CA9B-CB6F-403F-8331-7C33530816C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15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E1E534D-8DFD-472F-B7E6-31244A25035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4A488C-13D6-432E-888A-5DB176C9A21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764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F1ED92-5A59-4589-9ED6-20ECAB33090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くわしく表す言葉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4333414-683E-4F4F-8288-2BF642745BD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499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追う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149880-94D3-4917-A0D0-98E93317DC6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くわしく表す言葉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A4412A-B4BD-4439-A445-11799E17060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461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坂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DE4890A-B787-424F-8521-87984A05968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くわしく表す言葉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F7E3D0-DF4D-402E-996D-6C14AF32D9B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934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助ける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A2F535-6717-4DA7-AF32-EBA412977984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9585233-07F8-4A39-84E9-CDC2F83CF5A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485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はち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</a:t>
            </a:r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4333414-683E-4F4F-8288-2BF642745BD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D337142-1940-4DA2-836C-476B6F9278E9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254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知力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32CA308-07CA-421D-82B7-0B03C98DA17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365249-2610-4AE9-9242-B09AE41C34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9F70937-5A6B-4058-A6F4-74329C3E8C47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美しい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うつく</a:t>
            </a:r>
            <a:endParaRPr kumimoji="1" lang="ja-JP" altLang="en-US" sz="48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44D5D8D-9B65-4354-9A63-A58FE35176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E36365-0A15-43EE-8667-198B2004188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F792ECB-66D7-4C85-97E0-3CD01A46AF7E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4A488C-13D6-432E-888A-5DB176C9A21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B28B50-3C9B-45B6-BB07-3B3979B2D2BC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214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254B1C-5F1A-4B1A-B980-EFDDE0E31D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FA303D-00F6-4A15-AF41-67A6993A885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A89FD8B-06BE-4902-A9B2-EA1D751E21C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489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様子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EEA1B3-A0CE-4157-A6D2-4C6B40976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E3B3C4-A7F5-4D9A-90CE-56F3234AFF7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DB057D2-2C06-487B-ADC9-4D5969409F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D48DC6-E9EF-4F16-B606-30F07235A90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640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悲しい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ADCF239-0B58-483E-9372-1EDE8514ACD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A34CFF7-738E-4090-A76B-1B49082B25D0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733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4A488C-13D6-432E-888A-5DB176C9A21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B28B50-3C9B-45B6-BB07-3B3979B2D2BC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011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悪い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3DBAD41-A463-4969-8C70-3E8F4D2896F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4F84402-87B6-4C47-BCE2-1D71DE8A7886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866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悪人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D48DC6-E9EF-4F16-B606-30F07235A90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93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4B5160-78C7-40EC-BDD3-67E96861143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989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向こう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岸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FF9046-831D-4B2A-A9C0-711067C03CF6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37250E-B954-47F9-B031-E74B0073CCFA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ぎし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C181930-D937-42D3-ABAC-B9962A88F2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18BEFFE-8F1E-439C-B690-997BBD8AD30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76FDDBD-2FB0-49D1-BB24-95A7B2330F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816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風向き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かざ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2E4F7DB-BDAD-4BA1-9C27-684A9C6FBA0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F3D629-89B8-432B-9C07-5768DF4E4A6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E1D314-5DBB-4A1D-BE18-E4EF23D9D9F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85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B6D48D1-7E8C-4859-91D0-7E2915E136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54CD7DF-D1E9-453C-AC7A-18807C71FC4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25E3E48-50E0-4303-A355-F93636F9267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D04ADEF-58EB-430E-A0E3-5E7F48B48AD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E07922E-1C20-4E9F-84B2-CE0F378E785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5E6A2C5-293B-431A-B601-933BF077778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8FB01E8-A972-4CDC-85AB-C8DF7337EB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EEA1B3-A0CE-4157-A6D2-4C6B40976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DB057D2-2C06-487B-ADC9-4D5969409F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C6AFD28-A03D-4C08-9AE7-3AA9B6E17D7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27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何をしているのかな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A11DFEB-BE41-4BFA-926A-7EF550CAEDB8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　 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C3709CC-C6B2-42C6-B3E5-9F502DACAB4A}"/>
              </a:ext>
            </a:extLst>
          </p:cNvPr>
          <p:cNvSpPr txBox="1"/>
          <p:nvPr/>
        </p:nvSpPr>
        <p:spPr>
          <a:xfrm>
            <a:off x="3756760" y="1191419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</a:t>
            </a:r>
          </a:p>
        </p:txBody>
      </p:sp>
    </p:spTree>
    <p:extLst>
      <p:ext uri="{BB962C8B-B14F-4D97-AF65-F5344CB8AC3E}">
        <p14:creationId xmlns:p14="http://schemas.microsoft.com/office/powerpoint/2010/main" val="93643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開ける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C331F2-EB45-44B5-A8EB-04858A2AC4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7C6B02-5F82-42E0-A12A-1C288D25AEC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88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着く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落ち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6B5EB4E-4A06-4398-AFE2-C1ACBDE4189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881356-69AB-4A1F-A428-BC23C208358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AB7884-2A3C-4AFF-B100-DE7174B4FD8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駅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A076B7D-29A4-48E5-8925-75951515E48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951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AF4123-624C-490D-8C2D-7D49BCA807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3504638-014A-4BD9-A9AE-C7CD560335B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316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2BEDF1A-A099-4E54-92E9-92BBB81035D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072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身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C66FCB-F6A7-4FC1-B614-EDD145F7157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役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FA139B-800A-41F9-A868-4098E755F10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333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0B5CF8C-6CC9-4712-9EAB-D8CC45D5786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ほご色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EEE567C-6917-44ED-9926-0123EE221632}"/>
              </a:ext>
            </a:extLst>
          </p:cNvPr>
          <p:cNvSpPr txBox="1"/>
          <p:nvPr/>
        </p:nvSpPr>
        <p:spPr>
          <a:xfrm>
            <a:off x="6585172" y="4786643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7D06FF-F7A0-49B1-A9C2-978592B277C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8B6859-58C5-47CB-A961-1D4AB3DA8B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B366F2-9E38-414F-A82D-85CBE8FBC6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56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FE6218E-2C5B-4AD2-88D7-5422F66A289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そだ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育つ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31C4F3-23EC-4BBF-9F3B-5FD9DBFC2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999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使う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F3C8CA2-B5C9-4C67-898D-00B45CDF80F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何をしているのかな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A7997C0-8367-45E2-8507-5B05D355102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守る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31C4F3-23EC-4BBF-9F3B-5FD9DBFC2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7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C4D423-DC60-408E-9685-8B5E3ADA887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784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持つ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4B0BC-8A59-445C-999A-D9439BD0AD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2FF6377-E534-4400-B685-9C8009EF67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A03353-5F16-470A-9576-9C8AA7CC3AE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477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番号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C4D423-DC60-408E-9685-8B5E3ADA887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263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かえ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返す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31C4F3-23EC-4BBF-9F3B-5FD9DBFC2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807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題名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C4D423-DC60-408E-9685-8B5E3ADA887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46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植物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 ぶつ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5966AB-3D4A-42CF-8103-AA6203CB7F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DF8C2E-4CF4-4340-ACF9-B1FF2178E5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F453318-033E-4776-9F6A-31D30090B8A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さっ きょく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A03353-5F16-470A-9576-9C8AA7CC3AE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070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E6F456-D0AC-4FCA-B0CF-16A5319178F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505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254B1C-5F1A-4B1A-B980-EFDDE0E31D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2948ECA-2148-4BD2-A111-A2198CFB318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くらべてみよう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2DAD28-FB52-4E9D-8DF2-C0D827B6B45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皿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84F00A-5CD8-4C45-B844-119D9DA034D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996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E6F456-D0AC-4FCA-B0CF-16A5319178F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598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7F144C-8ED8-4F50-8B22-53C88A0D4FB7}"/>
              </a:ext>
            </a:extLst>
          </p:cNvPr>
          <p:cNvSpPr txBox="1"/>
          <p:nvPr/>
        </p:nvSpPr>
        <p:spPr>
          <a:xfrm>
            <a:off x="6600051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委員長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262F8BD-736F-474C-A9A0-B9AF52D83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623DEE-3A44-4C1E-B15F-B7B73BA656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B2D27FA-8151-40ED-902A-1A191DD47FB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07A8C39-B337-4435-AA9A-3E76786FFDB7}"/>
              </a:ext>
            </a:extLst>
          </p:cNvPr>
          <p:cNvSpPr txBox="1"/>
          <p:nvPr/>
        </p:nvSpPr>
        <p:spPr>
          <a:xfrm>
            <a:off x="6600052" y="2929667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8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 ぴょう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A03353-5F16-470A-9576-9C8AA7CC3AE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85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E6F456-D0AC-4FCA-B0CF-16A5319178F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447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88631EC-DA33-4494-ADDD-353DA594B92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936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E6F456-D0AC-4FCA-B0CF-16A5319178F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282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4B0BC-8A59-445C-999A-D9439BD0AD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2FF6377-E534-4400-B685-9C8009EF670C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メモを取りながら話を聞こう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8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A4F6A1-8986-4493-8D84-1CA8335B59D9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DD8542-23D2-4CF3-BB6E-2C915AE6C245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びん局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A559F5-9F93-47F5-820B-8DFAA9DE781D}"/>
              </a:ext>
            </a:extLst>
          </p:cNvPr>
          <p:cNvSpPr txBox="1"/>
          <p:nvPr/>
        </p:nvSpPr>
        <p:spPr>
          <a:xfrm>
            <a:off x="5398835" y="4946392"/>
            <a:ext cx="923330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48BA99-E495-4567-B4B1-07E3DB60B0D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944E32-38CA-443F-8863-405C1DB5A5F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8D7353-C63C-4E8C-A2F5-E05E439C26DC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メモを取りながら話を聞こう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978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配たつ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93A01-4A86-4967-A3FD-B8ADD812D65C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メモを取りながら話を聞こう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619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870F526-71A2-45CB-BCEB-493C1102B5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くらべてみよう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B4D3E4-CE1A-4502-83AF-3AE2FD54ECD1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住所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しょ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5966AB-3D4A-42CF-8103-AA6203CB7F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DF8C2E-4CF4-4340-ACF9-B1FF2178E5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DCB84F-1821-47DE-A00B-E08DC446B66B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メモを取りながら話を聞こう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8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日本中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3" y="300319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2" y="4673463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FFA6BD7-BE9F-470F-B234-DF34B38218D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FB5494A-8CF7-4157-AAC9-E24AA93E6BD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42B6D6-8076-471E-9DC0-C92124FAD411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メモを取りながら話を聞こう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902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酒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83EA84-787E-4C0C-A98F-F433347D1ABF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メモを取りながら話を聞こう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663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理由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F6EC8F-20CB-499B-A762-7B1391CD1A5E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40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校庭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C657464-8820-43F6-BEF0-C4F608D6FDC9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693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通学路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68591E8-8017-468E-8C37-4590B8655B3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745F09B-A471-4B6D-9D9D-4D946DB9402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B737259-DD8D-492B-A708-73888B21301D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9B351A-0335-4A9C-924E-534B4D8DC77D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264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研究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8187F4-99E8-4D0F-9547-D59C6DAF958E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49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あぶら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油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254B1C-5F1A-4B1A-B980-EFDDE0E31D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62CF90-6DBA-4E8F-A255-D4C7FA5BF32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81DCF6-FF4D-46A9-A534-89E2876DF45F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60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9B351A-0335-4A9C-924E-534B4D8DC77D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856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起きる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FB2FA3-312B-4040-8484-013DD8ABC2D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9C3440A-D3F3-4488-AC7F-44A78734975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拾う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31C4F3-23EC-4BBF-9F3B-5FD9DBFC2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892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投げる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C331F2-EB45-44B5-A8EB-04858A2AC4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BA7122-1B03-423E-BA6F-DA9571A9D55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252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すす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31C4F3-23EC-4BBF-9F3B-5FD9DBFC2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910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くつ屋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90E8980-521C-447C-AE84-BA4A9E0EE08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E92CB6-E1E3-43B8-BDF7-BA633C01F2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C797A5-5AB2-4938-B62A-CB0795A1C4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E6C75FD-BC24-4DE4-9509-7BF821FA7D5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054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F1ED92-5A59-4589-9ED6-20ECAB33090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071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わが家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90E8980-521C-447C-AE84-BA4A9E0EE08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E92CB6-E1E3-43B8-BDF7-BA633C01F2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C797A5-5AB2-4938-B62A-CB0795A1C4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342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暗い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31C4F3-23EC-4BBF-9F3B-5FD9DBFC2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558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にが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F1ED92-5A59-4589-9ED6-20ECAB33090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340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出来事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A0E0DB7-64CA-40BA-BDA3-8E58CE81CBC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F4B7073-5FEE-4A75-8E55-444A9B10291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721788D-B660-4C6B-96BA-E173C1A4E13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149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面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48CA9B-CB6F-403F-8331-7C33530816C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24BB6FA-DC5B-41BA-B3FE-6DF4FE5920F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AFFE13C-3750-4B3E-85C4-FC5573FD97B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47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AFFE13C-3750-4B3E-85C4-FC5573FD97B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564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つぎ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次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83EA84-787E-4C0C-A98F-F433347D1ABF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704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あそ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遊ぶ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BDEB125-77C2-4E51-8673-C8158B1834B9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399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速い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BDEB125-77C2-4E51-8673-C8158B1834B9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808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07CEE4-FB18-447C-A982-98FE0FF2A956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140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中央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おう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5966AB-3D4A-42CF-8103-AA6203CB7F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DF8C2E-4CF4-4340-ACF9-B1FF2178E5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C61C2A4-3E18-4D8B-919D-9AAD77FAA25A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360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かよ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BDEB125-77C2-4E51-8673-C8158B1834B9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925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6C7D88-1C80-4EE6-A373-2F2E19390ACF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27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勉強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65A2CAC-EDE1-47A0-883A-EE192C1987BE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79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向こう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FB2FA3-312B-4040-8484-013DD8ABC2D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9C3440A-D3F3-4488-AC7F-44A78734975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860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669575-E8D6-4917-8154-83465CA38A3F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018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6C7D88-1C80-4EE6-A373-2F2E19390ACF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564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やど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宿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C7A83F8-CE14-4FA1-8D03-0BDB88CDBA0B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59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湯</a:t>
            </a:r>
            <a:endParaRPr kumimoji="1" lang="en-US" altLang="ja-JP" sz="3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DA98D-9187-49AD-A72A-8D00C5E8506B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603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669575-E8D6-4917-8154-83465CA38A3F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706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こおり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氷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254B1C-5F1A-4B1A-B980-EFDDE0E31D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62CF90-6DBA-4E8F-A255-D4C7FA5BF32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3B3D36-81E4-4DCC-8880-729CE926303A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945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詩</a:t>
            </a:r>
            <a:endParaRPr kumimoji="1" lang="en-US" altLang="ja-JP" sz="3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DA98D-9187-49AD-A72A-8D00C5E8506B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紙ひこうき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697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669575-E8D6-4917-8154-83465CA38A3F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夕日がせなかをおしてくる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562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負ける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C331F2-EB45-44B5-A8EB-04858A2AC4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363A8D6-34B1-4587-B2EC-E33F14C4605D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夕日が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せなかを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おしてくる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343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運動会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D632875-6505-48C5-B77C-5CF136E6EF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B74EEA2-89FF-4241-ACF1-7518BDC118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9C69320-9CF6-4404-B85D-F661622B22BA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グループの合い言葉をきめよう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みどり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緑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254B1C-5F1A-4B1A-B980-EFDDE0E31D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2DAD28-FB52-4E9D-8DF2-C0D827B6B45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4B0D07-759B-4CD5-8E4B-432DA4668D6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774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練習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5B7DBC-A73A-4178-9439-C053D0063FF9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グループの合い言葉をきめよう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30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始める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A2F535-6717-4DA7-AF32-EBA412977984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グループの合い言葉をきめよう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132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終わる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C331F2-EB45-44B5-A8EB-04858A2AC4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7EACE5-558A-4D4B-9DCD-F45326CC6850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グループの合い言葉をきめよう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123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お化け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37274B4-7048-4AB5-8448-9A221EE4CA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E5A1BF8-77DA-416D-B698-7B4E011B58C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658ACD7-64EE-418B-8F66-5437BF54B09D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41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さむ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寒い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A97FA2-E008-407E-BABC-1C582BC28F37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528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34B6E5-3DAC-45AB-8E01-1440903C85F7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071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真ん中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C1FA13-144F-4627-B2D4-68D9D2DF6610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3B2BEB-A263-486F-93F5-C8282A7894A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84E1B45-C91E-419B-9494-A55431F4833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3A3BDE-D6CB-4380-B7FF-B0E1C98B1A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B3AC353-5322-417E-875F-D1B2E9DF5E34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264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円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A97FA2-E008-407E-BABC-1C582BC28F37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95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きゃく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客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254B1C-5F1A-4B1A-B980-EFDDE0E31D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62CF90-6DBA-4E8F-A255-D4C7FA5BF32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C2F0AC-2543-4B15-A3B0-4D1D27EB6280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553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服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34B6E5-3DAC-45AB-8E01-1440903C85F7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996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3194</TotalTime>
  <Words>1222</Words>
  <Application>Microsoft Office PowerPoint</Application>
  <PresentationFormat>ワイド画面</PresentationFormat>
  <Paragraphs>580</Paragraphs>
  <Slides>124</Slides>
  <Notes>33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124</vt:i4>
      </vt:variant>
    </vt:vector>
  </HeadingPairs>
  <TitlesOfParts>
    <vt:vector size="129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3年（上）</dc:title>
  <dc:creator>morita</dc:creator>
  <cp:lastModifiedBy>colas@edu-c.local</cp:lastModifiedBy>
  <cp:revision>528</cp:revision>
  <dcterms:created xsi:type="dcterms:W3CDTF">2019-06-12T23:18:36Z</dcterms:created>
  <dcterms:modified xsi:type="dcterms:W3CDTF">2020-03-31T00:21:19Z</dcterms:modified>
</cp:coreProperties>
</file>