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slides/slide144.xml" ContentType="application/vnd.openxmlformats-officedocument.presentationml.slide+xml"/>
  <Override PartName="/ppt/slides/slide145.xml" ContentType="application/vnd.openxmlformats-officedocument.presentationml.slide+xml"/>
  <Override PartName="/ppt/slides/slide146.xml" ContentType="application/vnd.openxmlformats-officedocument.presentationml.slide+xml"/>
  <Override PartName="/ppt/slides/slide14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9"/>
  </p:notesMasterIdLst>
  <p:sldIdLst>
    <p:sldId id="483" r:id="rId2"/>
    <p:sldId id="334" r:id="rId3"/>
    <p:sldId id="490" r:id="rId4"/>
    <p:sldId id="545" r:id="rId5"/>
    <p:sldId id="466" r:id="rId6"/>
    <p:sldId id="546" r:id="rId7"/>
    <p:sldId id="449" r:id="rId8"/>
    <p:sldId id="572" r:id="rId9"/>
    <p:sldId id="476" r:id="rId10"/>
    <p:sldId id="496" r:id="rId11"/>
    <p:sldId id="477" r:id="rId12"/>
    <p:sldId id="516" r:id="rId13"/>
    <p:sldId id="547" r:id="rId14"/>
    <p:sldId id="549" r:id="rId15"/>
    <p:sldId id="527" r:id="rId16"/>
    <p:sldId id="550" r:id="rId17"/>
    <p:sldId id="551" r:id="rId18"/>
    <p:sldId id="552" r:id="rId19"/>
    <p:sldId id="461" r:id="rId20"/>
    <p:sldId id="573" r:id="rId21"/>
    <p:sldId id="381" r:id="rId22"/>
    <p:sldId id="555" r:id="rId23"/>
    <p:sldId id="556" r:id="rId24"/>
    <p:sldId id="497" r:id="rId25"/>
    <p:sldId id="557" r:id="rId26"/>
    <p:sldId id="389" r:id="rId27"/>
    <p:sldId id="558" r:id="rId28"/>
    <p:sldId id="559" r:id="rId29"/>
    <p:sldId id="560" r:id="rId30"/>
    <p:sldId id="561" r:id="rId31"/>
    <p:sldId id="562" r:id="rId32"/>
    <p:sldId id="563" r:id="rId33"/>
    <p:sldId id="564" r:id="rId34"/>
    <p:sldId id="434" r:id="rId35"/>
    <p:sldId id="395" r:id="rId36"/>
    <p:sldId id="565" r:id="rId37"/>
    <p:sldId id="566" r:id="rId38"/>
    <p:sldId id="567" r:id="rId39"/>
    <p:sldId id="568" r:id="rId40"/>
    <p:sldId id="569" r:id="rId41"/>
    <p:sldId id="398" r:id="rId42"/>
    <p:sldId id="570" r:id="rId43"/>
    <p:sldId id="571" r:id="rId44"/>
    <p:sldId id="386" r:id="rId45"/>
    <p:sldId id="574" r:id="rId46"/>
    <p:sldId id="575" r:id="rId47"/>
    <p:sldId id="576" r:id="rId48"/>
    <p:sldId id="577" r:id="rId49"/>
    <p:sldId id="578" r:id="rId50"/>
    <p:sldId id="579" r:id="rId51"/>
    <p:sldId id="580" r:id="rId52"/>
    <p:sldId id="581" r:id="rId53"/>
    <p:sldId id="414" r:id="rId54"/>
    <p:sldId id="582" r:id="rId55"/>
    <p:sldId id="583" r:id="rId56"/>
    <p:sldId id="584" r:id="rId57"/>
    <p:sldId id="585" r:id="rId58"/>
    <p:sldId id="586" r:id="rId59"/>
    <p:sldId id="587" r:id="rId60"/>
    <p:sldId id="588" r:id="rId61"/>
    <p:sldId id="589" r:id="rId62"/>
    <p:sldId id="590" r:id="rId63"/>
    <p:sldId id="591" r:id="rId64"/>
    <p:sldId id="592" r:id="rId65"/>
    <p:sldId id="593" r:id="rId66"/>
    <p:sldId id="594" r:id="rId67"/>
    <p:sldId id="595" r:id="rId68"/>
    <p:sldId id="596" r:id="rId69"/>
    <p:sldId id="597" r:id="rId70"/>
    <p:sldId id="598" r:id="rId71"/>
    <p:sldId id="599" r:id="rId72"/>
    <p:sldId id="600" r:id="rId73"/>
    <p:sldId id="601" r:id="rId74"/>
    <p:sldId id="602" r:id="rId75"/>
    <p:sldId id="603" r:id="rId76"/>
    <p:sldId id="604" r:id="rId77"/>
    <p:sldId id="513" r:id="rId78"/>
    <p:sldId id="612" r:id="rId79"/>
    <p:sldId id="605" r:id="rId80"/>
    <p:sldId id="607" r:id="rId81"/>
    <p:sldId id="608" r:id="rId82"/>
    <p:sldId id="609" r:id="rId83"/>
    <p:sldId id="610" r:id="rId84"/>
    <p:sldId id="611" r:id="rId85"/>
    <p:sldId id="290" r:id="rId86"/>
    <p:sldId id="613" r:id="rId87"/>
    <p:sldId id="627" r:id="rId88"/>
    <p:sldId id="614" r:id="rId89"/>
    <p:sldId id="615" r:id="rId90"/>
    <p:sldId id="616" r:id="rId91"/>
    <p:sldId id="617" r:id="rId92"/>
    <p:sldId id="618" r:id="rId93"/>
    <p:sldId id="619" r:id="rId94"/>
    <p:sldId id="620" r:id="rId95"/>
    <p:sldId id="621" r:id="rId96"/>
    <p:sldId id="622" r:id="rId97"/>
    <p:sldId id="623" r:id="rId98"/>
    <p:sldId id="624" r:id="rId99"/>
    <p:sldId id="625" r:id="rId100"/>
    <p:sldId id="626" r:id="rId101"/>
    <p:sldId id="628" r:id="rId102"/>
    <p:sldId id="629" r:id="rId103"/>
    <p:sldId id="630" r:id="rId104"/>
    <p:sldId id="631" r:id="rId105"/>
    <p:sldId id="632" r:id="rId106"/>
    <p:sldId id="633" r:id="rId107"/>
    <p:sldId id="634" r:id="rId108"/>
    <p:sldId id="635" r:id="rId109"/>
    <p:sldId id="399" r:id="rId110"/>
    <p:sldId id="636" r:id="rId111"/>
    <p:sldId id="637" r:id="rId112"/>
    <p:sldId id="638" r:id="rId113"/>
    <p:sldId id="639" r:id="rId114"/>
    <p:sldId id="640" r:id="rId115"/>
    <p:sldId id="641" r:id="rId116"/>
    <p:sldId id="642" r:id="rId117"/>
    <p:sldId id="643" r:id="rId118"/>
    <p:sldId id="644" r:id="rId119"/>
    <p:sldId id="645" r:id="rId120"/>
    <p:sldId id="646" r:id="rId121"/>
    <p:sldId id="647" r:id="rId122"/>
    <p:sldId id="648" r:id="rId123"/>
    <p:sldId id="649" r:id="rId124"/>
    <p:sldId id="650" r:id="rId125"/>
    <p:sldId id="651" r:id="rId126"/>
    <p:sldId id="652" r:id="rId127"/>
    <p:sldId id="653" r:id="rId128"/>
    <p:sldId id="654" r:id="rId129"/>
    <p:sldId id="655" r:id="rId130"/>
    <p:sldId id="656" r:id="rId131"/>
    <p:sldId id="657" r:id="rId132"/>
    <p:sldId id="658" r:id="rId133"/>
    <p:sldId id="659" r:id="rId134"/>
    <p:sldId id="660" r:id="rId135"/>
    <p:sldId id="661" r:id="rId136"/>
    <p:sldId id="662" r:id="rId137"/>
    <p:sldId id="663" r:id="rId138"/>
    <p:sldId id="664" r:id="rId139"/>
    <p:sldId id="665" r:id="rId140"/>
    <p:sldId id="666" r:id="rId141"/>
    <p:sldId id="667" r:id="rId142"/>
    <p:sldId id="668" r:id="rId143"/>
    <p:sldId id="669" r:id="rId144"/>
    <p:sldId id="670" r:id="rId145"/>
    <p:sldId id="671" r:id="rId146"/>
    <p:sldId id="672" r:id="rId147"/>
    <p:sldId id="673" r:id="rId148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6D00"/>
    <a:srgbClr val="E66800"/>
    <a:srgbClr val="009900"/>
    <a:srgbClr val="008000"/>
    <a:srgbClr val="00B000"/>
    <a:srgbClr val="00CC00"/>
    <a:srgbClr val="00FF00"/>
    <a:srgbClr val="66FF33"/>
    <a:srgbClr val="99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08" autoAdjust="0"/>
    <p:restoredTop sz="96730" autoAdjust="0"/>
  </p:normalViewPr>
  <p:slideViewPr>
    <p:cSldViewPr>
      <p:cViewPr varScale="1">
        <p:scale>
          <a:sx n="123" d="100"/>
          <a:sy n="123" d="100"/>
        </p:scale>
        <p:origin x="96" y="9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6654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80" d="100"/>
        <a:sy n="80" d="100"/>
      </p:scale>
      <p:origin x="0" y="-118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33" Type="http://schemas.openxmlformats.org/officeDocument/2006/relationships/slide" Target="slides/slide132.xml"/><Relationship Id="rId138" Type="http://schemas.openxmlformats.org/officeDocument/2006/relationships/slide" Target="slides/slide137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28" Type="http://schemas.openxmlformats.org/officeDocument/2006/relationships/slide" Target="slides/slide127.xml"/><Relationship Id="rId144" Type="http://schemas.openxmlformats.org/officeDocument/2006/relationships/slide" Target="slides/slide143.xml"/><Relationship Id="rId149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18" Type="http://schemas.openxmlformats.org/officeDocument/2006/relationships/slide" Target="slides/slide117.xml"/><Relationship Id="rId134" Type="http://schemas.openxmlformats.org/officeDocument/2006/relationships/slide" Target="slides/slide133.xml"/><Relationship Id="rId139" Type="http://schemas.openxmlformats.org/officeDocument/2006/relationships/slide" Target="slides/slide138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50" Type="http://schemas.openxmlformats.org/officeDocument/2006/relationships/presProps" Target="presProps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16" Type="http://schemas.openxmlformats.org/officeDocument/2006/relationships/slide" Target="slides/slide115.xml"/><Relationship Id="rId124" Type="http://schemas.openxmlformats.org/officeDocument/2006/relationships/slide" Target="slides/slide123.xml"/><Relationship Id="rId129" Type="http://schemas.openxmlformats.org/officeDocument/2006/relationships/slide" Target="slides/slide128.xml"/><Relationship Id="rId137" Type="http://schemas.openxmlformats.org/officeDocument/2006/relationships/slide" Target="slides/slide13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11" Type="http://schemas.openxmlformats.org/officeDocument/2006/relationships/slide" Target="slides/slide110.xml"/><Relationship Id="rId132" Type="http://schemas.openxmlformats.org/officeDocument/2006/relationships/slide" Target="slides/slide131.xml"/><Relationship Id="rId140" Type="http://schemas.openxmlformats.org/officeDocument/2006/relationships/slide" Target="slides/slide139.xml"/><Relationship Id="rId145" Type="http://schemas.openxmlformats.org/officeDocument/2006/relationships/slide" Target="slides/slide144.xml"/><Relationship Id="rId15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127" Type="http://schemas.openxmlformats.org/officeDocument/2006/relationships/slide" Target="slides/slide12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130" Type="http://schemas.openxmlformats.org/officeDocument/2006/relationships/slide" Target="slides/slide129.xml"/><Relationship Id="rId135" Type="http://schemas.openxmlformats.org/officeDocument/2006/relationships/slide" Target="slides/slide134.xml"/><Relationship Id="rId143" Type="http://schemas.openxmlformats.org/officeDocument/2006/relationships/slide" Target="slides/slide142.xml"/><Relationship Id="rId148" Type="http://schemas.openxmlformats.org/officeDocument/2006/relationships/slide" Target="slides/slide147.xml"/><Relationship Id="rId15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slide" Target="slides/slide124.xml"/><Relationship Id="rId141" Type="http://schemas.openxmlformats.org/officeDocument/2006/relationships/slide" Target="slides/slide140.xml"/><Relationship Id="rId146" Type="http://schemas.openxmlformats.org/officeDocument/2006/relationships/slide" Target="slides/slide14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131" Type="http://schemas.openxmlformats.org/officeDocument/2006/relationships/slide" Target="slides/slide130.xml"/><Relationship Id="rId136" Type="http://schemas.openxmlformats.org/officeDocument/2006/relationships/slide" Target="slides/slide135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52" Type="http://schemas.openxmlformats.org/officeDocument/2006/relationships/theme" Target="theme/theme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26" Type="http://schemas.openxmlformats.org/officeDocument/2006/relationships/slide" Target="slides/slide125.xml"/><Relationship Id="rId147" Type="http://schemas.openxmlformats.org/officeDocument/2006/relationships/slide" Target="slides/slide14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142" Type="http://schemas.openxmlformats.org/officeDocument/2006/relationships/slide" Target="slides/slide141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BB01FB-1078-4E8D-9872-1621339EF254}" type="datetimeFigureOut">
              <a:rPr kumimoji="1" lang="ja-JP" altLang="en-US" smtClean="0"/>
              <a:t>2020/3/31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7C1059-48E5-4904-BF80-09817418F0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74357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sz="1200" dirty="0"/>
              <a:t>険道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7C1059-48E5-4904-BF80-09817418F03F}" type="slidenum">
              <a:rPr kumimoji="1" lang="ja-JP" altLang="en-US" smtClean="0"/>
              <a:t>47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58048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アフリカでは今、</a:t>
            </a:r>
            <a:r>
              <a:rPr kumimoji="1" lang="en-US" altLang="ja-JP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</a:t>
            </a:r>
            <a:r>
              <a:rPr kumimoji="1" lang="ja-JP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分間に</a:t>
            </a:r>
            <a:r>
              <a:rPr kumimoji="1" lang="en-US" altLang="ja-JP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60</a:t>
            </a:r>
            <a:r>
              <a:rPr kumimoji="1" lang="ja-JP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秒が過ぎています。</a:t>
            </a:r>
            <a:endParaRPr kumimoji="1" lang="ja-JP" altLang="ja-JP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7C1059-48E5-4904-BF80-09817418F03F}" type="slidenum">
              <a:rPr kumimoji="1" lang="ja-JP" altLang="en-US" smtClean="0"/>
              <a:t>50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88589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7C1059-48E5-4904-BF80-09817418F03F}" type="slidenum">
              <a:rPr kumimoji="1" lang="ja-JP" altLang="en-US" smtClean="0"/>
              <a:t>54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91454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7C1059-48E5-4904-BF80-09817418F03F}" type="slidenum">
              <a:rPr kumimoji="1" lang="ja-JP" altLang="en-US" smtClean="0"/>
              <a:t>131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9596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7C1059-48E5-4904-BF80-09817418F03F}" type="slidenum">
              <a:rPr kumimoji="1" lang="ja-JP" altLang="en-US" smtClean="0"/>
              <a:t>139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92194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7C1059-48E5-4904-BF80-09817418F03F}" type="slidenum">
              <a:rPr kumimoji="1" lang="ja-JP" altLang="en-US" smtClean="0"/>
              <a:t>145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5167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7C1059-48E5-4904-BF80-09817418F03F}" type="slidenum">
              <a:rPr kumimoji="1" lang="ja-JP" altLang="en-US" smtClean="0"/>
              <a:t>147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9118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2020/3/31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33165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2020/3/31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72708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2020/3/31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1032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2020/3/31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44042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2020/3/31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04779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2020/3/31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2600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2020/3/31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20174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2020/3/31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45626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2020/3/31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77875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2020/3/31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89559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2020/3/31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4229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7F02DA-1289-4584-986D-597A31D138DA}" type="datetimeFigureOut">
              <a:rPr kumimoji="1" lang="ja-JP" altLang="en-US" smtClean="0"/>
              <a:t>2020/3/31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5004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41.xml"/><Relationship Id="rId13" Type="http://schemas.openxmlformats.org/officeDocument/2006/relationships/slide" Target="slide84.xml"/><Relationship Id="rId18" Type="http://schemas.openxmlformats.org/officeDocument/2006/relationships/slide" Target="slide126.xml"/><Relationship Id="rId26" Type="http://schemas.openxmlformats.org/officeDocument/2006/relationships/image" Target="../media/image3.png"/><Relationship Id="rId3" Type="http://schemas.openxmlformats.org/officeDocument/2006/relationships/slide" Target="slide2.xml"/><Relationship Id="rId21" Type="http://schemas.openxmlformats.org/officeDocument/2006/relationships/slide" Target="slide133.xml"/><Relationship Id="rId7" Type="http://schemas.openxmlformats.org/officeDocument/2006/relationships/slide" Target="slide104.xml"/><Relationship Id="rId12" Type="http://schemas.openxmlformats.org/officeDocument/2006/relationships/slide" Target="slide77.xml"/><Relationship Id="rId17" Type="http://schemas.openxmlformats.org/officeDocument/2006/relationships/slide" Target="slide125.xml"/><Relationship Id="rId25" Type="http://schemas.openxmlformats.org/officeDocument/2006/relationships/image" Target="../media/image2.png"/><Relationship Id="rId2" Type="http://schemas.openxmlformats.org/officeDocument/2006/relationships/image" Target="../media/image1.png"/><Relationship Id="rId16" Type="http://schemas.openxmlformats.org/officeDocument/2006/relationships/slide" Target="slide112.xml"/><Relationship Id="rId20" Type="http://schemas.openxmlformats.org/officeDocument/2006/relationships/slide" Target="slide132.xml"/><Relationship Id="rId1" Type="http://schemas.openxmlformats.org/officeDocument/2006/relationships/slideLayout" Target="../slideLayouts/slideLayout1.xml"/><Relationship Id="rId6" Type="http://schemas.openxmlformats.org/officeDocument/2006/relationships/slide" Target="slide28.xml"/><Relationship Id="rId11" Type="http://schemas.openxmlformats.org/officeDocument/2006/relationships/slide" Target="slide69.xml"/><Relationship Id="rId24" Type="http://schemas.openxmlformats.org/officeDocument/2006/relationships/slide" Target="slide139.xml"/><Relationship Id="rId5" Type="http://schemas.openxmlformats.org/officeDocument/2006/relationships/slide" Target="slide26.xml"/><Relationship Id="rId15" Type="http://schemas.openxmlformats.org/officeDocument/2006/relationships/slide" Target="slide110.xml"/><Relationship Id="rId23" Type="http://schemas.openxmlformats.org/officeDocument/2006/relationships/slide" Target="slide137.xml"/><Relationship Id="rId10" Type="http://schemas.openxmlformats.org/officeDocument/2006/relationships/slide" Target="slide64.xml"/><Relationship Id="rId19" Type="http://schemas.openxmlformats.org/officeDocument/2006/relationships/slide" Target="slide130.xml"/><Relationship Id="rId4" Type="http://schemas.openxmlformats.org/officeDocument/2006/relationships/slide" Target="slide4.xml"/><Relationship Id="rId9" Type="http://schemas.openxmlformats.org/officeDocument/2006/relationships/slide" Target="slide56.xml"/><Relationship Id="rId14" Type="http://schemas.openxmlformats.org/officeDocument/2006/relationships/slide" Target="slide100.xml"/><Relationship Id="rId22" Type="http://schemas.openxmlformats.org/officeDocument/2006/relationships/slide" Target="slide13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åé³¥ã®ãã¼ã¯">
            <a:extLst>
              <a:ext uri="{FF2B5EF4-FFF2-40B4-BE49-F238E27FC236}">
                <a16:creationId xmlns:a16="http://schemas.microsoft.com/office/drawing/2014/main" id="{A51C10A9-E1EC-4965-82DB-D09273D99B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3376" y="5350423"/>
            <a:ext cx="1522763" cy="1522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テキスト ボックス 4"/>
          <p:cNvSpPr txBox="1"/>
          <p:nvPr/>
        </p:nvSpPr>
        <p:spPr>
          <a:xfrm>
            <a:off x="2592477" y="1437038"/>
            <a:ext cx="700704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クリックで漢字の読みが出ます。</a:t>
            </a:r>
            <a:endParaRPr lang="en-US" altLang="ja-JP" sz="2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右上の番号は、教科書に出てくる順です。</a:t>
            </a:r>
            <a:endParaRPr lang="en-US" altLang="ja-JP" sz="2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0" y="-4450"/>
            <a:ext cx="12192000" cy="1395742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876300" y="188284"/>
            <a:ext cx="8478227" cy="1107996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6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小学３年生 </a:t>
            </a:r>
            <a:r>
              <a:rPr lang="ja-JP" altLang="en-US" sz="6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</a:t>
            </a:r>
            <a:endParaRPr kumimoji="1" lang="ja-JP" altLang="en-US" sz="6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9134753" y="592017"/>
            <a:ext cx="30572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光村図書（上）</a:t>
            </a: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623392" y="2531465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3" action="ppaction://hlinksldjump"/>
              </a:rPr>
              <a:t>どきん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03A9D5E4-5274-4678-9EFA-8306DD529899}"/>
              </a:ext>
            </a:extLst>
          </p:cNvPr>
          <p:cNvSpPr txBox="1"/>
          <p:nvPr/>
        </p:nvSpPr>
        <p:spPr>
          <a:xfrm>
            <a:off x="622648" y="2901527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4" action="ppaction://hlinksldjump"/>
              </a:rPr>
              <a:t>きつつきの商売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4" name="テキスト ボックス 63">
            <a:extLst>
              <a:ext uri="{FF2B5EF4-FFF2-40B4-BE49-F238E27FC236}">
                <a16:creationId xmlns:a16="http://schemas.microsoft.com/office/drawing/2014/main" id="{730CD599-F99A-4541-BD2C-EBEC71473A54}"/>
              </a:ext>
            </a:extLst>
          </p:cNvPr>
          <p:cNvSpPr txBox="1"/>
          <p:nvPr/>
        </p:nvSpPr>
        <p:spPr>
          <a:xfrm>
            <a:off x="622648" y="3271589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5" action="ppaction://hlinksldjump"/>
              </a:rPr>
              <a:t>図書館たんていだん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6" name="テキスト ボックス 65">
            <a:extLst>
              <a:ext uri="{FF2B5EF4-FFF2-40B4-BE49-F238E27FC236}">
                <a16:creationId xmlns:a16="http://schemas.microsoft.com/office/drawing/2014/main" id="{E6E2764E-ED4D-403F-8156-7463073A7851}"/>
              </a:ext>
            </a:extLst>
          </p:cNvPr>
          <p:cNvSpPr txBox="1"/>
          <p:nvPr/>
        </p:nvSpPr>
        <p:spPr>
          <a:xfrm>
            <a:off x="622648" y="3641651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6" action="ppaction://hlinksldjump"/>
              </a:rPr>
              <a:t>国語辞典を使おう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7" name="テキスト ボックス 66">
            <a:extLst>
              <a:ext uri="{FF2B5EF4-FFF2-40B4-BE49-F238E27FC236}">
                <a16:creationId xmlns:a16="http://schemas.microsoft.com/office/drawing/2014/main" id="{78FD982B-13EC-40B0-B1BE-233BADE31191}"/>
              </a:ext>
            </a:extLst>
          </p:cNvPr>
          <p:cNvSpPr txBox="1"/>
          <p:nvPr/>
        </p:nvSpPr>
        <p:spPr>
          <a:xfrm>
            <a:off x="6236846" y="2531464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7" action="ppaction://hlinksldjump"/>
              </a:rPr>
              <a:t>こそあど言葉を使いこなそう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8" name="テキスト ボックス 67">
            <a:extLst>
              <a:ext uri="{FF2B5EF4-FFF2-40B4-BE49-F238E27FC236}">
                <a16:creationId xmlns:a16="http://schemas.microsoft.com/office/drawing/2014/main" id="{3D515802-8C41-4355-93D4-1B27CE1E46A7}"/>
              </a:ext>
            </a:extLst>
          </p:cNvPr>
          <p:cNvSpPr txBox="1"/>
          <p:nvPr/>
        </p:nvSpPr>
        <p:spPr>
          <a:xfrm>
            <a:off x="622648" y="4011713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8" action="ppaction://hlinksldjump"/>
              </a:rPr>
              <a:t>漢字の音と訓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9" name="テキスト ボックス 68">
            <a:extLst>
              <a:ext uri="{FF2B5EF4-FFF2-40B4-BE49-F238E27FC236}">
                <a16:creationId xmlns:a16="http://schemas.microsoft.com/office/drawing/2014/main" id="{993F51BF-EC5C-4E95-AFB5-BAD0DF6EB86D}"/>
              </a:ext>
            </a:extLst>
          </p:cNvPr>
          <p:cNvSpPr txBox="1"/>
          <p:nvPr/>
        </p:nvSpPr>
        <p:spPr>
          <a:xfrm>
            <a:off x="622648" y="4381775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9" action="ppaction://hlinksldjump"/>
              </a:rPr>
              <a:t>もっと知りたい、友だちのこと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0" name="テキスト ボックス 69">
            <a:extLst>
              <a:ext uri="{FF2B5EF4-FFF2-40B4-BE49-F238E27FC236}">
                <a16:creationId xmlns:a16="http://schemas.microsoft.com/office/drawing/2014/main" id="{B34F82AD-25F6-40AA-9CDF-F24910A9D2BA}"/>
              </a:ext>
            </a:extLst>
          </p:cNvPr>
          <p:cNvSpPr txBox="1"/>
          <p:nvPr/>
        </p:nvSpPr>
        <p:spPr>
          <a:xfrm>
            <a:off x="622648" y="4751837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0" action="ppaction://hlinksldjump"/>
              </a:rPr>
              <a:t>言葉で遊ぼう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1" name="テキスト ボックス 70">
            <a:extLst>
              <a:ext uri="{FF2B5EF4-FFF2-40B4-BE49-F238E27FC236}">
                <a16:creationId xmlns:a16="http://schemas.microsoft.com/office/drawing/2014/main" id="{6D1E50A9-8ACC-4B2C-8936-2B53FA913CCD}"/>
              </a:ext>
            </a:extLst>
          </p:cNvPr>
          <p:cNvSpPr txBox="1"/>
          <p:nvPr/>
        </p:nvSpPr>
        <p:spPr>
          <a:xfrm>
            <a:off x="622648" y="5119592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1" action="ppaction://hlinksldjump"/>
              </a:rPr>
              <a:t>こまを楽しむ</a:t>
            </a:r>
            <a:endParaRPr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2" name="テキスト ボックス 71">
            <a:extLst>
              <a:ext uri="{FF2B5EF4-FFF2-40B4-BE49-F238E27FC236}">
                <a16:creationId xmlns:a16="http://schemas.microsoft.com/office/drawing/2014/main" id="{372843BE-F8C8-49E5-8269-FB67BD94EBAB}"/>
              </a:ext>
            </a:extLst>
          </p:cNvPr>
          <p:cNvSpPr txBox="1"/>
          <p:nvPr/>
        </p:nvSpPr>
        <p:spPr>
          <a:xfrm>
            <a:off x="622648" y="5489654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2" action="ppaction://hlinksldjump"/>
              </a:rPr>
              <a:t>気もちをこめて「来てください」</a:t>
            </a:r>
            <a:endParaRPr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5" name="テキスト ボックス 74">
            <a:extLst>
              <a:ext uri="{FF2B5EF4-FFF2-40B4-BE49-F238E27FC236}">
                <a16:creationId xmlns:a16="http://schemas.microsoft.com/office/drawing/2014/main" id="{F0E0C116-D35C-42AC-A9E0-F2092632C030}"/>
              </a:ext>
            </a:extLst>
          </p:cNvPr>
          <p:cNvSpPr txBox="1"/>
          <p:nvPr/>
        </p:nvSpPr>
        <p:spPr>
          <a:xfrm>
            <a:off x="622648" y="5857409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3" action="ppaction://hlinksldjump"/>
              </a:rPr>
              <a:t>まいごのかぎ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6" name="テキスト ボックス 75">
            <a:extLst>
              <a:ext uri="{FF2B5EF4-FFF2-40B4-BE49-F238E27FC236}">
                <a16:creationId xmlns:a16="http://schemas.microsoft.com/office/drawing/2014/main" id="{7FDF97AD-A699-4482-81BC-FED02CB1119D}"/>
              </a:ext>
            </a:extLst>
          </p:cNvPr>
          <p:cNvSpPr txBox="1"/>
          <p:nvPr/>
        </p:nvSpPr>
        <p:spPr>
          <a:xfrm>
            <a:off x="622648" y="6227471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4" action="ppaction://hlinksldjump"/>
              </a:rPr>
              <a:t>俳句を楽しもう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8" name="テキスト ボックス 77">
            <a:extLst>
              <a:ext uri="{FF2B5EF4-FFF2-40B4-BE49-F238E27FC236}">
                <a16:creationId xmlns:a16="http://schemas.microsoft.com/office/drawing/2014/main" id="{4ED5F3E4-0032-4014-9529-57E8440EA238}"/>
              </a:ext>
            </a:extLst>
          </p:cNvPr>
          <p:cNvSpPr txBox="1"/>
          <p:nvPr/>
        </p:nvSpPr>
        <p:spPr>
          <a:xfrm>
            <a:off x="6236846" y="2901526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5" action="ppaction://hlinksldjump"/>
              </a:rPr>
              <a:t>引用するとき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3" name="テキスト ボックス 92">
            <a:extLst>
              <a:ext uri="{FF2B5EF4-FFF2-40B4-BE49-F238E27FC236}">
                <a16:creationId xmlns:a16="http://schemas.microsoft.com/office/drawing/2014/main" id="{D0F94612-2E6D-4756-BF20-5679DEDA596F}"/>
              </a:ext>
            </a:extLst>
          </p:cNvPr>
          <p:cNvSpPr txBox="1"/>
          <p:nvPr/>
        </p:nvSpPr>
        <p:spPr>
          <a:xfrm>
            <a:off x="6236846" y="3269876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6" action="ppaction://hlinksldjump"/>
              </a:rPr>
              <a:t>仕事のくふう、見つけたよ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4" name="テキスト ボックス 93">
            <a:extLst>
              <a:ext uri="{FF2B5EF4-FFF2-40B4-BE49-F238E27FC236}">
                <a16:creationId xmlns:a16="http://schemas.microsoft.com/office/drawing/2014/main" id="{79A67D01-70F1-4BC3-8DF1-0CE08B0B1009}"/>
              </a:ext>
            </a:extLst>
          </p:cNvPr>
          <p:cNvSpPr txBox="1"/>
          <p:nvPr/>
        </p:nvSpPr>
        <p:spPr>
          <a:xfrm>
            <a:off x="6236846" y="3639938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7" action="ppaction://hlinksldjump"/>
              </a:rPr>
              <a:t>夏のくらし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5" name="テキスト ボックス 94">
            <a:extLst>
              <a:ext uri="{FF2B5EF4-FFF2-40B4-BE49-F238E27FC236}">
                <a16:creationId xmlns:a16="http://schemas.microsoft.com/office/drawing/2014/main" id="{128C34F4-B491-4506-B74E-12635CCB177E}"/>
              </a:ext>
            </a:extLst>
          </p:cNvPr>
          <p:cNvSpPr txBox="1"/>
          <p:nvPr/>
        </p:nvSpPr>
        <p:spPr>
          <a:xfrm>
            <a:off x="6236846" y="4008288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8" action="ppaction://hlinksldjump"/>
              </a:rPr>
              <a:t>はじめて知ったことを知らせよう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6" name="テキスト ボックス 95">
            <a:extLst>
              <a:ext uri="{FF2B5EF4-FFF2-40B4-BE49-F238E27FC236}">
                <a16:creationId xmlns:a16="http://schemas.microsoft.com/office/drawing/2014/main" id="{7DE4E783-F5F4-4036-879F-CAF059ACE97C}"/>
              </a:ext>
            </a:extLst>
          </p:cNvPr>
          <p:cNvSpPr txBox="1"/>
          <p:nvPr/>
        </p:nvSpPr>
        <p:spPr>
          <a:xfrm>
            <a:off x="6236100" y="4381774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9" action="ppaction://hlinksldjump"/>
              </a:rPr>
              <a:t>鳥になったきょうりゅうの話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7" name="テキスト ボックス 96">
            <a:extLst>
              <a:ext uri="{FF2B5EF4-FFF2-40B4-BE49-F238E27FC236}">
                <a16:creationId xmlns:a16="http://schemas.microsoft.com/office/drawing/2014/main" id="{3B50DB39-AD2B-4B67-BD72-943B98033FE2}"/>
              </a:ext>
            </a:extLst>
          </p:cNvPr>
          <p:cNvSpPr txBox="1"/>
          <p:nvPr/>
        </p:nvSpPr>
        <p:spPr>
          <a:xfrm>
            <a:off x="6236100" y="4746700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20" action="ppaction://hlinksldjump"/>
              </a:rPr>
              <a:t>わたしと小鳥とすずと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8" name="テキスト ボックス 97">
            <a:extLst>
              <a:ext uri="{FF2B5EF4-FFF2-40B4-BE49-F238E27FC236}">
                <a16:creationId xmlns:a16="http://schemas.microsoft.com/office/drawing/2014/main" id="{B03AF7F4-968C-4E0B-AD13-1443CA8D0A69}"/>
              </a:ext>
            </a:extLst>
          </p:cNvPr>
          <p:cNvSpPr txBox="1"/>
          <p:nvPr/>
        </p:nvSpPr>
        <p:spPr>
          <a:xfrm>
            <a:off x="6236100" y="5119591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21" action="ppaction://hlinksldjump"/>
              </a:rPr>
              <a:t>夕日がせなかをおしてくる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9" name="テキスト ボックス 98">
            <a:extLst>
              <a:ext uri="{FF2B5EF4-FFF2-40B4-BE49-F238E27FC236}">
                <a16:creationId xmlns:a16="http://schemas.microsoft.com/office/drawing/2014/main" id="{91C39847-7C68-4261-9078-963544EA15C3}"/>
              </a:ext>
            </a:extLst>
          </p:cNvPr>
          <p:cNvSpPr txBox="1"/>
          <p:nvPr/>
        </p:nvSpPr>
        <p:spPr>
          <a:xfrm>
            <a:off x="6236100" y="5489654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22" action="ppaction://hlinksldjump"/>
              </a:rPr>
              <a:t>山小屋で三日間すごすなら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0" name="テキスト ボックス 99">
            <a:extLst>
              <a:ext uri="{FF2B5EF4-FFF2-40B4-BE49-F238E27FC236}">
                <a16:creationId xmlns:a16="http://schemas.microsoft.com/office/drawing/2014/main" id="{41ACA646-2ABA-4BE8-9DD5-A4AE1C7A5C8C}"/>
              </a:ext>
            </a:extLst>
          </p:cNvPr>
          <p:cNvSpPr txBox="1"/>
          <p:nvPr/>
        </p:nvSpPr>
        <p:spPr>
          <a:xfrm>
            <a:off x="6236100" y="5857408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23" action="ppaction://hlinksldjump"/>
              </a:rPr>
              <a:t>ポスターを読もう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2" name="テキスト ボックス 101">
            <a:extLst>
              <a:ext uri="{FF2B5EF4-FFF2-40B4-BE49-F238E27FC236}">
                <a16:creationId xmlns:a16="http://schemas.microsoft.com/office/drawing/2014/main" id="{AB9263A4-B69F-4D0F-9A64-794F04E46FCA}"/>
              </a:ext>
            </a:extLst>
          </p:cNvPr>
          <p:cNvSpPr txBox="1"/>
          <p:nvPr/>
        </p:nvSpPr>
        <p:spPr>
          <a:xfrm>
            <a:off x="6236100" y="6230766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24" action="ppaction://hlinksldjump"/>
              </a:rPr>
              <a:t>へんとつくり</a:t>
            </a:r>
            <a:endParaRPr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pic>
        <p:nvPicPr>
          <p:cNvPr id="1026" name="Picture 2" descr="キツツキのイラスト">
            <a:extLst>
              <a:ext uri="{FF2B5EF4-FFF2-40B4-BE49-F238E27FC236}">
                <a16:creationId xmlns:a16="http://schemas.microsoft.com/office/drawing/2014/main" id="{9639DA57-6BB8-4E33-A2F9-4762864143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8700" y="2499531"/>
            <a:ext cx="1593426" cy="16906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鈴のイラスト">
            <a:extLst>
              <a:ext uri="{FF2B5EF4-FFF2-40B4-BE49-F238E27FC236}">
                <a16:creationId xmlns:a16="http://schemas.microsoft.com/office/drawing/2014/main" id="{7E98C7C7-EF0B-44A2-80FE-2C3B66B6AE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76520" y="1453194"/>
            <a:ext cx="1301870" cy="1597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194877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8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葉っぱ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0A4CFE-42FC-482F-9B68-9F4E751DB3FD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C735D125-F359-4503-A8DD-587C2F4DDC8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99537B0E-35E9-4016-9E11-F684F486CBEF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06B653A8-C528-4797-A589-29DF14B29621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きつつきの商売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85158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調子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86822" y="4509120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48F4E65F-61B0-41A1-865D-F989E4F83D32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D99EDF47-FE87-4D91-97DB-A8411E413F4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９９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1F661A57-F8BD-4A90-BA58-FF511951D675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俳句を楽しもう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E760653-F5A3-402F-9B81-381C192912EA}"/>
              </a:ext>
            </a:extLst>
          </p:cNvPr>
          <p:cNvSpPr txBox="1"/>
          <p:nvPr/>
        </p:nvSpPr>
        <p:spPr>
          <a:xfrm>
            <a:off x="6886822" y="1191418"/>
            <a:ext cx="1200329" cy="2670675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ちょう</a:t>
            </a:r>
          </a:p>
        </p:txBody>
      </p:sp>
    </p:spTree>
    <p:extLst>
      <p:ext uri="{BB962C8B-B14F-4D97-AF65-F5344CB8AC3E}">
        <p14:creationId xmlns:p14="http://schemas.microsoft.com/office/powerpoint/2010/main" val="2961656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8" grpId="0"/>
    </p:bld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区切る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9FE5DF13-0CCC-4397-83C2-C459F7623DD7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く</a:t>
            </a: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D7CB0B84-FF01-40DE-B763-EFB67DD73BD2}"/>
              </a:ext>
            </a:extLst>
          </p:cNvPr>
          <p:cNvSpPr txBox="1"/>
          <p:nvPr/>
        </p:nvSpPr>
        <p:spPr>
          <a:xfrm>
            <a:off x="6619784" y="3429000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ぎ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D4513B16-2B7C-43DF-9336-78EBB12195DA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565C49E-8BAF-4AD1-83C3-8D4986C91A0F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俳句を楽しもう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37634753-AED6-45BA-BA26-311C0C8ABF0E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１００</a:t>
            </a:r>
          </a:p>
        </p:txBody>
      </p:sp>
    </p:spTree>
    <p:extLst>
      <p:ext uri="{BB962C8B-B14F-4D97-AF65-F5344CB8AC3E}">
        <p14:creationId xmlns:p14="http://schemas.microsoft.com/office/powerpoint/2010/main" val="2411521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0" grpId="0"/>
    </p:bld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372226" y="1999534"/>
            <a:ext cx="1661993" cy="378215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9600" dirty="0" err="1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ひがし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632467" y="1485900"/>
            <a:ext cx="5570756" cy="1230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東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ECFD2C4D-58C9-4378-ABC3-E0A93901606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38A37D9C-3F1D-44B2-A4D2-690634647306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俳句を楽しもう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508894D0-716C-47D6-B1B1-861946DC1205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１０１</a:t>
            </a:r>
          </a:p>
        </p:txBody>
      </p:sp>
    </p:spTree>
    <p:extLst>
      <p:ext uri="{BB962C8B-B14F-4D97-AF65-F5344CB8AC3E}">
        <p14:creationId xmlns:p14="http://schemas.microsoft.com/office/powerpoint/2010/main" val="2400096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太陽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たい　</a:t>
            </a:r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よう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FEE1C7CC-61AA-4B3A-9186-C8F5E3FB499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A2ECED15-A620-4A14-AEBE-628CD30A27BA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俳句を楽しもう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CDEDFBA1-0655-4C2C-9B95-C4D26564F1AC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１０２</a:t>
            </a:r>
          </a:p>
        </p:txBody>
      </p:sp>
    </p:spTree>
    <p:extLst>
      <p:ext uri="{BB962C8B-B14F-4D97-AF65-F5344CB8AC3E}">
        <p14:creationId xmlns:p14="http://schemas.microsoft.com/office/powerpoint/2010/main" val="408055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近所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きん　</a:t>
            </a:r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じょ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FEE1C7CC-61AA-4B3A-9186-C8F5E3FB499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A2ECED15-A620-4A14-AEBE-628CD30A27BA}"/>
              </a:ext>
            </a:extLst>
          </p:cNvPr>
          <p:cNvSpPr txBox="1"/>
          <p:nvPr/>
        </p:nvSpPr>
        <p:spPr>
          <a:xfrm>
            <a:off x="458664" y="39461"/>
            <a:ext cx="678946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こそあど言葉を使いこなそう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CDEDFBA1-0655-4C2C-9B95-C4D26564F1AC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１０３</a:t>
            </a:r>
          </a:p>
        </p:txBody>
      </p:sp>
    </p:spTree>
    <p:extLst>
      <p:ext uri="{BB962C8B-B14F-4D97-AF65-F5344CB8AC3E}">
        <p14:creationId xmlns:p14="http://schemas.microsoft.com/office/powerpoint/2010/main" val="1460807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 err="1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およ</a:t>
            </a:r>
            <a:endParaRPr lang="en-US" altLang="ja-JP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泳ぐ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4EEB49E1-F412-402B-B822-669DE3DDDBE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2FFE8EE-2329-4F26-A37B-45FB99A3E8BB}"/>
              </a:ext>
            </a:extLst>
          </p:cNvPr>
          <p:cNvSpPr txBox="1"/>
          <p:nvPr/>
        </p:nvSpPr>
        <p:spPr>
          <a:xfrm>
            <a:off x="458664" y="39461"/>
            <a:ext cx="678946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こそあど言葉を使いこなそう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D363F6C5-8759-4C00-AEEA-68883DDE2F81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１０４</a:t>
            </a:r>
          </a:p>
        </p:txBody>
      </p:sp>
    </p:spTree>
    <p:extLst>
      <p:ext uri="{BB962C8B-B14F-4D97-AF65-F5344CB8AC3E}">
        <p14:creationId xmlns:p14="http://schemas.microsoft.com/office/powerpoint/2010/main" val="3160000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練習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51F5407-55F2-46AF-93E1-E071AF0A7CC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90C8AC09-158F-44FC-9CEB-816BA02E5B1A}"/>
              </a:ext>
            </a:extLst>
          </p:cNvPr>
          <p:cNvSpPr txBox="1"/>
          <p:nvPr/>
        </p:nvSpPr>
        <p:spPr>
          <a:xfrm>
            <a:off x="6888088" y="1650981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れん しゅう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C38F0E42-9C4F-4557-B60F-34D8F5317AF9}"/>
              </a:ext>
            </a:extLst>
          </p:cNvPr>
          <p:cNvSpPr txBox="1"/>
          <p:nvPr/>
        </p:nvSpPr>
        <p:spPr>
          <a:xfrm>
            <a:off x="458664" y="39461"/>
            <a:ext cx="678946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こそあど言葉を使いこなそう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B2D2F0DE-B5BA-4D7C-823D-4941C9CCD3C5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１０５</a:t>
            </a:r>
          </a:p>
        </p:txBody>
      </p:sp>
    </p:spTree>
    <p:extLst>
      <p:ext uri="{BB962C8B-B14F-4D97-AF65-F5344CB8AC3E}">
        <p14:creationId xmlns:p14="http://schemas.microsoft.com/office/powerpoint/2010/main" val="2483701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助言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じょ</a:t>
            </a:r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げん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FEE1C7CC-61AA-4B3A-9186-C8F5E3FB499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A2ECED15-A620-4A14-AEBE-628CD30A27BA}"/>
              </a:ext>
            </a:extLst>
          </p:cNvPr>
          <p:cNvSpPr txBox="1"/>
          <p:nvPr/>
        </p:nvSpPr>
        <p:spPr>
          <a:xfrm>
            <a:off x="458664" y="39461"/>
            <a:ext cx="678946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こそあど言葉を使いこなそう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CDEDFBA1-0655-4C2C-9B95-C4D26564F1AC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１０６</a:t>
            </a:r>
          </a:p>
        </p:txBody>
      </p:sp>
    </p:spTree>
    <p:extLst>
      <p:ext uri="{BB962C8B-B14F-4D97-AF65-F5344CB8AC3E}">
        <p14:creationId xmlns:p14="http://schemas.microsoft.com/office/powerpoint/2010/main" val="960941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どう　 わ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童話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E16EC581-7EE8-40CB-9FB1-D7D0B4C6D7AA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59F63387-8C97-4839-A2FB-62DE5585181A}"/>
              </a:ext>
            </a:extLst>
          </p:cNvPr>
          <p:cNvSpPr txBox="1"/>
          <p:nvPr/>
        </p:nvSpPr>
        <p:spPr>
          <a:xfrm>
            <a:off x="458664" y="39461"/>
            <a:ext cx="678946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こそあど言葉を使いこなそう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C5305ACB-EF29-449D-A591-B6903B98D4F2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１０７</a:t>
            </a:r>
          </a:p>
        </p:txBody>
      </p:sp>
    </p:spTree>
    <p:extLst>
      <p:ext uri="{BB962C8B-B14F-4D97-AF65-F5344CB8AC3E}">
        <p14:creationId xmlns:p14="http://schemas.microsoft.com/office/powerpoint/2010/main" val="4263115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567278" y="962928"/>
            <a:ext cx="1877437" cy="5895071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1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申しこむ</a:t>
            </a:r>
            <a:endParaRPr kumimoji="1" lang="ja-JP" altLang="en-US" sz="11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8EC68617-0970-48CF-A60F-F967F664151F}"/>
              </a:ext>
            </a:extLst>
          </p:cNvPr>
          <p:cNvSpPr txBox="1"/>
          <p:nvPr/>
        </p:nvSpPr>
        <p:spPr>
          <a:xfrm>
            <a:off x="6217921" y="1073442"/>
            <a:ext cx="923330" cy="136001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もう</a:t>
            </a:r>
            <a:endParaRPr kumimoji="1"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7E9B85F2-79EC-47F1-8F06-C6976DEB972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F2B6B762-F986-4EE1-8A09-041950E9163D}"/>
              </a:ext>
            </a:extLst>
          </p:cNvPr>
          <p:cNvSpPr txBox="1"/>
          <p:nvPr/>
        </p:nvSpPr>
        <p:spPr>
          <a:xfrm>
            <a:off x="458664" y="39461"/>
            <a:ext cx="678946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こそあど言葉を使いこなそう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42002209-33FD-46F9-9BE4-0E35FC56F4E8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１０８</a:t>
            </a:r>
          </a:p>
        </p:txBody>
      </p:sp>
    </p:spTree>
    <p:extLst>
      <p:ext uri="{BB962C8B-B14F-4D97-AF65-F5344CB8AC3E}">
        <p14:creationId xmlns:p14="http://schemas.microsoft.com/office/powerpoint/2010/main" val="3188198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今朝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89F6DDDC-87D1-4E11-9B00-DB326CE2862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64D36451-2AC3-48C0-B386-4640E5089723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きつつきの商売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7B891A1E-73C6-42BF-92FD-931F9F5302D5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AA4272F4-FA35-429A-8937-71B378BF4C55}"/>
              </a:ext>
            </a:extLst>
          </p:cNvPr>
          <p:cNvSpPr txBox="1"/>
          <p:nvPr/>
        </p:nvSpPr>
        <p:spPr>
          <a:xfrm>
            <a:off x="6853169" y="2844485"/>
            <a:ext cx="1292662" cy="1938992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けさ</a:t>
            </a:r>
          </a:p>
        </p:txBody>
      </p:sp>
    </p:spTree>
    <p:extLst>
      <p:ext uri="{BB962C8B-B14F-4D97-AF65-F5344CB8AC3E}">
        <p14:creationId xmlns:p14="http://schemas.microsoft.com/office/powerpoint/2010/main" val="3561821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引用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いん　</a:t>
            </a:r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よう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FEE1C7CC-61AA-4B3A-9186-C8F5E3FB499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A2ECED15-A620-4A14-AEBE-628CD30A27BA}"/>
              </a:ext>
            </a:extLst>
          </p:cNvPr>
          <p:cNvSpPr txBox="1"/>
          <p:nvPr/>
        </p:nvSpPr>
        <p:spPr>
          <a:xfrm>
            <a:off x="458664" y="39461"/>
            <a:ext cx="678946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引用するとき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CDEDFBA1-0655-4C2C-9B95-C4D26564F1AC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１０９</a:t>
            </a:r>
          </a:p>
        </p:txBody>
      </p:sp>
    </p:spTree>
    <p:extLst>
      <p:ext uri="{BB962C8B-B14F-4D97-AF65-F5344CB8AC3E}">
        <p14:creationId xmlns:p14="http://schemas.microsoft.com/office/powerpoint/2010/main" val="3036863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大人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2382820"/>
            <a:ext cx="1292662" cy="2862322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おとな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FEE1C7CC-61AA-4B3A-9186-C8F5E3FB499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C01F15B-4987-4E03-83B8-DA77079C7387}"/>
              </a:ext>
            </a:extLst>
          </p:cNvPr>
          <p:cNvSpPr txBox="1"/>
          <p:nvPr/>
        </p:nvSpPr>
        <p:spPr>
          <a:xfrm>
            <a:off x="458664" y="39461"/>
            <a:ext cx="678946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引用するとき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3E91204C-FAF1-4BC8-84F9-E6CA65995619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１１０</a:t>
            </a:r>
          </a:p>
        </p:txBody>
      </p:sp>
    </p:spTree>
    <p:extLst>
      <p:ext uri="{BB962C8B-B14F-4D97-AF65-F5344CB8AC3E}">
        <p14:creationId xmlns:p14="http://schemas.microsoft.com/office/powerpoint/2010/main" val="351168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仕事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E8D72035-2BE1-4BE4-9FA8-C52865379C8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66D402D0-9357-4953-AC2A-53B0C6A7F9EF}"/>
              </a:ext>
            </a:extLst>
          </p:cNvPr>
          <p:cNvSpPr txBox="1"/>
          <p:nvPr/>
        </p:nvSpPr>
        <p:spPr>
          <a:xfrm>
            <a:off x="458664" y="39461"/>
            <a:ext cx="894970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仕事のくふう、見つけたよ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9A0A88F8-332F-436A-9E8B-5624EE535989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１１１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6C0495E9-56C8-4ECA-8C9C-E82327B8592A}"/>
              </a:ext>
            </a:extLst>
          </p:cNvPr>
          <p:cNvSpPr txBox="1"/>
          <p:nvPr/>
        </p:nvSpPr>
        <p:spPr>
          <a:xfrm>
            <a:off x="6873941" y="4128291"/>
            <a:ext cx="1200329" cy="1779337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ごと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3E83A793-AECD-4BE1-B230-CB5ACEB61655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99020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</p:bldLst>
  </p:timing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0B914D4A-9FB0-441D-8FD9-11E652B0CBBA}"/>
              </a:ext>
            </a:extLst>
          </p:cNvPr>
          <p:cNvSpPr txBox="1"/>
          <p:nvPr/>
        </p:nvSpPr>
        <p:spPr>
          <a:xfrm>
            <a:off x="4587410" y="2438463"/>
            <a:ext cx="1107996" cy="163121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まわ</a:t>
            </a:r>
            <a:endParaRPr kumimoji="1" lang="ja-JP" altLang="en-US" sz="6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91E6FCDC-FEAF-440E-8C30-F56028384827}"/>
              </a:ext>
            </a:extLst>
          </p:cNvPr>
          <p:cNvSpPr txBox="1"/>
          <p:nvPr/>
        </p:nvSpPr>
        <p:spPr>
          <a:xfrm>
            <a:off x="2232085" y="2149018"/>
            <a:ext cx="2754600" cy="470898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67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回り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4D1DD003-22B6-49BB-8D59-5E6545A5A5D5}"/>
              </a:ext>
            </a:extLst>
          </p:cNvPr>
          <p:cNvSpPr txBox="1"/>
          <p:nvPr/>
        </p:nvSpPr>
        <p:spPr>
          <a:xfrm>
            <a:off x="5695406" y="672649"/>
            <a:ext cx="2754600" cy="4701568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167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身の</a:t>
            </a:r>
            <a:endParaRPr kumimoji="1" lang="en-US" altLang="ja-JP" sz="167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6832BD67-E43E-4106-94EC-05ABB6255FF7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E15565A9-670A-4699-92B1-7443026A2F93}"/>
              </a:ext>
            </a:extLst>
          </p:cNvPr>
          <p:cNvSpPr txBox="1"/>
          <p:nvPr/>
        </p:nvSpPr>
        <p:spPr>
          <a:xfrm>
            <a:off x="8050731" y="1246023"/>
            <a:ext cx="1107996" cy="86177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み</a:t>
            </a:r>
            <a:endParaRPr kumimoji="1" lang="ja-JP" altLang="en-US" sz="6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C63A1664-E218-45CF-A6E2-0CBE74598083}"/>
              </a:ext>
            </a:extLst>
          </p:cNvPr>
          <p:cNvSpPr txBox="1"/>
          <p:nvPr/>
        </p:nvSpPr>
        <p:spPr>
          <a:xfrm>
            <a:off x="458664" y="39461"/>
            <a:ext cx="894970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仕事のくふう、見つけたよ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9BA2BD91-C359-4E68-8718-FF6E68BD7073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１１２</a:t>
            </a:r>
          </a:p>
        </p:txBody>
      </p:sp>
    </p:spTree>
    <p:extLst>
      <p:ext uri="{BB962C8B-B14F-4D97-AF65-F5344CB8AC3E}">
        <p14:creationId xmlns:p14="http://schemas.microsoft.com/office/powerpoint/2010/main" val="141403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12" grpId="0"/>
    </p:bldLst>
  </p:timing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商品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70920" y="1263885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しょう ひん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D9FAC3A9-AB14-40F9-92D5-5B9764B793B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11E972A2-E4DF-44CC-BF31-9D200F881AF7}"/>
              </a:ext>
            </a:extLst>
          </p:cNvPr>
          <p:cNvSpPr txBox="1"/>
          <p:nvPr/>
        </p:nvSpPr>
        <p:spPr>
          <a:xfrm>
            <a:off x="458665" y="39461"/>
            <a:ext cx="80856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仕事のくふう、見つけたよ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6F030E9C-57AF-44DD-A337-75FEB34C0A21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１１３</a:t>
            </a:r>
          </a:p>
        </p:txBody>
      </p:sp>
    </p:spTree>
    <p:extLst>
      <p:ext uri="{BB962C8B-B14F-4D97-AF65-F5344CB8AC3E}">
        <p14:creationId xmlns:p14="http://schemas.microsoft.com/office/powerpoint/2010/main" val="3474678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お客様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A9F67D57-C4D6-48C4-9CDB-16DE9102F58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22C5EE5-DB78-4728-952C-A4F6C4858A06}"/>
              </a:ext>
            </a:extLst>
          </p:cNvPr>
          <p:cNvSpPr txBox="1"/>
          <p:nvPr/>
        </p:nvSpPr>
        <p:spPr>
          <a:xfrm>
            <a:off x="6600053" y="2769319"/>
            <a:ext cx="1015663" cy="221868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きゃく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5A852FE9-8EBB-43B3-BA55-783BA09C8FEB}"/>
              </a:ext>
            </a:extLst>
          </p:cNvPr>
          <p:cNvSpPr txBox="1"/>
          <p:nvPr/>
        </p:nvSpPr>
        <p:spPr>
          <a:xfrm>
            <a:off x="6600052" y="4988001"/>
            <a:ext cx="1015663" cy="1622970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さま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C0BEFBD0-EA10-43C5-9EA3-F56F5B027E2A}"/>
              </a:ext>
            </a:extLst>
          </p:cNvPr>
          <p:cNvSpPr txBox="1"/>
          <p:nvPr/>
        </p:nvSpPr>
        <p:spPr>
          <a:xfrm>
            <a:off x="458665" y="39461"/>
            <a:ext cx="80856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仕事のくふう、見つけたよ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7AA2179D-C402-4292-BEDA-33F2E73C713B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１１４</a:t>
            </a:r>
          </a:p>
        </p:txBody>
      </p:sp>
    </p:spTree>
    <p:extLst>
      <p:ext uri="{BB962C8B-B14F-4D97-AF65-F5344CB8AC3E}">
        <p14:creationId xmlns:p14="http://schemas.microsoft.com/office/powerpoint/2010/main" val="534258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9" grpId="0"/>
    </p:bldLst>
  </p:timing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句読点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9FE5DF13-0CCC-4397-83C2-C459F7623DD7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く</a:t>
            </a:r>
            <a:endParaRPr lang="en-US" altLang="ja-JP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D4495F3-0CB6-485C-8214-235796101649}"/>
              </a:ext>
            </a:extLst>
          </p:cNvPr>
          <p:cNvSpPr txBox="1"/>
          <p:nvPr/>
        </p:nvSpPr>
        <p:spPr>
          <a:xfrm>
            <a:off x="6607241" y="4874108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てん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62294478-3A4E-47F3-A6C6-6BAFD55FDF8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9B9FE5-7360-489C-B5EB-C071B034FD39}"/>
              </a:ext>
            </a:extLst>
          </p:cNvPr>
          <p:cNvSpPr txBox="1"/>
          <p:nvPr/>
        </p:nvSpPr>
        <p:spPr>
          <a:xfrm>
            <a:off x="6607240" y="2876773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とう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530C4D4A-9CBD-4E3A-A923-AF94D6E670C8}"/>
              </a:ext>
            </a:extLst>
          </p:cNvPr>
          <p:cNvSpPr txBox="1"/>
          <p:nvPr/>
        </p:nvSpPr>
        <p:spPr>
          <a:xfrm>
            <a:off x="458665" y="39461"/>
            <a:ext cx="80856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仕事のくふう、見つけたよ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82A07C67-77E1-4850-88C5-1085841BE580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１１５</a:t>
            </a:r>
          </a:p>
        </p:txBody>
      </p:sp>
    </p:spTree>
    <p:extLst>
      <p:ext uri="{BB962C8B-B14F-4D97-AF65-F5344CB8AC3E}">
        <p14:creationId xmlns:p14="http://schemas.microsoft.com/office/powerpoint/2010/main" val="175292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8" grpId="0"/>
      <p:bldP spid="13" grpId="0"/>
    </p:bldLst>
  </p:timing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終わる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0A4CFE-42FC-482F-9B68-9F4E751DB3FD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C94A6EAD-63BE-4387-AB69-A713F6ADAAC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80EA068-8C22-48B2-8F08-A0A7AB91B3D5}"/>
              </a:ext>
            </a:extLst>
          </p:cNvPr>
          <p:cNvSpPr txBox="1"/>
          <p:nvPr/>
        </p:nvSpPr>
        <p:spPr>
          <a:xfrm>
            <a:off x="458665" y="39461"/>
            <a:ext cx="80856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仕事のくふう、見つけたよ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7BA5635E-60D4-43E0-B0EB-DB4E72485A63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１１６</a:t>
            </a:r>
          </a:p>
        </p:txBody>
      </p:sp>
    </p:spTree>
    <p:extLst>
      <p:ext uri="{BB962C8B-B14F-4D97-AF65-F5344CB8AC3E}">
        <p14:creationId xmlns:p14="http://schemas.microsoft.com/office/powerpoint/2010/main" val="1781980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銀行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ぎん</a:t>
            </a:r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こう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FEE1C7CC-61AA-4B3A-9186-C8F5E3FB499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CF7AE670-D2E6-4E66-976E-14F1CC527721}"/>
              </a:ext>
            </a:extLst>
          </p:cNvPr>
          <p:cNvSpPr txBox="1"/>
          <p:nvPr/>
        </p:nvSpPr>
        <p:spPr>
          <a:xfrm>
            <a:off x="458665" y="39461"/>
            <a:ext cx="80856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仕事のくふう、見つけたよ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381F6DAB-793E-48B6-B800-592862BF5C7F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１１７</a:t>
            </a:r>
          </a:p>
        </p:txBody>
      </p:sp>
    </p:spTree>
    <p:extLst>
      <p:ext uri="{BB962C8B-B14F-4D97-AF65-F5344CB8AC3E}">
        <p14:creationId xmlns:p14="http://schemas.microsoft.com/office/powerpoint/2010/main" val="4076632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去年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きょ　</a:t>
            </a:r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ねん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FEE1C7CC-61AA-4B3A-9186-C8F5E3FB499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CF7AE670-D2E6-4E66-976E-14F1CC527721}"/>
              </a:ext>
            </a:extLst>
          </p:cNvPr>
          <p:cNvSpPr txBox="1"/>
          <p:nvPr/>
        </p:nvSpPr>
        <p:spPr>
          <a:xfrm>
            <a:off x="458665" y="39461"/>
            <a:ext cx="80856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仕事のくふう、見つけたよ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381F6DAB-793E-48B6-B800-592862BF5C7F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１１８</a:t>
            </a:r>
          </a:p>
        </p:txBody>
      </p:sp>
    </p:spTree>
    <p:extLst>
      <p:ext uri="{BB962C8B-B14F-4D97-AF65-F5344CB8AC3E}">
        <p14:creationId xmlns:p14="http://schemas.microsoft.com/office/powerpoint/2010/main" val="790394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開店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</a:t>
            </a:r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　</a:t>
            </a:r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てん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FEE1C7CC-61AA-4B3A-9186-C8F5E3FB499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3A71A16-C4F9-43A8-A5C3-A959A83CD1E7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きつつきの商売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41466F04-EA53-46C0-87D3-06768B34660C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57139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毛筆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もう　</a:t>
            </a:r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ひつ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FEE1C7CC-61AA-4B3A-9186-C8F5E3FB499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CF7AE670-D2E6-4E66-976E-14F1CC527721}"/>
              </a:ext>
            </a:extLst>
          </p:cNvPr>
          <p:cNvSpPr txBox="1"/>
          <p:nvPr/>
        </p:nvSpPr>
        <p:spPr>
          <a:xfrm>
            <a:off x="458665" y="39461"/>
            <a:ext cx="80856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仕事のくふう、見つけたよ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381F6DAB-793E-48B6-B800-592862BF5C7F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１１９</a:t>
            </a:r>
          </a:p>
        </p:txBody>
      </p:sp>
    </p:spTree>
    <p:extLst>
      <p:ext uri="{BB962C8B-B14F-4D97-AF65-F5344CB8AC3E}">
        <p14:creationId xmlns:p14="http://schemas.microsoft.com/office/powerpoint/2010/main" val="2338115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入学式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A9F67D57-C4D6-48C4-9CDB-16DE9102F58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3DF153DD-78AB-489B-AF91-83F3D7AE6F7B}"/>
              </a:ext>
            </a:extLst>
          </p:cNvPr>
          <p:cNvSpPr txBox="1"/>
          <p:nvPr/>
        </p:nvSpPr>
        <p:spPr>
          <a:xfrm>
            <a:off x="6600056" y="846524"/>
            <a:ext cx="1015663" cy="2169825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にゅう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CC5278BE-DB38-4176-8E3F-D2A5276255A3}"/>
              </a:ext>
            </a:extLst>
          </p:cNvPr>
          <p:cNvSpPr txBox="1"/>
          <p:nvPr/>
        </p:nvSpPr>
        <p:spPr>
          <a:xfrm>
            <a:off x="6600055" y="3229876"/>
            <a:ext cx="1015663" cy="1622970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がく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22C5EE5-DB78-4728-952C-A4F6C4858A06}"/>
              </a:ext>
            </a:extLst>
          </p:cNvPr>
          <p:cNvSpPr txBox="1"/>
          <p:nvPr/>
        </p:nvSpPr>
        <p:spPr>
          <a:xfrm>
            <a:off x="6600055" y="4959609"/>
            <a:ext cx="1015663" cy="1779337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しき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ABF02575-F1E5-4C14-A473-09628527F138}"/>
              </a:ext>
            </a:extLst>
          </p:cNvPr>
          <p:cNvSpPr txBox="1"/>
          <p:nvPr/>
        </p:nvSpPr>
        <p:spPr>
          <a:xfrm>
            <a:off x="458665" y="39461"/>
            <a:ext cx="80856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仕事のくふう、見つけたよ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F8A33A20-5764-465A-B8CF-B01C5FA6671B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１２０</a:t>
            </a:r>
          </a:p>
        </p:txBody>
      </p:sp>
    </p:spTree>
    <p:extLst>
      <p:ext uri="{BB962C8B-B14F-4D97-AF65-F5344CB8AC3E}">
        <p14:creationId xmlns:p14="http://schemas.microsoft.com/office/powerpoint/2010/main" val="2291277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2" grpId="0"/>
      <p:bldP spid="13" grpId="0"/>
    </p:bldLst>
  </p:timing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晴天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せい　</a:t>
            </a:r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てん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FEE1C7CC-61AA-4B3A-9186-C8F5E3FB499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CF7AE670-D2E6-4E66-976E-14F1CC527721}"/>
              </a:ext>
            </a:extLst>
          </p:cNvPr>
          <p:cNvSpPr txBox="1"/>
          <p:nvPr/>
        </p:nvSpPr>
        <p:spPr>
          <a:xfrm>
            <a:off x="458665" y="39461"/>
            <a:ext cx="80856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仕事のくふう、見つけたよ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381F6DAB-793E-48B6-B800-592862BF5C7F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１２１</a:t>
            </a:r>
          </a:p>
        </p:txBody>
      </p:sp>
    </p:spTree>
    <p:extLst>
      <p:ext uri="{BB962C8B-B14F-4D97-AF65-F5344CB8AC3E}">
        <p14:creationId xmlns:p14="http://schemas.microsoft.com/office/powerpoint/2010/main" val="261204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直線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70920" y="1263885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ちょく せん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D9FAC3A9-AB14-40F9-92D5-5B9764B793B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11E972A2-E4DF-44CC-BF31-9D200F881AF7}"/>
              </a:ext>
            </a:extLst>
          </p:cNvPr>
          <p:cNvSpPr txBox="1"/>
          <p:nvPr/>
        </p:nvSpPr>
        <p:spPr>
          <a:xfrm>
            <a:off x="458665" y="39461"/>
            <a:ext cx="80856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仕事のくふう、見つけたよ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6F030E9C-57AF-44DD-A337-75FEB34C0A21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１２２</a:t>
            </a:r>
          </a:p>
        </p:txBody>
      </p:sp>
    </p:spTree>
    <p:extLst>
      <p:ext uri="{BB962C8B-B14F-4D97-AF65-F5344CB8AC3E}">
        <p14:creationId xmlns:p14="http://schemas.microsoft.com/office/powerpoint/2010/main" val="1412576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二日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2382820"/>
            <a:ext cx="1292662" cy="2862322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ふつか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FEE1C7CC-61AA-4B3A-9186-C8F5E3FB499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3E91204C-FAF1-4BC8-84F9-E6CA65995619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１２３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58498011-85E5-4FB0-A087-DD3608749277}"/>
              </a:ext>
            </a:extLst>
          </p:cNvPr>
          <p:cNvSpPr txBox="1"/>
          <p:nvPr/>
        </p:nvSpPr>
        <p:spPr>
          <a:xfrm>
            <a:off x="458665" y="39461"/>
            <a:ext cx="80856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仕事のくふう、見つけたよ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12737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白玉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しら　</a:t>
            </a:r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たま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FEE1C7CC-61AA-4B3A-9186-C8F5E3FB499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CF7AE670-D2E6-4E66-976E-14F1CC527721}"/>
              </a:ext>
            </a:extLst>
          </p:cNvPr>
          <p:cNvSpPr txBox="1"/>
          <p:nvPr/>
        </p:nvSpPr>
        <p:spPr>
          <a:xfrm>
            <a:off x="458665" y="39461"/>
            <a:ext cx="80856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夏のくらし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381F6DAB-793E-48B6-B800-592862BF5C7F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１２４</a:t>
            </a:r>
          </a:p>
        </p:txBody>
      </p:sp>
    </p:spTree>
    <p:extLst>
      <p:ext uri="{BB962C8B-B14F-4D97-AF65-F5344CB8AC3E}">
        <p14:creationId xmlns:p14="http://schemas.microsoft.com/office/powerpoint/2010/main" val="3351916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植物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70920" y="1263885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しょく ぶつ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D9FAC3A9-AB14-40F9-92D5-5B9764B793B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11E972A2-E4DF-44CC-BF31-9D200F881AF7}"/>
              </a:ext>
            </a:extLst>
          </p:cNvPr>
          <p:cNvSpPr txBox="1"/>
          <p:nvPr/>
        </p:nvSpPr>
        <p:spPr>
          <a:xfrm>
            <a:off x="458665" y="39461"/>
            <a:ext cx="80856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はじめて知ったことを知らせよう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6F030E9C-57AF-44DD-A337-75FEB34C0A21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１２５</a:t>
            </a:r>
          </a:p>
        </p:txBody>
      </p:sp>
    </p:spTree>
    <p:extLst>
      <p:ext uri="{BB962C8B-B14F-4D97-AF65-F5344CB8AC3E}">
        <p14:creationId xmlns:p14="http://schemas.microsoft.com/office/powerpoint/2010/main" val="353735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集める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2131789-36B2-41F5-83DA-A4A2656CB5D0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あつ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A9F67D57-C4D6-48C4-9CDB-16DE9102F58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4BCFB2BB-97AD-4286-BE1D-3522E5AA6953}"/>
              </a:ext>
            </a:extLst>
          </p:cNvPr>
          <p:cNvSpPr txBox="1"/>
          <p:nvPr/>
        </p:nvSpPr>
        <p:spPr>
          <a:xfrm>
            <a:off x="458665" y="39461"/>
            <a:ext cx="80856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はじめて知ったことを知らせよう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552C73CD-8C61-4EEB-ADC0-AE38A6074AA3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１２６</a:t>
            </a:r>
          </a:p>
        </p:txBody>
      </p:sp>
    </p:spTree>
    <p:extLst>
      <p:ext uri="{BB962C8B-B14F-4D97-AF65-F5344CB8AC3E}">
        <p14:creationId xmlns:p14="http://schemas.microsoft.com/office/powerpoint/2010/main" val="432104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もく　 じ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目次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E16EC581-7EE8-40CB-9FB1-D7D0B4C6D7AA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D8072B89-9806-4011-A4A5-D06CD9ADE44C}"/>
              </a:ext>
            </a:extLst>
          </p:cNvPr>
          <p:cNvSpPr txBox="1"/>
          <p:nvPr/>
        </p:nvSpPr>
        <p:spPr>
          <a:xfrm>
            <a:off x="458665" y="39461"/>
            <a:ext cx="80856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はじめて知ったことを知らせよう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145DA51B-C0FF-4BFC-8795-4E6EB0075B10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１２７</a:t>
            </a:r>
          </a:p>
        </p:txBody>
      </p:sp>
    </p:spTree>
    <p:extLst>
      <p:ext uri="{BB962C8B-B14F-4D97-AF65-F5344CB8AC3E}">
        <p14:creationId xmlns:p14="http://schemas.microsoft.com/office/powerpoint/2010/main" val="3176263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化石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E8D72035-2BE1-4BE4-9FA8-C52865379C8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4FC8571C-CFE0-42EE-B1D0-65FCC3137D8B}"/>
              </a:ext>
            </a:extLst>
          </p:cNvPr>
          <p:cNvSpPr txBox="1"/>
          <p:nvPr/>
        </p:nvSpPr>
        <p:spPr>
          <a:xfrm>
            <a:off x="458665" y="39461"/>
            <a:ext cx="80856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はじめて知ったことを知らせよう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B5E56716-78CF-4F7C-9D19-DAA4C1699A70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１２８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5B03F0D0-EB35-49E8-8AD9-5E97A8DB616F}"/>
              </a:ext>
            </a:extLst>
          </p:cNvPr>
          <p:cNvSpPr txBox="1"/>
          <p:nvPr/>
        </p:nvSpPr>
        <p:spPr>
          <a:xfrm>
            <a:off x="6873941" y="4128291"/>
            <a:ext cx="1200329" cy="1779337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せき</a:t>
            </a: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BF22ABFD-B838-4CDB-8699-28F38ABCE345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44055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今日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2382820"/>
            <a:ext cx="1292662" cy="2862322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きょう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FEE1C7CC-61AA-4B3A-9186-C8F5E3FB499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3A71A16-C4F9-43A8-A5C3-A959A83CD1E7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きつつきの商売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41466F04-EA53-46C0-87D3-06768B34660C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31660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D5F90708-BCD1-4557-AE48-F5A6FAC1AC34}"/>
              </a:ext>
            </a:extLst>
          </p:cNvPr>
          <p:cNvSpPr txBox="1"/>
          <p:nvPr/>
        </p:nvSpPr>
        <p:spPr>
          <a:xfrm>
            <a:off x="5499562" y="726849"/>
            <a:ext cx="2323713" cy="5404301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死に</a:t>
            </a:r>
            <a:endParaRPr kumimoji="1" lang="en-US" altLang="ja-JP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6A0FD0A3-E319-4D8F-9217-FDB31715018F}"/>
              </a:ext>
            </a:extLst>
          </p:cNvPr>
          <p:cNvSpPr txBox="1"/>
          <p:nvPr/>
        </p:nvSpPr>
        <p:spPr>
          <a:xfrm>
            <a:off x="3377261" y="1453699"/>
            <a:ext cx="2323713" cy="5404301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たえる</a:t>
            </a:r>
            <a:endParaRPr kumimoji="1" lang="en-US" altLang="ja-JP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F35924B9-5F0B-4986-8F53-D05AED3AF31E}"/>
              </a:ext>
            </a:extLst>
          </p:cNvPr>
          <p:cNvSpPr txBox="1"/>
          <p:nvPr/>
        </p:nvSpPr>
        <p:spPr>
          <a:xfrm>
            <a:off x="7440183" y="1180088"/>
            <a:ext cx="1107996" cy="86177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</a:t>
            </a:r>
            <a:endParaRPr kumimoji="1" lang="ja-JP" altLang="en-US" sz="6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1BC44101-D07B-4A3D-AF7C-7AA6ACF489C2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F2BAABD7-DEA6-4D5F-81BF-826EB28C20AB}"/>
              </a:ext>
            </a:extLst>
          </p:cNvPr>
          <p:cNvSpPr txBox="1"/>
          <p:nvPr/>
        </p:nvSpPr>
        <p:spPr>
          <a:xfrm>
            <a:off x="458665" y="39461"/>
            <a:ext cx="80856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鳥になったきょうりゅうの話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ECF6B998-AB77-471E-A437-98F61F4AAF0D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１２９</a:t>
            </a:r>
          </a:p>
        </p:txBody>
      </p:sp>
    </p:spTree>
    <p:extLst>
      <p:ext uri="{BB962C8B-B14F-4D97-AF65-F5344CB8AC3E}">
        <p14:creationId xmlns:p14="http://schemas.microsoft.com/office/powerpoint/2010/main" val="3605738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都合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D51BD367-EA6B-4C7D-BA90-8A858F32A27E}"/>
              </a:ext>
            </a:extLst>
          </p:cNvPr>
          <p:cNvSpPr txBox="1"/>
          <p:nvPr/>
        </p:nvSpPr>
        <p:spPr>
          <a:xfrm>
            <a:off x="6873941" y="4128291"/>
            <a:ext cx="1200329" cy="1779337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ごう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F8754CDC-E10F-4851-B4D7-540B226FE6FB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つ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E8D72035-2BE1-4BE4-9FA8-C52865379C8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B5E56716-78CF-4F7C-9D19-DAA4C1699A70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１３０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05901F6-C37E-4262-86D7-77CA4589876A}"/>
              </a:ext>
            </a:extLst>
          </p:cNvPr>
          <p:cNvSpPr txBox="1"/>
          <p:nvPr/>
        </p:nvSpPr>
        <p:spPr>
          <a:xfrm>
            <a:off x="458665" y="39461"/>
            <a:ext cx="80856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鳥になったきょうりゅうの話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51755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</p:bldLst>
  </p:timing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両手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86821" y="1191418"/>
            <a:ext cx="1200329" cy="2670675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りょう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86820" y="4509120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て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48F4E65F-61B0-41A1-865D-F989E4F83D32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1F661A57-F8BD-4A90-BA58-FF511951D675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わたしと小鳥とすずと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4705062E-8A8A-4D75-B268-66CDEAE3145F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１３１</a:t>
            </a:r>
          </a:p>
        </p:txBody>
      </p:sp>
    </p:spTree>
    <p:extLst>
      <p:ext uri="{BB962C8B-B14F-4D97-AF65-F5344CB8AC3E}">
        <p14:creationId xmlns:p14="http://schemas.microsoft.com/office/powerpoint/2010/main" val="146792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0" grpId="0"/>
    </p:bldLst>
  </p:timing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負ける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0A4CFE-42FC-482F-9B68-9F4E751DB3FD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C94A6EAD-63BE-4387-AB69-A713F6ADAAC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E33F0B95-9BE1-4A99-9ED6-F64AEBF39C23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夕日が</a:t>
            </a:r>
            <a:r>
              <a:rPr lang="ja-JP" altLang="en-US" sz="3600" dirty="0" err="1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せなかを</a:t>
            </a:r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おしてくる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5407B2E6-FF30-43D5-9A23-0EC2229E90BB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１３２</a:t>
            </a:r>
          </a:p>
        </p:txBody>
      </p:sp>
    </p:spTree>
    <p:extLst>
      <p:ext uri="{BB962C8B-B14F-4D97-AF65-F5344CB8AC3E}">
        <p14:creationId xmlns:p14="http://schemas.microsoft.com/office/powerpoint/2010/main" val="3647885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たい　 わ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対話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E16EC581-7EE8-40CB-9FB1-D7D0B4C6D7AA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D8072B89-9806-4011-A4A5-D06CD9ADE44C}"/>
              </a:ext>
            </a:extLst>
          </p:cNvPr>
          <p:cNvSpPr txBox="1"/>
          <p:nvPr/>
        </p:nvSpPr>
        <p:spPr>
          <a:xfrm>
            <a:off x="458665" y="39461"/>
            <a:ext cx="80856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b="1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山小屋で三日間すごすなら</a:t>
            </a:r>
            <a:endParaRPr lang="en-US" altLang="ja-JP" sz="3600" b="1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145DA51B-C0FF-4BFC-8795-4E6EB0075B10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１３３</a:t>
            </a:r>
          </a:p>
        </p:txBody>
      </p:sp>
    </p:spTree>
    <p:extLst>
      <p:ext uri="{BB962C8B-B14F-4D97-AF65-F5344CB8AC3E}">
        <p14:creationId xmlns:p14="http://schemas.microsoft.com/office/powerpoint/2010/main" val="3140771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山小屋</a:t>
            </a: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D7CB0B84-FF01-40DE-B763-EFB67DD73BD2}"/>
              </a:ext>
            </a:extLst>
          </p:cNvPr>
          <p:cNvSpPr txBox="1"/>
          <p:nvPr/>
        </p:nvSpPr>
        <p:spPr>
          <a:xfrm>
            <a:off x="6619784" y="3429000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ご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62294478-3A4E-47F3-A6C6-6BAFD55FDF8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50334FA-9268-47D7-8010-56DED80E444A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やま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5F7E26A8-F653-4B73-B633-D44DD8A0C49A}"/>
              </a:ext>
            </a:extLst>
          </p:cNvPr>
          <p:cNvSpPr txBox="1"/>
          <p:nvPr/>
        </p:nvSpPr>
        <p:spPr>
          <a:xfrm>
            <a:off x="6607241" y="513426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や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50177123-C720-4DEB-8A1C-CEE94BA76134}"/>
              </a:ext>
            </a:extLst>
          </p:cNvPr>
          <p:cNvSpPr txBox="1"/>
          <p:nvPr/>
        </p:nvSpPr>
        <p:spPr>
          <a:xfrm>
            <a:off x="458665" y="39461"/>
            <a:ext cx="80856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b="1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山小屋で三日間すごすなら</a:t>
            </a:r>
            <a:endParaRPr lang="en-US" altLang="ja-JP" sz="3600" b="1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5599F80B-70CB-41B2-B7CB-0FF89B91D512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１３４</a:t>
            </a:r>
          </a:p>
        </p:txBody>
      </p:sp>
    </p:spTree>
    <p:extLst>
      <p:ext uri="{BB962C8B-B14F-4D97-AF65-F5344CB8AC3E}">
        <p14:creationId xmlns:p14="http://schemas.microsoft.com/office/powerpoint/2010/main" val="2602990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13" grpId="0"/>
      <p:bldP spid="14" grpId="0"/>
    </p:bldLst>
  </p:timing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全員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ぜん　</a:t>
            </a:r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FEE1C7CC-61AA-4B3A-9186-C8F5E3FB499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87C1EE63-BB69-4CFD-8CAA-AEA6BC51F9A1}"/>
              </a:ext>
            </a:extLst>
          </p:cNvPr>
          <p:cNvSpPr txBox="1"/>
          <p:nvPr/>
        </p:nvSpPr>
        <p:spPr>
          <a:xfrm>
            <a:off x="458665" y="39461"/>
            <a:ext cx="80856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b="1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山小屋で三日間すごすなら</a:t>
            </a:r>
            <a:endParaRPr lang="en-US" altLang="ja-JP" sz="3600" b="1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9A84908A-B2FD-4E84-BCED-54C32448AF51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１３５</a:t>
            </a:r>
          </a:p>
        </p:txBody>
      </p:sp>
    </p:spTree>
    <p:extLst>
      <p:ext uri="{BB962C8B-B14F-4D97-AF65-F5344CB8AC3E}">
        <p14:creationId xmlns:p14="http://schemas.microsoft.com/office/powerpoint/2010/main" val="2644464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写真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しゃ</a:t>
            </a:r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FEE1C7CC-61AA-4B3A-9186-C8F5E3FB499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87C1EE63-BB69-4CFD-8CAA-AEA6BC51F9A1}"/>
              </a:ext>
            </a:extLst>
          </p:cNvPr>
          <p:cNvSpPr txBox="1"/>
          <p:nvPr/>
        </p:nvSpPr>
        <p:spPr>
          <a:xfrm>
            <a:off x="458665" y="39461"/>
            <a:ext cx="80856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b="1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ポスターを読もう</a:t>
            </a:r>
            <a:endParaRPr lang="en-US" altLang="ja-JP" sz="3600" b="1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9A84908A-B2FD-4E84-BCED-54C32448AF51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１３６</a:t>
            </a:r>
          </a:p>
        </p:txBody>
      </p:sp>
    </p:spTree>
    <p:extLst>
      <p:ext uri="{BB962C8B-B14F-4D97-AF65-F5344CB8AC3E}">
        <p14:creationId xmlns:p14="http://schemas.microsoft.com/office/powerpoint/2010/main" val="3337916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まつ</a:t>
            </a:r>
            <a:endParaRPr lang="en-US" altLang="ja-JP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祭り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4EEB49E1-F412-402B-B822-669DE3DDDBE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D363F6C5-8759-4C00-AEEA-68883DDE2F81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１３７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58AA151-712A-41AA-A5A7-808C62C0C995}"/>
              </a:ext>
            </a:extLst>
          </p:cNvPr>
          <p:cNvSpPr txBox="1"/>
          <p:nvPr/>
        </p:nvSpPr>
        <p:spPr>
          <a:xfrm>
            <a:off x="458665" y="39461"/>
            <a:ext cx="80856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b="1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ポスターを読もう</a:t>
            </a:r>
            <a:endParaRPr lang="en-US" altLang="ja-JP" sz="3600" b="1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18319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部分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D51BD367-EA6B-4C7D-BA90-8A858F32A27E}"/>
              </a:ext>
            </a:extLst>
          </p:cNvPr>
          <p:cNvSpPr txBox="1"/>
          <p:nvPr/>
        </p:nvSpPr>
        <p:spPr>
          <a:xfrm>
            <a:off x="6873941" y="4128291"/>
            <a:ext cx="1200329" cy="1779337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ぶん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F8754CDC-E10F-4851-B4D7-540B226FE6FB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ぶ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E8D72035-2BE1-4BE4-9FA8-C52865379C8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BB7E7F56-8549-4D76-AAFF-FCF1EE8413C6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１３８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FA1AD583-837B-4CDB-B8A2-FB50BF375D12}"/>
              </a:ext>
            </a:extLst>
          </p:cNvPr>
          <p:cNvSpPr txBox="1"/>
          <p:nvPr/>
        </p:nvSpPr>
        <p:spPr>
          <a:xfrm>
            <a:off x="458665" y="39461"/>
            <a:ext cx="80856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b="1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へんとつくり</a:t>
            </a:r>
            <a:endParaRPr lang="en-US" altLang="ja-JP" sz="3600" b="1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18862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534762" y="3244361"/>
            <a:ext cx="1661993" cy="132343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み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632467" y="1485900"/>
            <a:ext cx="5570756" cy="1230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3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実</a:t>
            </a:r>
            <a:endParaRPr kumimoji="1" lang="ja-JP" altLang="en-US" sz="3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63B1C0E9-9DE2-4D13-A959-A19A31D3180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EE882957-E29E-499D-9E5D-6ADACFD945FA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きつつきの商売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DE450930-27CD-427F-85DB-AA827A1E584D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00304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関係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</a:t>
            </a:r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けい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FEE1C7CC-61AA-4B3A-9186-C8F5E3FB499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9A84908A-B2FD-4E84-BCED-54C32448AF51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１３９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D81BF5D-1637-438E-9769-D958325CD467}"/>
              </a:ext>
            </a:extLst>
          </p:cNvPr>
          <p:cNvSpPr txBox="1"/>
          <p:nvPr/>
        </p:nvSpPr>
        <p:spPr>
          <a:xfrm>
            <a:off x="458665" y="39461"/>
            <a:ext cx="80856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b="1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へんとつくり</a:t>
            </a:r>
            <a:endParaRPr lang="en-US" altLang="ja-JP" sz="3600" b="1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19587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鉄板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てっ</a:t>
            </a:r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ぱん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FEE1C7CC-61AA-4B3A-9186-C8F5E3FB499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9A84908A-B2FD-4E84-BCED-54C32448AF51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１４０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D81BF5D-1637-438E-9769-D958325CD467}"/>
              </a:ext>
            </a:extLst>
          </p:cNvPr>
          <p:cNvSpPr txBox="1"/>
          <p:nvPr/>
        </p:nvSpPr>
        <p:spPr>
          <a:xfrm>
            <a:off x="458665" y="39461"/>
            <a:ext cx="80856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b="1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へんとつくり</a:t>
            </a:r>
            <a:endParaRPr lang="en-US" altLang="ja-JP" sz="3600" b="1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69273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羽子板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9FE5DF13-0CCC-4397-83C2-C459F7623DD7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</a:t>
            </a:r>
            <a:endParaRPr lang="en-US" altLang="ja-JP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D4495F3-0CB6-485C-8214-235796101649}"/>
              </a:ext>
            </a:extLst>
          </p:cNvPr>
          <p:cNvSpPr txBox="1"/>
          <p:nvPr/>
        </p:nvSpPr>
        <p:spPr>
          <a:xfrm>
            <a:off x="6607241" y="4874108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いた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62294478-3A4E-47F3-A6C6-6BAFD55FDF8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82A07C67-77E1-4850-88C5-1085841BE580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１４１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67E1D43-F460-499C-9E58-5EB8B2DFCB6D}"/>
              </a:ext>
            </a:extLst>
          </p:cNvPr>
          <p:cNvSpPr txBox="1"/>
          <p:nvPr/>
        </p:nvSpPr>
        <p:spPr>
          <a:xfrm>
            <a:off x="6619784" y="3429000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ご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D4D8CFDA-89E8-4A91-908A-7C06606A64E2}"/>
              </a:ext>
            </a:extLst>
          </p:cNvPr>
          <p:cNvSpPr txBox="1"/>
          <p:nvPr/>
        </p:nvSpPr>
        <p:spPr>
          <a:xfrm>
            <a:off x="458665" y="39461"/>
            <a:ext cx="80856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b="1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へんとつくり</a:t>
            </a:r>
            <a:endParaRPr lang="en-US" altLang="ja-JP" sz="3600" b="1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79270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8" grpId="0"/>
      <p:bldP spid="10" grpId="0"/>
    </p:bldLst>
  </p:timing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電柱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51F5407-55F2-46AF-93E1-E071AF0A7CC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90C8AC09-158F-44FC-9CEB-816BA02E5B1A}"/>
              </a:ext>
            </a:extLst>
          </p:cNvPr>
          <p:cNvSpPr txBox="1"/>
          <p:nvPr/>
        </p:nvSpPr>
        <p:spPr>
          <a:xfrm>
            <a:off x="6888088" y="1650981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でん ちゅう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B2D2F0DE-B5BA-4D7C-823D-4941C9CCD3C5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１４２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EA38582-6527-4B0F-9567-2A95CDFE43ED}"/>
              </a:ext>
            </a:extLst>
          </p:cNvPr>
          <p:cNvSpPr txBox="1"/>
          <p:nvPr/>
        </p:nvSpPr>
        <p:spPr>
          <a:xfrm>
            <a:off x="458665" y="39461"/>
            <a:ext cx="80856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b="1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へんとつくり</a:t>
            </a:r>
            <a:endParaRPr lang="en-US" altLang="ja-JP" sz="3600" b="1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13120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休日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70920" y="1263885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きゅう じつ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D9FAC3A9-AB14-40F9-92D5-5B9764B793B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6F030E9C-57AF-44DD-A337-75FEB34C0A21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１４３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217E0957-F7AD-42E5-B48D-3F9F2A284C3D}"/>
              </a:ext>
            </a:extLst>
          </p:cNvPr>
          <p:cNvSpPr txBox="1"/>
          <p:nvPr/>
        </p:nvSpPr>
        <p:spPr>
          <a:xfrm>
            <a:off x="458665" y="39461"/>
            <a:ext cx="80856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b="1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へんとつくり</a:t>
            </a:r>
            <a:endParaRPr lang="en-US" altLang="ja-JP" sz="3600" b="1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01001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油田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D51BD367-EA6B-4C7D-BA90-8A858F32A27E}"/>
              </a:ext>
            </a:extLst>
          </p:cNvPr>
          <p:cNvSpPr txBox="1"/>
          <p:nvPr/>
        </p:nvSpPr>
        <p:spPr>
          <a:xfrm>
            <a:off x="6873941" y="4128291"/>
            <a:ext cx="1200329" cy="1779337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でん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F8754CDC-E10F-4851-B4D7-540B226FE6FB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ゆ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E8D72035-2BE1-4BE4-9FA8-C52865379C8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BB7E7F56-8549-4D76-AAFF-FCF1EE8413C6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１４４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FA1AD583-837B-4CDB-B8A2-FB50BF375D12}"/>
              </a:ext>
            </a:extLst>
          </p:cNvPr>
          <p:cNvSpPr txBox="1"/>
          <p:nvPr/>
        </p:nvSpPr>
        <p:spPr>
          <a:xfrm>
            <a:off x="458665" y="39461"/>
            <a:ext cx="80856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b="1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へんとつくり</a:t>
            </a:r>
            <a:endParaRPr lang="en-US" altLang="ja-JP" sz="3600" b="1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5507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</p:bldLst>
  </p:timing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開港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かい　</a:t>
            </a:r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こう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FEE1C7CC-61AA-4B3A-9186-C8F5E3FB499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9A84908A-B2FD-4E84-BCED-54C32448AF51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１４５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D81BF5D-1637-438E-9769-D958325CD467}"/>
              </a:ext>
            </a:extLst>
          </p:cNvPr>
          <p:cNvSpPr txBox="1"/>
          <p:nvPr/>
        </p:nvSpPr>
        <p:spPr>
          <a:xfrm>
            <a:off x="458665" y="39461"/>
            <a:ext cx="80856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b="1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へんとつくり</a:t>
            </a:r>
            <a:endParaRPr lang="en-US" altLang="ja-JP" sz="3600" b="1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56175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時計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D51BD367-EA6B-4C7D-BA90-8A858F32A27E}"/>
              </a:ext>
            </a:extLst>
          </p:cNvPr>
          <p:cNvSpPr txBox="1"/>
          <p:nvPr/>
        </p:nvSpPr>
        <p:spPr>
          <a:xfrm>
            <a:off x="6873941" y="4128291"/>
            <a:ext cx="1200329" cy="1779337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けい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F8754CDC-E10F-4851-B4D7-540B226FE6FB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E8D72035-2BE1-4BE4-9FA8-C52865379C8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BB7E7F56-8549-4D76-AAFF-FCF1EE8413C6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１４６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FA1AD583-837B-4CDB-B8A2-FB50BF375D12}"/>
              </a:ext>
            </a:extLst>
          </p:cNvPr>
          <p:cNvSpPr txBox="1"/>
          <p:nvPr/>
        </p:nvSpPr>
        <p:spPr>
          <a:xfrm>
            <a:off x="458665" y="39461"/>
            <a:ext cx="80856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b="1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へんとつくり</a:t>
            </a:r>
            <a:endParaRPr lang="en-US" altLang="ja-JP" sz="3600" b="1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47687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母さん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2131789-36B2-41F5-83DA-A4A2656CB5D0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かあ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A9F67D57-C4D6-48C4-9CDB-16DE9102F58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DBF69C06-E017-45BE-9D1E-81709DC45AE6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きつつきの商売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1A9AF785-F100-4F0B-A898-2136927C601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52149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場所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E8D72035-2BE1-4BE4-9FA8-C52865379C8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B0EFF890-4130-4FE1-8BE2-513AE7B75AB4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きつつきの商売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AA694E66-A5DA-4E88-96DB-ECB10F57E83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5B858D21-0A7B-4E4F-BABE-113F8269E8AF}"/>
              </a:ext>
            </a:extLst>
          </p:cNvPr>
          <p:cNvSpPr txBox="1"/>
          <p:nvPr/>
        </p:nvSpPr>
        <p:spPr>
          <a:xfrm>
            <a:off x="6873941" y="4128291"/>
            <a:ext cx="1200329" cy="1779337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しょ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EC6C290F-FB6C-4104-AA31-7AB13767B986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ば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67855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二人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2382820"/>
            <a:ext cx="1292662" cy="2862322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ふたり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FEE1C7CC-61AA-4B3A-9186-C8F5E3FB499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3A71A16-C4F9-43A8-A5C3-A959A83CD1E7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きつつきの商売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41466F04-EA53-46C0-87D3-06768B34660C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5739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地面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E8D72035-2BE1-4BE4-9FA8-C52865379C8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B0EFF890-4130-4FE1-8BE2-513AE7B75AB4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きつつきの商売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AA694E66-A5DA-4E88-96DB-ECB10F57E83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66ED3AD-D8A4-43DA-83F7-4EE10FE7F6D9}"/>
              </a:ext>
            </a:extLst>
          </p:cNvPr>
          <p:cNvSpPr txBox="1"/>
          <p:nvPr/>
        </p:nvSpPr>
        <p:spPr>
          <a:xfrm>
            <a:off x="6873941" y="4128291"/>
            <a:ext cx="1200329" cy="1779337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めん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F7BA3242-301C-4170-88DA-C20276257252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22039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開ける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0A4CFE-42FC-482F-9B68-9F4E751DB3FD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C94A6EAD-63BE-4387-AB69-A713F6ADAAC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2688388-91FE-4FE4-A528-F4AA397B51A7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きつつきの商売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EA2B97F8-F5FF-42AB-82E2-509F0C74185F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05465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2D7EA1CC-97C3-448C-9E73-778D015ABF4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4A343446-59A4-4275-B320-484F2810E17F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どきん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617EE9EA-C360-4E8F-B7BF-7EF5AF18C43F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DF7FFBAF-EF11-4915-B12E-4C7B727D89B7}"/>
              </a:ext>
            </a:extLst>
          </p:cNvPr>
          <p:cNvSpPr txBox="1"/>
          <p:nvPr/>
        </p:nvSpPr>
        <p:spPr>
          <a:xfrm>
            <a:off x="7534762" y="3244361"/>
            <a:ext cx="1661993" cy="132343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5F72B382-CD74-4EAD-82E8-04B2DA43507B}"/>
              </a:ext>
            </a:extLst>
          </p:cNvPr>
          <p:cNvSpPr txBox="1"/>
          <p:nvPr/>
        </p:nvSpPr>
        <p:spPr>
          <a:xfrm>
            <a:off x="2632467" y="1485900"/>
            <a:ext cx="5570756" cy="1230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3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詩</a:t>
            </a:r>
            <a:endParaRPr kumimoji="1" lang="ja-JP" altLang="en-US" sz="3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33942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0B914D4A-9FB0-441D-8FD9-11E652B0CBBA}"/>
              </a:ext>
            </a:extLst>
          </p:cNvPr>
          <p:cNvSpPr txBox="1"/>
          <p:nvPr/>
        </p:nvSpPr>
        <p:spPr>
          <a:xfrm>
            <a:off x="4587410" y="2438463"/>
            <a:ext cx="1107996" cy="163121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じん</a:t>
            </a:r>
            <a:endParaRPr kumimoji="1" lang="ja-JP" altLang="en-US" sz="6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91E6FCDC-FEAF-440E-8C30-F56028384827}"/>
              </a:ext>
            </a:extLst>
          </p:cNvPr>
          <p:cNvSpPr txBox="1"/>
          <p:nvPr/>
        </p:nvSpPr>
        <p:spPr>
          <a:xfrm>
            <a:off x="2232085" y="2149018"/>
            <a:ext cx="2754600" cy="470898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67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人物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4D1DD003-22B6-49BB-8D59-5E6545A5A5D5}"/>
              </a:ext>
            </a:extLst>
          </p:cNvPr>
          <p:cNvSpPr txBox="1"/>
          <p:nvPr/>
        </p:nvSpPr>
        <p:spPr>
          <a:xfrm>
            <a:off x="5695406" y="672649"/>
            <a:ext cx="2754600" cy="4701568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167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登場</a:t>
            </a:r>
            <a:endParaRPr kumimoji="1" lang="en-US" altLang="ja-JP" sz="167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63EA63FD-F6D3-4C30-8846-24F34E5146DF}"/>
              </a:ext>
            </a:extLst>
          </p:cNvPr>
          <p:cNvSpPr txBox="1"/>
          <p:nvPr/>
        </p:nvSpPr>
        <p:spPr>
          <a:xfrm>
            <a:off x="8050731" y="1053663"/>
            <a:ext cx="1107996" cy="163121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とう</a:t>
            </a: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E5C7F7EF-88BE-4762-819C-F18BD2673DE2}"/>
              </a:ext>
            </a:extLst>
          </p:cNvPr>
          <p:cNvSpPr txBox="1"/>
          <p:nvPr/>
        </p:nvSpPr>
        <p:spPr>
          <a:xfrm>
            <a:off x="8050731" y="2684879"/>
            <a:ext cx="1107996" cy="2400657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じょう</a:t>
            </a: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6832BD67-E43E-4106-94EC-05ABB6255FF7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4A312E39-0262-44DC-AA5B-47CBE9A59D83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きつつきの商売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960A6601-F863-43A3-8013-4AEBBE99C139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B71D5F2F-0F04-4086-BCF9-31FDC12D131B}"/>
              </a:ext>
            </a:extLst>
          </p:cNvPr>
          <p:cNvSpPr txBox="1"/>
          <p:nvPr/>
        </p:nvSpPr>
        <p:spPr>
          <a:xfrm>
            <a:off x="4587410" y="4558609"/>
            <a:ext cx="1107996" cy="163121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ぶつ</a:t>
            </a:r>
          </a:p>
        </p:txBody>
      </p:sp>
    </p:spTree>
    <p:extLst>
      <p:ext uri="{BB962C8B-B14F-4D97-AF65-F5344CB8AC3E}">
        <p14:creationId xmlns:p14="http://schemas.microsoft.com/office/powerpoint/2010/main" val="3150584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19" grpId="0"/>
      <p:bldP spid="20" grpId="0"/>
      <p:bldP spid="1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出来事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9FE5DF13-0CCC-4397-83C2-C459F7623DD7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で</a:t>
            </a: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D7CB0B84-FF01-40DE-B763-EFB67DD73BD2}"/>
              </a:ext>
            </a:extLst>
          </p:cNvPr>
          <p:cNvSpPr txBox="1"/>
          <p:nvPr/>
        </p:nvSpPr>
        <p:spPr>
          <a:xfrm>
            <a:off x="6619784" y="3429000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D4495F3-0CB6-485C-8214-235796101649}"/>
              </a:ext>
            </a:extLst>
          </p:cNvPr>
          <p:cNvSpPr txBox="1"/>
          <p:nvPr/>
        </p:nvSpPr>
        <p:spPr>
          <a:xfrm>
            <a:off x="6607241" y="4874108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ごと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62294478-3A4E-47F3-A6C6-6BAFD55FDF8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AF2190B-8F01-4AF4-BFEF-77B57E0D3809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きつつきの商売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E74A7FD4-3BAE-4890-BE70-1099EA789A6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２０</a:t>
            </a:r>
          </a:p>
        </p:txBody>
      </p:sp>
    </p:spTree>
    <p:extLst>
      <p:ext uri="{BB962C8B-B14F-4D97-AF65-F5344CB8AC3E}">
        <p14:creationId xmlns:p14="http://schemas.microsoft.com/office/powerpoint/2010/main" val="3524187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0" grpId="0"/>
      <p:bldP spid="8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6D2B9F3-DECF-4D5F-BC7C-FC62A8C1FE99}"/>
              </a:ext>
            </a:extLst>
          </p:cNvPr>
          <p:cNvSpPr txBox="1"/>
          <p:nvPr/>
        </p:nvSpPr>
        <p:spPr>
          <a:xfrm>
            <a:off x="6888088" y="1268760"/>
            <a:ext cx="1200329" cy="517064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きょうじゃく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強弱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51F5407-55F2-46AF-93E1-E071AF0A7CC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C661C109-74CD-4943-9029-70D5C6DC0E32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きつつきの商売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6BEBA009-0C29-4930-84A0-8EA56E06CBA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２１</a:t>
            </a:r>
          </a:p>
        </p:txBody>
      </p:sp>
    </p:spTree>
    <p:extLst>
      <p:ext uri="{BB962C8B-B14F-4D97-AF65-F5344CB8AC3E}">
        <p14:creationId xmlns:p14="http://schemas.microsoft.com/office/powerpoint/2010/main" val="3639298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63B1C0E9-9DE2-4D13-A959-A19A31D3180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EE882957-E29E-499D-9E5D-6ADACFD945FA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きつつきの商売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DE450930-27CD-427F-85DB-AA827A1E584D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２２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2B36F1F-BE25-480C-BCD7-7A093D9CB7BA}"/>
              </a:ext>
            </a:extLst>
          </p:cNvPr>
          <p:cNvSpPr txBox="1"/>
          <p:nvPr/>
        </p:nvSpPr>
        <p:spPr>
          <a:xfrm>
            <a:off x="5741899" y="734801"/>
            <a:ext cx="2323713" cy="5404301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39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間の</a:t>
            </a:r>
            <a:endParaRPr kumimoji="1" lang="en-US" altLang="ja-JP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A3FA4F8E-655C-430A-8218-A3F6022242AD}"/>
              </a:ext>
            </a:extLst>
          </p:cNvPr>
          <p:cNvSpPr txBox="1"/>
          <p:nvPr/>
        </p:nvSpPr>
        <p:spPr>
          <a:xfrm>
            <a:off x="7680176" y="1131566"/>
            <a:ext cx="1107996" cy="861774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</a:t>
            </a:r>
            <a:endParaRPr kumimoji="1" lang="ja-JP" altLang="en-US" sz="6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DE01BB83-A6DB-4FCD-94FC-3E00DBEB2CAB}"/>
              </a:ext>
            </a:extLst>
          </p:cNvPr>
          <p:cNvSpPr txBox="1"/>
          <p:nvPr/>
        </p:nvSpPr>
        <p:spPr>
          <a:xfrm>
            <a:off x="3102408" y="1453698"/>
            <a:ext cx="2323713" cy="5404301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139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とり方</a:t>
            </a:r>
            <a:endParaRPr kumimoji="1" lang="en-US" altLang="ja-JP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59E6E92B-5AD8-4C6C-8D1B-4CCE6CD209CA}"/>
              </a:ext>
            </a:extLst>
          </p:cNvPr>
          <p:cNvSpPr txBox="1"/>
          <p:nvPr/>
        </p:nvSpPr>
        <p:spPr>
          <a:xfrm>
            <a:off x="4972680" y="5075467"/>
            <a:ext cx="1107996" cy="163121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かた</a:t>
            </a:r>
            <a:endParaRPr kumimoji="1" lang="ja-JP" altLang="en-US" sz="6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64953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4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こと　 ば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言葉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E16EC581-7EE8-40CB-9FB1-D7D0B4C6D7AA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85C7832D-5CAD-485A-BA50-17C2563AC127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きつつきの商売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1462DFF8-5CF0-4ACF-AF7A-99478917B31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２３</a:t>
            </a:r>
          </a:p>
        </p:txBody>
      </p:sp>
    </p:spTree>
    <p:extLst>
      <p:ext uri="{BB962C8B-B14F-4D97-AF65-F5344CB8AC3E}">
        <p14:creationId xmlns:p14="http://schemas.microsoft.com/office/powerpoint/2010/main" val="1443497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じつ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実は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4EEB49E1-F412-402B-B822-669DE3DDDBE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BA664FCE-F8B3-42BC-98D3-9A96E97C09C5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きつつきの商売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BBBE4AA6-E9C1-474C-A0F5-55490E0D42E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２４</a:t>
            </a:r>
          </a:p>
        </p:txBody>
      </p:sp>
    </p:spTree>
    <p:extLst>
      <p:ext uri="{BB962C8B-B14F-4D97-AF65-F5344CB8AC3E}">
        <p14:creationId xmlns:p14="http://schemas.microsoft.com/office/powerpoint/2010/main" val="1959234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図書館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0A4CFE-42FC-482F-9B68-9F4E751DB3FD}"/>
              </a:ext>
            </a:extLst>
          </p:cNvPr>
          <p:cNvSpPr txBox="1"/>
          <p:nvPr/>
        </p:nvSpPr>
        <p:spPr>
          <a:xfrm>
            <a:off x="6619783" y="1364462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69C85AE7-DE59-4EED-A7A6-5DBA0C177908}"/>
              </a:ext>
            </a:extLst>
          </p:cNvPr>
          <p:cNvSpPr txBox="1"/>
          <p:nvPr/>
        </p:nvSpPr>
        <p:spPr>
          <a:xfrm>
            <a:off x="6619784" y="2981852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しょ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F7068EFC-3E4A-4C1D-B60A-E3A5DBDB80B4}"/>
              </a:ext>
            </a:extLst>
          </p:cNvPr>
          <p:cNvSpPr txBox="1"/>
          <p:nvPr/>
        </p:nvSpPr>
        <p:spPr>
          <a:xfrm>
            <a:off x="6619783" y="4864059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805532B8-91F3-4246-B55D-2D6DFF6F05E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3DB23236-1B09-4257-BF9B-C66B1D1A39D1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図書館たんていだん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1323BB7C-0EF1-40AC-AE9B-3B8C51014C1B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２５</a:t>
            </a:r>
          </a:p>
        </p:txBody>
      </p:sp>
    </p:spTree>
    <p:extLst>
      <p:ext uri="{BB962C8B-B14F-4D97-AF65-F5344CB8AC3E}">
        <p14:creationId xmlns:p14="http://schemas.microsoft.com/office/powerpoint/2010/main" val="2618714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6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番号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ばん　</a:t>
            </a:r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ごう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FEE1C7CC-61AA-4B3A-9186-C8F5E3FB499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41466F04-EA53-46C0-87D3-06768B34660C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２６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584637F-1171-4BDF-9B7C-2CB725781A42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図書館たんていだん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44335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つか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使う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4EEB49E1-F412-402B-B822-669DE3DDDBE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BA664FCE-F8B3-42BC-98D3-9A96E97C09C5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国語辞典を使おう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BBBE4AA6-E9C1-474C-A0F5-55490E0D42E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２７</a:t>
            </a:r>
          </a:p>
        </p:txBody>
      </p:sp>
    </p:spTree>
    <p:extLst>
      <p:ext uri="{BB962C8B-B14F-4D97-AF65-F5344CB8AC3E}">
        <p14:creationId xmlns:p14="http://schemas.microsoft.com/office/powerpoint/2010/main" val="1455915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ふか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深い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4EEB49E1-F412-402B-B822-669DE3DDDBE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BA664FCE-F8B3-42BC-98D3-9A96E97C09C5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国語辞典を使おう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BBBE4AA6-E9C1-474C-A0F5-55490E0D42E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２８</a:t>
            </a:r>
          </a:p>
        </p:txBody>
      </p:sp>
    </p:spTree>
    <p:extLst>
      <p:ext uri="{BB962C8B-B14F-4D97-AF65-F5344CB8AC3E}">
        <p14:creationId xmlns:p14="http://schemas.microsoft.com/office/powerpoint/2010/main" val="1478517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学習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51F5407-55F2-46AF-93E1-E071AF0A7CC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0EBEEDA3-2C86-4F96-AFFC-69BDC43141BF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どきん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3C7673C3-9B14-4C62-BE44-F4B77F5932AC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90C8AC09-158F-44FC-9CEB-816BA02E5B1A}"/>
              </a:ext>
            </a:extLst>
          </p:cNvPr>
          <p:cNvSpPr txBox="1"/>
          <p:nvPr/>
        </p:nvSpPr>
        <p:spPr>
          <a:xfrm>
            <a:off x="6888088" y="1650981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がく しゅう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77340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意味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8A1BD85D-7228-41A8-866B-F28EAA673686}"/>
              </a:ext>
            </a:extLst>
          </p:cNvPr>
          <p:cNvSpPr txBox="1"/>
          <p:nvPr/>
        </p:nvSpPr>
        <p:spPr>
          <a:xfrm>
            <a:off x="6854891" y="4652411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み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202C1611-6F31-445E-B25C-BB292282671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D7934974-3CE2-461F-AE51-7E507B4CFF89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国語辞典を使おう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8766141E-2404-4FBB-8995-82ABFD38F2B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２９</a:t>
            </a:r>
          </a:p>
        </p:txBody>
      </p:sp>
    </p:spTree>
    <p:extLst>
      <p:ext uri="{BB962C8B-B14F-4D97-AF65-F5344CB8AC3E}">
        <p14:creationId xmlns:p14="http://schemas.microsoft.com/office/powerpoint/2010/main" val="2546544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　 じ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E16EC581-7EE8-40CB-9FB1-D7D0B4C6D7AA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1462DFF8-5CF0-4ACF-AF7A-99478917B31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３０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877C658B-3632-46D2-AEC6-7DCF0F8F9ACF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国語辞典を使おう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16434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調べる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2131789-36B2-41F5-83DA-A4A2656CB5D0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しら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A9F67D57-C4D6-48C4-9CDB-16DE9102F58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1A9AF785-F100-4F0B-A898-2136927C601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3359C58D-EAFE-47F6-BE2B-64035146CCD9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国語辞典を使おう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76202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自由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E8D72035-2BE1-4BE4-9FA8-C52865379C8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AA694E66-A5DA-4E88-96DB-ECB10F57E83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３２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793B4D19-1B96-4199-81D1-8C4851691202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国語辞典を使おう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EA1C3E65-DA5A-4CAA-B91E-59A2C716C607}"/>
              </a:ext>
            </a:extLst>
          </p:cNvPr>
          <p:cNvSpPr txBox="1"/>
          <p:nvPr/>
        </p:nvSpPr>
        <p:spPr>
          <a:xfrm>
            <a:off x="6873941" y="4128291"/>
            <a:ext cx="1200329" cy="1779337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ゆう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B89641CA-B639-430C-B645-5E871E0DA659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9909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温かい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582A28BC-8775-413C-A592-6ED1EA3B3B0C}"/>
              </a:ext>
            </a:extLst>
          </p:cNvPr>
          <p:cNvSpPr txBox="1"/>
          <p:nvPr/>
        </p:nvSpPr>
        <p:spPr>
          <a:xfrm>
            <a:off x="6585172" y="980688"/>
            <a:ext cx="923330" cy="193899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あたた</a:t>
            </a:r>
            <a:endParaRPr kumimoji="1" lang="ja-JP" altLang="en-US" sz="48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5C35F2E-0200-494F-9F21-5B7A53A78AD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DEFD6A3-F7CC-4A9A-9821-043F10A593D9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３３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AE9CA90C-915B-43B8-82D8-B2B175AF1F06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国語辞典を使おう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64426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あま酒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B607954D-1F75-41F6-B472-0675445481E5}"/>
              </a:ext>
            </a:extLst>
          </p:cNvPr>
          <p:cNvSpPr txBox="1"/>
          <p:nvPr/>
        </p:nvSpPr>
        <p:spPr>
          <a:xfrm>
            <a:off x="6607241" y="4874108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ざけ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78B540B0-35E2-497A-9364-563CDCA3B33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35AB7074-A2E9-4E4C-8EF1-4EFF1E256FC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３４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04C7D5BD-0D4B-4981-848E-5A8E8BCB3BB1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国語辞典を使おう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68256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問題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も</a:t>
            </a:r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ん　</a:t>
            </a:r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だい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FEE1C7CC-61AA-4B3A-9186-C8F5E3FB499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353A649-FCAE-4BDF-9879-E1628F3A0A5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３５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94348698-04E9-4097-ABED-4AC0673ECEC9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国語辞典を使おう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98669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内がわ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2131789-36B2-41F5-83DA-A4A2656CB5D0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うち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A9F67D57-C4D6-48C4-9CDB-16DE9102F58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1A9AF785-F100-4F0B-A898-2136927C601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3359C58D-EAFE-47F6-BE2B-64035146CCD9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国語辞典を使おう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77370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人形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51F5407-55F2-46AF-93E1-E071AF0A7CC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90C8AC09-158F-44FC-9CEB-816BA02E5B1A}"/>
              </a:ext>
            </a:extLst>
          </p:cNvPr>
          <p:cNvSpPr txBox="1"/>
          <p:nvPr/>
        </p:nvSpPr>
        <p:spPr>
          <a:xfrm>
            <a:off x="6888088" y="1650981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にん ぎょう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A78F1811-E6C4-4ECD-86C2-F7587E38976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AC4ABC86-461C-46A7-A15C-AD9B83C10D1C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国語辞典を使おう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16083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文章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51F5407-55F2-46AF-93E1-E071AF0A7CC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90C8AC09-158F-44FC-9CEB-816BA02E5B1A}"/>
              </a:ext>
            </a:extLst>
          </p:cNvPr>
          <p:cNvSpPr txBox="1"/>
          <p:nvPr/>
        </p:nvSpPr>
        <p:spPr>
          <a:xfrm>
            <a:off x="6888088" y="1650981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ぶん しょう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A78F1811-E6C4-4ECD-86C2-F7587E38976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AC4ABC86-461C-46A7-A15C-AD9B83C10D1C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国語辞典を使おう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55846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商売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70920" y="1263885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しょう ばい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D9FAC3A9-AB14-40F9-92D5-5B9764B793B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776BF6DA-05A8-4229-B00C-FABB44267FF9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きつつきの商売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F48AAD11-1A90-4A7B-99D2-B734CF352EBC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</a:t>
            </a:r>
          </a:p>
        </p:txBody>
      </p:sp>
    </p:spTree>
    <p:extLst>
      <p:ext uri="{BB962C8B-B14F-4D97-AF65-F5344CB8AC3E}">
        <p14:creationId xmlns:p14="http://schemas.microsoft.com/office/powerpoint/2010/main" val="1913628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へい　 き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平気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E16EC581-7EE8-40CB-9FB1-D7D0B4C6D7AA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1462DFF8-5CF0-4ACF-AF7A-99478917B31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877C658B-3632-46D2-AEC6-7DCF0F8F9ACF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国語辞典を使おう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90820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372226" y="2409100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つぎ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632467" y="1485900"/>
            <a:ext cx="5570756" cy="1230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次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C2383BBE-A216-4899-98A5-524D2673FA8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4C3381DD-EBB3-4802-9E74-C12FF0D6151C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４０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F6C73FB0-8D03-4413-95F7-DA6CE621B65E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漢字の音と訓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9596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6D2B9F3-DECF-4D5F-BC7C-FC62A8C1FE99}"/>
              </a:ext>
            </a:extLst>
          </p:cNvPr>
          <p:cNvSpPr txBox="1"/>
          <p:nvPr/>
        </p:nvSpPr>
        <p:spPr>
          <a:xfrm>
            <a:off x="6888088" y="1268760"/>
            <a:ext cx="1200329" cy="517064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ちょうし</a:t>
            </a:r>
            <a:r>
              <a:rPr lang="ja-JP" altLang="en-US" sz="6600" dirty="0" err="1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ょく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朝食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51F5407-55F2-46AF-93E1-E071AF0A7CC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6BEBA009-0C29-4930-84A0-8EA56E06CBA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４１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9253023F-F89A-49ED-8E85-1186B7DE0287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漢字の音と訓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97368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早朝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51F5407-55F2-46AF-93E1-E071AF0A7CC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90C8AC09-158F-44FC-9CEB-816BA02E5B1A}"/>
              </a:ext>
            </a:extLst>
          </p:cNvPr>
          <p:cNvSpPr txBox="1"/>
          <p:nvPr/>
        </p:nvSpPr>
        <p:spPr>
          <a:xfrm>
            <a:off x="6888088" y="1650981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そう ちょう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A78F1811-E6C4-4ECD-86C2-F7587E38976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４２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D4B0F52-727C-4B97-9D36-690E9E66AB9D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漢字の音と訓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2761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372226" y="1999534"/>
            <a:ext cx="1661993" cy="378215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むかし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632467" y="1485900"/>
            <a:ext cx="5570756" cy="1230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昔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ECFD2C4D-58C9-4378-ABC3-E0A93901606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C927A204-1E84-463C-883A-C9BEF4C90BA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４３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1210BFB1-D5ED-4D56-AD4E-B273799C1AA5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漢字の音と訓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10889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91E6FCDC-FEAF-440E-8C30-F56028384827}"/>
              </a:ext>
            </a:extLst>
          </p:cNvPr>
          <p:cNvSpPr txBox="1"/>
          <p:nvPr/>
        </p:nvSpPr>
        <p:spPr>
          <a:xfrm>
            <a:off x="2232085" y="2149018"/>
            <a:ext cx="2754600" cy="470898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67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表す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4D1DD003-22B6-49BB-8D59-5E6545A5A5D5}"/>
              </a:ext>
            </a:extLst>
          </p:cNvPr>
          <p:cNvSpPr txBox="1"/>
          <p:nvPr/>
        </p:nvSpPr>
        <p:spPr>
          <a:xfrm>
            <a:off x="5695406" y="672649"/>
            <a:ext cx="2754600" cy="4701568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67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書き</a:t>
            </a:r>
            <a:endParaRPr kumimoji="1" lang="en-US" altLang="ja-JP" sz="167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6832BD67-E43E-4106-94EC-05ABB6255FF7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0C119814-A4ED-49A0-A557-BBC7F8C2F9F9}"/>
              </a:ext>
            </a:extLst>
          </p:cNvPr>
          <p:cNvSpPr txBox="1"/>
          <p:nvPr/>
        </p:nvSpPr>
        <p:spPr>
          <a:xfrm>
            <a:off x="4587410" y="2102852"/>
            <a:ext cx="1107996" cy="2400657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あらわ</a:t>
            </a: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D9B23906-74ED-4ECB-BC67-E97E9B48AFA2}"/>
              </a:ext>
            </a:extLst>
          </p:cNvPr>
          <p:cNvSpPr txBox="1"/>
          <p:nvPr/>
        </p:nvSpPr>
        <p:spPr>
          <a:xfrm>
            <a:off x="8050731" y="1246023"/>
            <a:ext cx="1107996" cy="861774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</a:t>
            </a:r>
            <a:endParaRPr kumimoji="1" lang="ja-JP" altLang="en-US" sz="6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CD895DFF-1EC0-4125-B746-6FFADE259F4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</a:t>
            </a:r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E6A7AD3B-26E1-4817-B114-964A64845F70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漢字の音と訓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94800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21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発音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はつ　</a:t>
            </a:r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FEE1C7CC-61AA-4B3A-9186-C8F5E3FB499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353A649-FCAE-4BDF-9879-E1628F3A0A5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</a:t>
            </a:r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847E089-E10B-4FF5-8249-9DA3EC9D44F2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漢字の音と訓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46866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県道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けん　</a:t>
            </a:r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どう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FEE1C7CC-61AA-4B3A-9186-C8F5E3FB499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353A649-FCAE-4BDF-9879-E1628F3A0A5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847E089-E10B-4FF5-8249-9DA3EC9D44F2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漢字の音と訓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37355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有名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ゆう</a:t>
            </a:r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めい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FEE1C7CC-61AA-4B3A-9186-C8F5E3FB499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353A649-FCAE-4BDF-9879-E1628F3A0A5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847E089-E10B-4FF5-8249-9DA3EC9D44F2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漢字の音と訓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06950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372226" y="1999534"/>
            <a:ext cx="1661993" cy="378215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こおり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632467" y="1485900"/>
            <a:ext cx="5570756" cy="1230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氷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ECFD2C4D-58C9-4378-ABC3-E0A93901606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C927A204-1E84-463C-883A-C9BEF4C90BA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４８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1210BFB1-D5ED-4D56-AD4E-B273799C1AA5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漢字の音と訓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1792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動物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どう</a:t>
            </a:r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ぶつ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EB1007A5-7A9B-4B3D-AAF2-FF3A82C137D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641F0A95-85CB-4A74-9A40-65CFA4BF8765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きつつきの商売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0F4E0C9D-E33E-481D-9DA1-383245728AFC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93292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一分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いっ</a:t>
            </a:r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ぷん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FEE1C7CC-61AA-4B3A-9186-C8F5E3FB499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353A649-FCAE-4BDF-9879-E1628F3A0A5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847E089-E10B-4FF5-8249-9DA3EC9D44F2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漢字の音と訓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76302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六十秒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A9F67D57-C4D6-48C4-9CDB-16DE9102F58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1A9AF785-F100-4F0B-A898-2136927C601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５０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38173055-8589-4610-AC60-FA8E4BB580B4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漢字の音と訓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B7B2D985-01C2-4C63-AEE2-9C147909548B}"/>
              </a:ext>
            </a:extLst>
          </p:cNvPr>
          <p:cNvSpPr txBox="1"/>
          <p:nvPr/>
        </p:nvSpPr>
        <p:spPr>
          <a:xfrm>
            <a:off x="6600056" y="1062504"/>
            <a:ext cx="1015663" cy="5632311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ろくじゅう</a:t>
            </a:r>
            <a:r>
              <a:rPr lang="ja-JP" altLang="en-US" sz="5400" dirty="0" err="1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びょう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47666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のう　 か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農家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E16EC581-7EE8-40CB-9FB1-D7D0B4C6D7AA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1462DFF8-5CF0-4ACF-AF7A-99478917B31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５１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0C5EE88D-FF72-4A82-A3BE-C02720A8E567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漢字の音と訓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75152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野球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86822" y="3727759"/>
            <a:ext cx="1200329" cy="2670675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きゅう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86822" y="2039318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や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48F4E65F-61B0-41A1-865D-F989E4F83D32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D99EDF47-FE87-4D91-97DB-A8411E413F4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５２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1F661A57-F8BD-4A90-BA58-FF511951D675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漢字の音と訓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65678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0" grpId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6832BD67-E43E-4106-94EC-05ABB6255FF7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CD895DFF-1EC0-4125-B746-6FFADE259F4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５３</a:t>
            </a: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E6A7AD3B-26E1-4817-B114-964A64845F70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漢字の音と訓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33A4F6A1-8986-4493-8D84-1CA8335B59D9}"/>
              </a:ext>
            </a:extLst>
          </p:cNvPr>
          <p:cNvSpPr txBox="1"/>
          <p:nvPr/>
        </p:nvSpPr>
        <p:spPr>
          <a:xfrm>
            <a:off x="5499562" y="726849"/>
            <a:ext cx="2323713" cy="5404301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ゆう</a:t>
            </a:r>
            <a:endParaRPr kumimoji="1" lang="en-US" altLang="ja-JP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DEDD8542-23D2-4CF3-BB6E-2C915AE6C245}"/>
              </a:ext>
            </a:extLst>
          </p:cNvPr>
          <p:cNvSpPr txBox="1"/>
          <p:nvPr/>
        </p:nvSpPr>
        <p:spPr>
          <a:xfrm>
            <a:off x="3377261" y="1453699"/>
            <a:ext cx="2323713" cy="5404301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びん局</a:t>
            </a:r>
            <a:endParaRPr kumimoji="1" lang="en-US" altLang="ja-JP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EFA559F5-9F93-47F5-820B-8DFAA9DE781D}"/>
              </a:ext>
            </a:extLst>
          </p:cNvPr>
          <p:cNvSpPr txBox="1"/>
          <p:nvPr/>
        </p:nvSpPr>
        <p:spPr>
          <a:xfrm>
            <a:off x="5398835" y="4946392"/>
            <a:ext cx="923330" cy="1938992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きょく</a:t>
            </a:r>
          </a:p>
        </p:txBody>
      </p:sp>
    </p:spTree>
    <p:extLst>
      <p:ext uri="{BB962C8B-B14F-4D97-AF65-F5344CB8AC3E}">
        <p14:creationId xmlns:p14="http://schemas.microsoft.com/office/powerpoint/2010/main" val="4099786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小学校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A9F67D57-C4D6-48C4-9CDB-16DE9102F58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1A9AF785-F100-4F0B-A898-2136927C601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５４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38173055-8589-4610-AC60-FA8E4BB580B4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漢字の音と訓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3DF153DD-78AB-489B-AF91-83F3D7AE6F7B}"/>
              </a:ext>
            </a:extLst>
          </p:cNvPr>
          <p:cNvSpPr txBox="1"/>
          <p:nvPr/>
        </p:nvSpPr>
        <p:spPr>
          <a:xfrm>
            <a:off x="6600056" y="846524"/>
            <a:ext cx="1015663" cy="2169825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しょう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CC5278BE-DB38-4176-8E3F-D2A5276255A3}"/>
              </a:ext>
            </a:extLst>
          </p:cNvPr>
          <p:cNvSpPr txBox="1"/>
          <p:nvPr/>
        </p:nvSpPr>
        <p:spPr>
          <a:xfrm>
            <a:off x="6600055" y="3229876"/>
            <a:ext cx="1015663" cy="1622970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がっ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22C5EE5-DB78-4728-952C-A4F6C4858A06}"/>
              </a:ext>
            </a:extLst>
          </p:cNvPr>
          <p:cNvSpPr txBox="1"/>
          <p:nvPr/>
        </p:nvSpPr>
        <p:spPr>
          <a:xfrm>
            <a:off x="6600055" y="4959609"/>
            <a:ext cx="1015663" cy="1779337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こう</a:t>
            </a:r>
          </a:p>
        </p:txBody>
      </p:sp>
    </p:spTree>
    <p:extLst>
      <p:ext uri="{BB962C8B-B14F-4D97-AF65-F5344CB8AC3E}">
        <p14:creationId xmlns:p14="http://schemas.microsoft.com/office/powerpoint/2010/main" val="3435755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2" grpId="0"/>
      <p:bldP spid="13" grpId="0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決める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0A4CFE-42FC-482F-9B68-9F4E751DB3FD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C94A6EAD-63BE-4387-AB69-A713F6ADAAC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2688388-91FE-4FE4-A528-F4AA397B51A7}"/>
              </a:ext>
            </a:extLst>
          </p:cNvPr>
          <p:cNvSpPr txBox="1"/>
          <p:nvPr/>
        </p:nvSpPr>
        <p:spPr>
          <a:xfrm>
            <a:off x="458664" y="39461"/>
            <a:ext cx="880568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もっと知りたい、友だちのこと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EA2B97F8-F5FF-42AB-82E2-509F0C74185F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５５</a:t>
            </a:r>
          </a:p>
        </p:txBody>
      </p:sp>
    </p:spTree>
    <p:extLst>
      <p:ext uri="{BB962C8B-B14F-4D97-AF65-F5344CB8AC3E}">
        <p14:creationId xmlns:p14="http://schemas.microsoft.com/office/powerpoint/2010/main" val="4188872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せい　 り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整理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E16EC581-7EE8-40CB-9FB1-D7D0B4C6D7AA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1462DFF8-5CF0-4ACF-AF7A-99478917B31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５６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DA45470-D880-405B-9482-6C50102DB16C}"/>
              </a:ext>
            </a:extLst>
          </p:cNvPr>
          <p:cNvSpPr txBox="1"/>
          <p:nvPr/>
        </p:nvSpPr>
        <p:spPr>
          <a:xfrm>
            <a:off x="458664" y="39461"/>
            <a:ext cx="880568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もっと知りたい、友だちのこと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56673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中心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70920" y="1263885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ちゅう しん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D9FAC3A9-AB14-40F9-92D5-5B9764B793B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B7A8CA4-AC76-456B-B813-E1EA068AF42C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５７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2FE9F8AF-0CB6-478F-98A4-8D5A40F8CCC1}"/>
              </a:ext>
            </a:extLst>
          </p:cNvPr>
          <p:cNvSpPr txBox="1"/>
          <p:nvPr/>
        </p:nvSpPr>
        <p:spPr>
          <a:xfrm>
            <a:off x="458664" y="39461"/>
            <a:ext cx="880568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もっと知りたい、友だちのこと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60933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一人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2382820"/>
            <a:ext cx="1292662" cy="2862322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ひと</a:t>
            </a:r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り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FEE1C7CC-61AA-4B3A-9186-C8F5E3FB499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41466F04-EA53-46C0-87D3-06768B34660C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５８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C761E4D4-9574-4B68-B83A-0210438B1055}"/>
              </a:ext>
            </a:extLst>
          </p:cNvPr>
          <p:cNvSpPr txBox="1"/>
          <p:nvPr/>
        </p:nvSpPr>
        <p:spPr>
          <a:xfrm>
            <a:off x="458664" y="39461"/>
            <a:ext cx="880568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もっと知りたい、友だちのこと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6094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物語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51F5407-55F2-46AF-93E1-E071AF0A7CC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3C7673C3-9B14-4C62-BE44-F4B77F5932AC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90C8AC09-158F-44FC-9CEB-816BA02E5B1A}"/>
              </a:ext>
            </a:extLst>
          </p:cNvPr>
          <p:cNvSpPr txBox="1"/>
          <p:nvPr/>
        </p:nvSpPr>
        <p:spPr>
          <a:xfrm>
            <a:off x="6888088" y="1650981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もの がたり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C661C109-74CD-4943-9029-70D5C6DC0E32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きつつきの商売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45786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あい　 て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相手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E16EC581-7EE8-40CB-9FB1-D7D0B4C6D7AA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1462DFF8-5CF0-4ACF-AF7A-99478917B31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５９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DA45470-D880-405B-9482-6C50102DB16C}"/>
              </a:ext>
            </a:extLst>
          </p:cNvPr>
          <p:cNvSpPr txBox="1"/>
          <p:nvPr/>
        </p:nvSpPr>
        <p:spPr>
          <a:xfrm>
            <a:off x="458664" y="39461"/>
            <a:ext cx="880568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もっと知りたい、友だちのこと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43651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落とす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0A4CFE-42FC-482F-9B68-9F4E751DB3FD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C94A6EAD-63BE-4387-AB69-A713F6ADAAC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2688388-91FE-4FE4-A528-F4AA397B51A7}"/>
              </a:ext>
            </a:extLst>
          </p:cNvPr>
          <p:cNvSpPr txBox="1"/>
          <p:nvPr/>
        </p:nvSpPr>
        <p:spPr>
          <a:xfrm>
            <a:off x="458664" y="39461"/>
            <a:ext cx="880568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もっと知りたい、友だちのこと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EA2B97F8-F5FF-42AB-82E2-509F0C74185F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45222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着る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E982592C-2B0E-4430-A128-81296C65F1A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CE337F90-9F54-470F-9E64-F452AFA9AEFD}"/>
              </a:ext>
            </a:extLst>
          </p:cNvPr>
          <p:cNvSpPr txBox="1"/>
          <p:nvPr/>
        </p:nvSpPr>
        <p:spPr>
          <a:xfrm>
            <a:off x="458664" y="39461"/>
            <a:ext cx="880568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もっと知りたい、友だちのこと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96BDA3DC-FA67-4C95-A13F-DAB5540FE6A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28162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洋服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よう</a:t>
            </a:r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ふく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FEE1C7CC-61AA-4B3A-9186-C8F5E3FB499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38A93E2E-1C8E-4BB9-B526-7DD0B7349546}"/>
              </a:ext>
            </a:extLst>
          </p:cNvPr>
          <p:cNvSpPr txBox="1"/>
          <p:nvPr/>
        </p:nvSpPr>
        <p:spPr>
          <a:xfrm>
            <a:off x="458664" y="39461"/>
            <a:ext cx="880568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もっと知りたい、友だちのこと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7F3AE9AE-E9D9-4AB2-96B5-C0CA99B1323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2243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あそ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遊ぶ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4EEB49E1-F412-402B-B822-669DE3DDDBE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BA664FCE-F8B3-42BC-98D3-9A96E97C09C5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言葉で遊ぼう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BBBE4AA6-E9C1-474C-A0F5-55490E0D42E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６３</a:t>
            </a:r>
          </a:p>
        </p:txBody>
      </p:sp>
    </p:spTree>
    <p:extLst>
      <p:ext uri="{BB962C8B-B14F-4D97-AF65-F5344CB8AC3E}">
        <p14:creationId xmlns:p14="http://schemas.microsoft.com/office/powerpoint/2010/main" val="1830586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全体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ぜん</a:t>
            </a:r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たい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FEE1C7CC-61AA-4B3A-9186-C8F5E3FB499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7F3AE9AE-E9D9-4AB2-96B5-C0CA99B1323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AEDD516-3F46-4612-9CF9-513A394CC2AB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言葉で遊ぼう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63247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6D2B9F3-DECF-4D5F-BC7C-FC62A8C1FE99}"/>
              </a:ext>
            </a:extLst>
          </p:cNvPr>
          <p:cNvSpPr txBox="1"/>
          <p:nvPr/>
        </p:nvSpPr>
        <p:spPr>
          <a:xfrm>
            <a:off x="6888088" y="1268760"/>
            <a:ext cx="1200329" cy="2631490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みじか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短い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51F5407-55F2-46AF-93E1-E071AF0A7CC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6BEBA009-0C29-4930-84A0-8EA56E06CBA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６５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EA4A9740-9167-43EA-A01D-A8EE1297F253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言葉で遊ぼう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19303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372226" y="2409100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もと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632467" y="1485900"/>
            <a:ext cx="5570756" cy="1230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元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C2383BBE-A216-4899-98A5-524D2673FA8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4C3381DD-EBB3-4802-9E74-C12FF0D6151C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F86F2B2F-491D-41BE-87A2-67A0F94A5C59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言葉で遊ぼう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37809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6D2B9F3-DECF-4D5F-BC7C-FC62A8C1FE99}"/>
              </a:ext>
            </a:extLst>
          </p:cNvPr>
          <p:cNvSpPr txBox="1"/>
          <p:nvPr/>
        </p:nvSpPr>
        <p:spPr>
          <a:xfrm>
            <a:off x="6888088" y="1268760"/>
            <a:ext cx="1200329" cy="2631490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まった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全く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51F5407-55F2-46AF-93E1-E071AF0A7CC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6BEBA009-0C29-4930-84A0-8EA56E06CBA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６７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EA4A9740-9167-43EA-A01D-A8EE1297F253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言葉で遊ぼう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07718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世界中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A9F67D57-C4D6-48C4-9CDB-16DE9102F58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1A9AF785-F100-4F0B-A898-2136927C601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６８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38173055-8589-4610-AC60-FA8E4BB580B4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こまを楽しむ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3DF153DD-78AB-489B-AF91-83F3D7AE6F7B}"/>
              </a:ext>
            </a:extLst>
          </p:cNvPr>
          <p:cNvSpPr txBox="1"/>
          <p:nvPr/>
        </p:nvSpPr>
        <p:spPr>
          <a:xfrm>
            <a:off x="6600054" y="1520534"/>
            <a:ext cx="1015663" cy="784830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CC5278BE-DB38-4176-8E3F-D2A5276255A3}"/>
              </a:ext>
            </a:extLst>
          </p:cNvPr>
          <p:cNvSpPr txBox="1"/>
          <p:nvPr/>
        </p:nvSpPr>
        <p:spPr>
          <a:xfrm>
            <a:off x="6600053" y="3003190"/>
            <a:ext cx="1015663" cy="1622970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かい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22C5EE5-DB78-4728-952C-A4F6C4858A06}"/>
              </a:ext>
            </a:extLst>
          </p:cNvPr>
          <p:cNvSpPr txBox="1"/>
          <p:nvPr/>
        </p:nvSpPr>
        <p:spPr>
          <a:xfrm>
            <a:off x="6600052" y="4673463"/>
            <a:ext cx="1015663" cy="221868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じゅう</a:t>
            </a:r>
          </a:p>
        </p:txBody>
      </p:sp>
    </p:spTree>
    <p:extLst>
      <p:ext uri="{BB962C8B-B14F-4D97-AF65-F5344CB8AC3E}">
        <p14:creationId xmlns:p14="http://schemas.microsoft.com/office/powerpoint/2010/main" val="1079022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2" grpId="0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ひら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開く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4EEB49E1-F412-402B-B822-669DE3DDDBE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38BFE8BA-FA22-4286-ABC3-F19E4DBE7672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BA664FCE-F8B3-42BC-98D3-9A96E97C09C5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きつつきの商売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11892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6D2B9F3-DECF-4D5F-BC7C-FC62A8C1FE99}"/>
              </a:ext>
            </a:extLst>
          </p:cNvPr>
          <p:cNvSpPr txBox="1"/>
          <p:nvPr/>
        </p:nvSpPr>
        <p:spPr>
          <a:xfrm>
            <a:off x="6888088" y="1268760"/>
            <a:ext cx="1200329" cy="2631490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おこな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行う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51F5407-55F2-46AF-93E1-E071AF0A7CC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6BEBA009-0C29-4930-84A0-8EA56E06CBA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６９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2871C12E-655A-4165-87E0-0428549272A0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こまを楽しむ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19012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372226" y="2409100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よこ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632467" y="1485900"/>
            <a:ext cx="5570756" cy="1230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横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C2383BBE-A216-4899-98A5-524D2673FA8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4C3381DD-EBB3-4802-9E74-C12FF0D6151C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７０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31B53207-FE9E-4F19-AE4D-5E60B0768575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こまを楽しむ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06275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372226" y="2409100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ゆび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632467" y="1485900"/>
            <a:ext cx="5570756" cy="1230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3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指</a:t>
            </a:r>
            <a:endParaRPr kumimoji="1" lang="ja-JP" altLang="en-US" sz="3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C2383BBE-A216-4899-98A5-524D2673FA8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4C3381DD-EBB3-4802-9E74-C12FF0D6151C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７１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31B53207-FE9E-4F19-AE4D-5E60B0768575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こまを楽しむ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23411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372226" y="2409100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てつ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632467" y="1485900"/>
            <a:ext cx="5570756" cy="1230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鉄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C2383BBE-A216-4899-98A5-524D2673FA8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4C3381DD-EBB3-4802-9E74-C12FF0D6151C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７２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31B53207-FE9E-4F19-AE4D-5E60B0768575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こまを楽しむ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80208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安定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あん</a:t>
            </a:r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てい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FEE1C7CC-61AA-4B3A-9186-C8F5E3FB499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7F3AE9AE-E9D9-4AB2-96B5-C0CA99B1323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７３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EB531B1D-CA25-4D80-8175-6571028D3E7A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こまを楽しむ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18790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153E98C6-5F74-41BA-B9AB-06768251E7E9}"/>
              </a:ext>
            </a:extLst>
          </p:cNvPr>
          <p:cNvSpPr txBox="1"/>
          <p:nvPr/>
        </p:nvSpPr>
        <p:spPr>
          <a:xfrm>
            <a:off x="6855125" y="1880930"/>
            <a:ext cx="1292662" cy="3785652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じょうず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上手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FEE1C7CC-61AA-4B3A-9186-C8F5E3FB499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41466F04-EA53-46C0-87D3-06768B34660C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0A2EBF0-BB0C-4DB6-B4F8-194FBF6BF3B2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こまを楽しむ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22988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よう　 す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様子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E16EC581-7EE8-40CB-9FB1-D7D0B4C6D7AA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1462DFF8-5CF0-4ACF-AF7A-99478917B31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７５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3DF29F16-386B-4DB8-AACF-6DD357E6176A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こまを楽しむ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54438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運動会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56B0EEAF-C19B-41A3-A95E-113FD2625978}"/>
              </a:ext>
            </a:extLst>
          </p:cNvPr>
          <p:cNvSpPr txBox="1"/>
          <p:nvPr/>
        </p:nvSpPr>
        <p:spPr>
          <a:xfrm>
            <a:off x="6607240" y="2876773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どう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8F1723CB-7821-4490-B927-A5AF3440A524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うん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C9F39610-FD54-4212-850E-C6AD50E09E7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BC6B8CEC-FEFA-4E9A-9D85-50D1E2746ADB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７６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7FDB0101-B8E1-4EF8-8F15-9BDBB55AB24A}"/>
              </a:ext>
            </a:extLst>
          </p:cNvPr>
          <p:cNvSpPr txBox="1"/>
          <p:nvPr/>
        </p:nvSpPr>
        <p:spPr>
          <a:xfrm>
            <a:off x="458665" y="39461"/>
            <a:ext cx="79423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気もちをこめて「来てください」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69F5D1CC-EBA9-4964-B13F-524C57B5C67D}"/>
              </a:ext>
            </a:extLst>
          </p:cNvPr>
          <p:cNvSpPr txBox="1"/>
          <p:nvPr/>
        </p:nvSpPr>
        <p:spPr>
          <a:xfrm>
            <a:off x="6607241" y="4874108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かい</a:t>
            </a:r>
          </a:p>
        </p:txBody>
      </p:sp>
    </p:spTree>
    <p:extLst>
      <p:ext uri="{BB962C8B-B14F-4D97-AF65-F5344CB8AC3E}">
        <p14:creationId xmlns:p14="http://schemas.microsoft.com/office/powerpoint/2010/main" val="4091586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5" grpId="0"/>
      <p:bldP spid="19" grpId="0"/>
    </p:bld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かん走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B607954D-1F75-41F6-B472-0675445481E5}"/>
              </a:ext>
            </a:extLst>
          </p:cNvPr>
          <p:cNvSpPr txBox="1"/>
          <p:nvPr/>
        </p:nvSpPr>
        <p:spPr>
          <a:xfrm>
            <a:off x="6607241" y="4874108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そう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42B0359E-F2D2-429A-9E75-B7F4EC74522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F01B22FF-A102-492C-8B64-E66134A50F67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</a:t>
            </a:r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</a:t>
            </a:r>
            <a:endParaRPr kumimoji="1"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ACE0DE39-7572-4333-A0D9-88C819315B08}"/>
              </a:ext>
            </a:extLst>
          </p:cNvPr>
          <p:cNvSpPr txBox="1"/>
          <p:nvPr/>
        </p:nvSpPr>
        <p:spPr>
          <a:xfrm>
            <a:off x="458665" y="39461"/>
            <a:ext cx="79423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気もちをこめて「来てください」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96841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予定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E8D72035-2BE1-4BE4-9FA8-C52865379C8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AA694E66-A5DA-4E88-96DB-ECB10F57E83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７８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8EB0A0C0-AC81-4317-A6BB-2E65B3446DCA}"/>
              </a:ext>
            </a:extLst>
          </p:cNvPr>
          <p:cNvSpPr txBox="1"/>
          <p:nvPr/>
        </p:nvSpPr>
        <p:spPr>
          <a:xfrm>
            <a:off x="458665" y="39461"/>
            <a:ext cx="79423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気もちをこめて「来てください」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F4B85749-045D-405F-859A-4659B34ED67B}"/>
              </a:ext>
            </a:extLst>
          </p:cNvPr>
          <p:cNvSpPr txBox="1"/>
          <p:nvPr/>
        </p:nvSpPr>
        <p:spPr>
          <a:xfrm>
            <a:off x="6873941" y="4128291"/>
            <a:ext cx="1200329" cy="1779337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てい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6C199501-E92A-4A57-8029-58EAC12DBC3C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72457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0B914D4A-9FB0-441D-8FD9-11E652B0CBBA}"/>
              </a:ext>
            </a:extLst>
          </p:cNvPr>
          <p:cNvSpPr txBox="1"/>
          <p:nvPr/>
        </p:nvSpPr>
        <p:spPr>
          <a:xfrm>
            <a:off x="4587410" y="2438463"/>
            <a:ext cx="1107996" cy="163121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おん</a:t>
            </a:r>
            <a:endParaRPr kumimoji="1" lang="ja-JP" altLang="en-US" sz="6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91E6FCDC-FEAF-440E-8C30-F56028384827}"/>
              </a:ext>
            </a:extLst>
          </p:cNvPr>
          <p:cNvSpPr txBox="1"/>
          <p:nvPr/>
        </p:nvSpPr>
        <p:spPr>
          <a:xfrm>
            <a:off x="2232085" y="2149018"/>
            <a:ext cx="2754600" cy="470898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67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音符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4D1DD003-22B6-49BB-8D59-5E6545A5A5D5}"/>
              </a:ext>
            </a:extLst>
          </p:cNvPr>
          <p:cNvSpPr txBox="1"/>
          <p:nvPr/>
        </p:nvSpPr>
        <p:spPr>
          <a:xfrm>
            <a:off x="5695406" y="672649"/>
            <a:ext cx="2754600" cy="470156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7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四分</a:t>
            </a:r>
            <a:endParaRPr kumimoji="1" lang="en-US" altLang="ja-JP" sz="167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63EA63FD-F6D3-4C30-8846-24F34E5146DF}"/>
              </a:ext>
            </a:extLst>
          </p:cNvPr>
          <p:cNvSpPr txBox="1"/>
          <p:nvPr/>
        </p:nvSpPr>
        <p:spPr>
          <a:xfrm>
            <a:off x="8050731" y="1246023"/>
            <a:ext cx="1107996" cy="861774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</a:t>
            </a:r>
            <a:endParaRPr kumimoji="1" lang="ja-JP" altLang="en-US" sz="6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E5C7F7EF-88BE-4762-819C-F18BD2673DE2}"/>
              </a:ext>
            </a:extLst>
          </p:cNvPr>
          <p:cNvSpPr txBox="1"/>
          <p:nvPr/>
        </p:nvSpPr>
        <p:spPr>
          <a:xfrm>
            <a:off x="8050731" y="3429000"/>
            <a:ext cx="1107996" cy="861774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ぶ</a:t>
            </a: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6832BD67-E43E-4106-94EC-05ABB6255FF7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F2246F1E-060A-45F5-B6DC-C658025E04B4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4A312E39-0262-44DC-AA5B-47CBE9A59D83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きつつきの商売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7206DE61-DE35-4D2C-AEB9-EC5F039D39C0}"/>
              </a:ext>
            </a:extLst>
          </p:cNvPr>
          <p:cNvSpPr txBox="1"/>
          <p:nvPr/>
        </p:nvSpPr>
        <p:spPr>
          <a:xfrm>
            <a:off x="4587410" y="4943330"/>
            <a:ext cx="1107996" cy="861774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ぷ</a:t>
            </a:r>
          </a:p>
        </p:txBody>
      </p:sp>
    </p:spTree>
    <p:extLst>
      <p:ext uri="{BB962C8B-B14F-4D97-AF65-F5344CB8AC3E}">
        <p14:creationId xmlns:p14="http://schemas.microsoft.com/office/powerpoint/2010/main" val="816546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19" grpId="0"/>
      <p:bldP spid="20" grpId="0"/>
      <p:bldP spid="17" grpId="0"/>
    </p:bld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0B914D4A-9FB0-441D-8FD9-11E652B0CBBA}"/>
              </a:ext>
            </a:extLst>
          </p:cNvPr>
          <p:cNvSpPr txBox="1"/>
          <p:nvPr/>
        </p:nvSpPr>
        <p:spPr>
          <a:xfrm>
            <a:off x="4587410" y="2438463"/>
            <a:ext cx="1107996" cy="163121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かえ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91E6FCDC-FEAF-440E-8C30-F56028384827}"/>
              </a:ext>
            </a:extLst>
          </p:cNvPr>
          <p:cNvSpPr txBox="1"/>
          <p:nvPr/>
        </p:nvSpPr>
        <p:spPr>
          <a:xfrm>
            <a:off x="2232085" y="2149018"/>
            <a:ext cx="2754600" cy="470898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67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返す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4D1DD003-22B6-49BB-8D59-5E6545A5A5D5}"/>
              </a:ext>
            </a:extLst>
          </p:cNvPr>
          <p:cNvSpPr txBox="1"/>
          <p:nvPr/>
        </p:nvSpPr>
        <p:spPr>
          <a:xfrm>
            <a:off x="5695406" y="672649"/>
            <a:ext cx="2754600" cy="4701568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67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読み</a:t>
            </a:r>
            <a:endParaRPr kumimoji="1" lang="en-US" altLang="ja-JP" sz="167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6832BD67-E43E-4106-94EC-05ABB6255FF7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960A6601-F863-43A3-8013-4AEBBE99C139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７９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E15565A9-670A-4699-92B1-7443026A2F93}"/>
              </a:ext>
            </a:extLst>
          </p:cNvPr>
          <p:cNvSpPr txBox="1"/>
          <p:nvPr/>
        </p:nvSpPr>
        <p:spPr>
          <a:xfrm>
            <a:off x="8050731" y="1246023"/>
            <a:ext cx="1107996" cy="86177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</a:t>
            </a:r>
            <a:endParaRPr kumimoji="1" lang="ja-JP" altLang="en-US" sz="6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2DA419CF-240A-4630-8628-C842F86ECC79}"/>
              </a:ext>
            </a:extLst>
          </p:cNvPr>
          <p:cNvSpPr txBox="1"/>
          <p:nvPr/>
        </p:nvSpPr>
        <p:spPr>
          <a:xfrm>
            <a:off x="458665" y="39461"/>
            <a:ext cx="79423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気もちをこめて「来てください」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57012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12" grpId="0"/>
    </p:bld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372226" y="1999534"/>
            <a:ext cx="1661993" cy="378215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みどり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632467" y="1485900"/>
            <a:ext cx="5570756" cy="1230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緑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ECFD2C4D-58C9-4378-ABC3-E0A93901606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C927A204-1E84-463C-883A-C9BEF4C90BA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８０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A53AAE9B-3EDC-4AC3-B593-294E65B25D49}"/>
              </a:ext>
            </a:extLst>
          </p:cNvPr>
          <p:cNvSpPr txBox="1"/>
          <p:nvPr/>
        </p:nvSpPr>
        <p:spPr>
          <a:xfrm>
            <a:off x="458665" y="39461"/>
            <a:ext cx="79423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気もちをこめて「来てください」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33157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おく</a:t>
            </a:r>
            <a:endParaRPr lang="en-US" altLang="ja-JP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送る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4EEB49E1-F412-402B-B822-669DE3DDDBE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BBBE4AA6-E9C1-474C-A0F5-55490E0D42E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８１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5823BDA-2CD4-4FAD-93C7-E377BBD2B691}"/>
              </a:ext>
            </a:extLst>
          </p:cNvPr>
          <p:cNvSpPr txBox="1"/>
          <p:nvPr/>
        </p:nvSpPr>
        <p:spPr>
          <a:xfrm>
            <a:off x="458665" y="39461"/>
            <a:ext cx="79423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気もちをこめて「来てください」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14364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住所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70920" y="1263885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じゅう しょ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D9FAC3A9-AB14-40F9-92D5-5B9764B793B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C877CEB9-70BA-4B05-BF21-F76BE40D259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８２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DD373478-F32F-4205-BC71-30D6C7C8E22B}"/>
              </a:ext>
            </a:extLst>
          </p:cNvPr>
          <p:cNvSpPr txBox="1"/>
          <p:nvPr/>
        </p:nvSpPr>
        <p:spPr>
          <a:xfrm>
            <a:off x="458665" y="39461"/>
            <a:ext cx="79423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気もちをこめて「来てください」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75912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感想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　</a:t>
            </a:r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そう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FEE1C7CC-61AA-4B3A-9186-C8F5E3FB499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7F3AE9AE-E9D9-4AB2-96B5-C0CA99B1323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</a:t>
            </a:r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EB531B1D-CA25-4D80-8175-6571028D3E7A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まいごのかぎ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21312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絵の具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AFF3D144-AB28-4A6F-B7B9-80C04BB78F61}"/>
              </a:ext>
            </a:extLst>
          </p:cNvPr>
          <p:cNvSpPr txBox="1"/>
          <p:nvPr/>
        </p:nvSpPr>
        <p:spPr>
          <a:xfrm>
            <a:off x="6607241" y="513426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ぐ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9ED7FC8A-2C2C-4E60-9ED6-254F2864CE97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え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93DF8269-6570-4DBF-ACB8-E1FC2D2308A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708DF2CB-6738-4C9B-A94C-FC379227694C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DB0FFF6B-D712-435C-B4E9-ECE1F1DDA51F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まいごのかぎ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17681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7" grpId="0"/>
    </p:bld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わる</a:t>
            </a:r>
            <a:endParaRPr lang="en-US" altLang="ja-JP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悪い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4EEB49E1-F412-402B-B822-669DE3DDDBE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BBBE4AA6-E9C1-474C-A0F5-55490E0D42E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８５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CD7982D2-F7BC-4569-B612-A9FAA29FEB35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まいごのかぎ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56638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ひろ</a:t>
            </a:r>
            <a:endParaRPr lang="en-US" altLang="ja-JP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拾う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4EEB49E1-F412-402B-B822-669DE3DDDBE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BBBE4AA6-E9C1-474C-A0F5-55490E0D42E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８６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CD7982D2-F7BC-4569-B612-A9FAA29FEB35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まいごのかぎ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93787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も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持つ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E982592C-2B0E-4430-A128-81296C65F1A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96BDA3DC-FA67-4C95-A13F-DAB5540FE6A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８７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435C1434-7195-4D94-B234-5B01092F19AF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まいごのかぎ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6772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向かう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9ED7FC8A-2C2C-4E60-9ED6-254F2864CE97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む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93DF8269-6570-4DBF-ACB8-E1FC2D2308A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708DF2CB-6738-4C9B-A94C-FC379227694C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DB0FFF6B-D712-435C-B4E9-ECE1F1DDA51F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まいごのかぎ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9155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家族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2019B586-5E47-48BF-88BB-D2F2EBA9A07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D6778320-A906-4C5C-B5D6-B1968C1B908E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AB526EE4-98EC-431F-ACDE-5F20FBF51148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きつつきの商売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7C0D69AA-4382-411F-9C48-1A2274B5315B}"/>
              </a:ext>
            </a:extLst>
          </p:cNvPr>
          <p:cNvSpPr txBox="1"/>
          <p:nvPr/>
        </p:nvSpPr>
        <p:spPr>
          <a:xfrm>
            <a:off x="6873941" y="4128291"/>
            <a:ext cx="1200329" cy="1779337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ぞく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D084AC5-D2CE-4D3F-AA0E-C6BCCA6AF57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07817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3" grpId="0"/>
    </p:bld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372226" y="2409100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さか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632467" y="1485900"/>
            <a:ext cx="5570756" cy="1230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坂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C2383BBE-A216-4899-98A5-524D2673FA8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4C3381DD-EBB3-4802-9E74-C12FF0D6151C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８９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E31FFB5-DFE1-46CF-9016-8A4548CE52C5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まいごのかぎ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93533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かな　 ぐ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金具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E16EC581-7EE8-40CB-9FB1-D7D0B4C6D7AA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1462DFF8-5CF0-4ACF-AF7A-99478917B31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９０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B489C6B-EC90-4D14-9506-864B090263E5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まいごのかぎ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37991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まる</a:t>
            </a:r>
            <a:endParaRPr lang="en-US" altLang="ja-JP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円い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4EEB49E1-F412-402B-B822-669DE3DDDBE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BBBE4AA6-E9C1-474C-A0F5-55490E0D42E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９１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CD7982D2-F7BC-4569-B612-A9FAA29FEB35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まいごのかぎ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38891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悲鳴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E8D72035-2BE1-4BE4-9FA8-C52865379C8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AA694E66-A5DA-4E88-96DB-ECB10F57E83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66D402D0-9357-4953-AC2A-53B0C6A7F9EF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まいごのかぎ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1985F09B-C949-4592-8163-B07F5AD6C7BB}"/>
              </a:ext>
            </a:extLst>
          </p:cNvPr>
          <p:cNvSpPr txBox="1"/>
          <p:nvPr/>
        </p:nvSpPr>
        <p:spPr>
          <a:xfrm>
            <a:off x="6873941" y="4128291"/>
            <a:ext cx="1200329" cy="1779337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めい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17CB1F56-06F8-4437-A9BE-457B88A63D83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ひ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42791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4" grpId="0"/>
    </p:bld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歩道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E8D72035-2BE1-4BE4-9FA8-C52865379C8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AA694E66-A5DA-4E88-96DB-ECB10F57E83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66D402D0-9357-4953-AC2A-53B0C6A7F9EF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まいごのかぎ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882FF630-1565-4E57-A324-7FED774860E0}"/>
              </a:ext>
            </a:extLst>
          </p:cNvPr>
          <p:cNvSpPr txBox="1"/>
          <p:nvPr/>
        </p:nvSpPr>
        <p:spPr>
          <a:xfrm>
            <a:off x="6873941" y="4128291"/>
            <a:ext cx="1200329" cy="1779337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どう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6F6E28D9-2F56-48A9-9437-0C7BF7C4B2C3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ほ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04306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4" grpId="0"/>
    </p:bld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悲しい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2131789-36B2-41F5-83DA-A4A2656CB5D0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かな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A9F67D57-C4D6-48C4-9CDB-16DE9102F58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1A9AF785-F100-4F0B-A898-2136927C601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９４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8CC0B299-6900-4ACA-94BE-8FFAFC4FF94A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まいごのかぎ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1099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海岸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かい　</a:t>
            </a:r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がん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FEE1C7CC-61AA-4B3A-9186-C8F5E3FB499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7F3AE9AE-E9D9-4AB2-96B5-C0CA99B1323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９５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EB531B1D-CA25-4D80-8175-6571028D3E7A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まいごのかぎ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21416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路線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E8D72035-2BE1-4BE4-9FA8-C52865379C8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AA694E66-A5DA-4E88-96DB-ECB10F57E83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66D402D0-9357-4953-AC2A-53B0C6A7F9EF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まいごのかぎ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6008F528-9118-46BC-956D-ADB24F78C620}"/>
              </a:ext>
            </a:extLst>
          </p:cNvPr>
          <p:cNvSpPr txBox="1"/>
          <p:nvPr/>
        </p:nvSpPr>
        <p:spPr>
          <a:xfrm>
            <a:off x="6873941" y="4128291"/>
            <a:ext cx="1200329" cy="1779337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せん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3AFC202A-C796-48C4-BED9-489523943911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ろ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25641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4" grpId="0"/>
    </p:bld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行動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こう　</a:t>
            </a:r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どう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FEE1C7CC-61AA-4B3A-9186-C8F5E3FB499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7F3AE9AE-E9D9-4AB2-96B5-C0CA99B1323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９７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EB531B1D-CA25-4D80-8175-6571028D3E7A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まいごのかぎ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38866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発見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はっ</a:t>
            </a:r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けん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FEE1C7CC-61AA-4B3A-9186-C8F5E3FB499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7F3AE9AE-E9D9-4AB2-96B5-C0CA99B1323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</a:t>
            </a:r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EB531B1D-CA25-4D80-8175-6571028D3E7A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まいごのかぎ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5768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1794</TotalTime>
  <Words>1382</Words>
  <Application>Microsoft Office PowerPoint</Application>
  <PresentationFormat>ワイド画面</PresentationFormat>
  <Paragraphs>676</Paragraphs>
  <Slides>147</Slides>
  <Notes>7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147</vt:i4>
      </vt:variant>
    </vt:vector>
  </HeadingPairs>
  <TitlesOfParts>
    <vt:vector size="152" baseType="lpstr">
      <vt:lpstr>UD デジタル 教科書体 N-B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3年（上）</dc:title>
  <dc:creator>morita</dc:creator>
  <cp:lastModifiedBy>colas@edu-c.local</cp:lastModifiedBy>
  <cp:revision>300</cp:revision>
  <dcterms:created xsi:type="dcterms:W3CDTF">2019-06-12T23:18:36Z</dcterms:created>
  <dcterms:modified xsi:type="dcterms:W3CDTF">2020-03-31T00:19:06Z</dcterms:modified>
</cp:coreProperties>
</file>