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5"/>
  </p:notesMasterIdLst>
  <p:sldIdLst>
    <p:sldId id="483" r:id="rId2"/>
    <p:sldId id="382" r:id="rId3"/>
    <p:sldId id="383" r:id="rId4"/>
    <p:sldId id="258" r:id="rId5"/>
    <p:sldId id="384" r:id="rId6"/>
    <p:sldId id="385" r:id="rId7"/>
    <p:sldId id="386" r:id="rId8"/>
    <p:sldId id="387" r:id="rId9"/>
    <p:sldId id="388" r:id="rId10"/>
    <p:sldId id="389" r:id="rId11"/>
    <p:sldId id="484" r:id="rId12"/>
    <p:sldId id="390" r:id="rId13"/>
    <p:sldId id="391" r:id="rId14"/>
    <p:sldId id="392" r:id="rId15"/>
    <p:sldId id="340" r:id="rId16"/>
    <p:sldId id="393" r:id="rId17"/>
    <p:sldId id="394" r:id="rId18"/>
    <p:sldId id="395" r:id="rId19"/>
    <p:sldId id="358" r:id="rId20"/>
    <p:sldId id="396" r:id="rId21"/>
    <p:sldId id="375" r:id="rId22"/>
    <p:sldId id="397" r:id="rId23"/>
    <p:sldId id="398" r:id="rId24"/>
    <p:sldId id="399" r:id="rId25"/>
    <p:sldId id="290" r:id="rId26"/>
    <p:sldId id="400" r:id="rId27"/>
    <p:sldId id="401" r:id="rId28"/>
    <p:sldId id="402" r:id="rId29"/>
    <p:sldId id="338" r:id="rId30"/>
    <p:sldId id="403" r:id="rId31"/>
    <p:sldId id="404" r:id="rId32"/>
    <p:sldId id="353" r:id="rId33"/>
    <p:sldId id="405" r:id="rId34"/>
    <p:sldId id="406" r:id="rId35"/>
    <p:sldId id="407" r:id="rId36"/>
    <p:sldId id="408" r:id="rId37"/>
    <p:sldId id="294" r:id="rId38"/>
    <p:sldId id="409" r:id="rId39"/>
    <p:sldId id="410" r:id="rId40"/>
    <p:sldId id="411" r:id="rId41"/>
    <p:sldId id="412" r:id="rId42"/>
    <p:sldId id="413" r:id="rId43"/>
    <p:sldId id="414" r:id="rId44"/>
    <p:sldId id="415" r:id="rId45"/>
    <p:sldId id="416" r:id="rId46"/>
    <p:sldId id="417" r:id="rId47"/>
    <p:sldId id="418" r:id="rId48"/>
    <p:sldId id="419" r:id="rId49"/>
    <p:sldId id="420" r:id="rId50"/>
    <p:sldId id="421" r:id="rId51"/>
    <p:sldId id="422" r:id="rId52"/>
    <p:sldId id="423" r:id="rId53"/>
    <p:sldId id="424" r:id="rId54"/>
    <p:sldId id="425" r:id="rId55"/>
    <p:sldId id="426" r:id="rId56"/>
    <p:sldId id="427" r:id="rId57"/>
    <p:sldId id="428" r:id="rId58"/>
    <p:sldId id="429" r:id="rId59"/>
    <p:sldId id="430" r:id="rId60"/>
    <p:sldId id="431" r:id="rId61"/>
    <p:sldId id="432" r:id="rId62"/>
    <p:sldId id="433" r:id="rId63"/>
    <p:sldId id="434" r:id="rId64"/>
    <p:sldId id="435" r:id="rId65"/>
    <p:sldId id="436" r:id="rId66"/>
    <p:sldId id="381" r:id="rId67"/>
    <p:sldId id="437" r:id="rId68"/>
    <p:sldId id="438" r:id="rId69"/>
    <p:sldId id="439" r:id="rId70"/>
    <p:sldId id="440" r:id="rId71"/>
    <p:sldId id="441" r:id="rId72"/>
    <p:sldId id="442" r:id="rId73"/>
    <p:sldId id="443" r:id="rId74"/>
    <p:sldId id="444" r:id="rId75"/>
    <p:sldId id="445" r:id="rId76"/>
    <p:sldId id="446" r:id="rId77"/>
    <p:sldId id="447" r:id="rId78"/>
    <p:sldId id="448" r:id="rId79"/>
    <p:sldId id="449" r:id="rId80"/>
    <p:sldId id="450" r:id="rId81"/>
    <p:sldId id="451" r:id="rId82"/>
    <p:sldId id="452" r:id="rId83"/>
    <p:sldId id="453" r:id="rId84"/>
    <p:sldId id="454" r:id="rId85"/>
    <p:sldId id="455" r:id="rId86"/>
    <p:sldId id="456" r:id="rId87"/>
    <p:sldId id="457" r:id="rId88"/>
    <p:sldId id="458" r:id="rId89"/>
    <p:sldId id="459" r:id="rId90"/>
    <p:sldId id="460" r:id="rId91"/>
    <p:sldId id="461" r:id="rId92"/>
    <p:sldId id="462" r:id="rId93"/>
    <p:sldId id="351" r:id="rId94"/>
    <p:sldId id="463" r:id="rId95"/>
    <p:sldId id="465" r:id="rId96"/>
    <p:sldId id="464" r:id="rId97"/>
    <p:sldId id="466" r:id="rId98"/>
    <p:sldId id="467" r:id="rId99"/>
    <p:sldId id="468" r:id="rId100"/>
    <p:sldId id="469" r:id="rId101"/>
    <p:sldId id="470" r:id="rId102"/>
    <p:sldId id="471" r:id="rId103"/>
    <p:sldId id="472" r:id="rId104"/>
    <p:sldId id="473" r:id="rId105"/>
    <p:sldId id="474" r:id="rId106"/>
    <p:sldId id="475" r:id="rId107"/>
    <p:sldId id="476" r:id="rId108"/>
    <p:sldId id="477" r:id="rId109"/>
    <p:sldId id="478" r:id="rId110"/>
    <p:sldId id="479" r:id="rId111"/>
    <p:sldId id="480" r:id="rId112"/>
    <p:sldId id="481" r:id="rId113"/>
    <p:sldId id="482" r:id="rId1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94" autoAdjust="0"/>
    <p:restoredTop sz="96730" autoAdjust="0"/>
  </p:normalViewPr>
  <p:slideViewPr>
    <p:cSldViewPr snapToGrid="0">
      <p:cViewPr varScale="1">
        <p:scale>
          <a:sx n="120" d="100"/>
          <a:sy n="120" d="100"/>
        </p:scale>
        <p:origin x="84" y="162"/>
      </p:cViewPr>
      <p:guideLst/>
    </p:cSldViewPr>
  </p:slideViewPr>
  <p:outlineViewPr>
    <p:cViewPr>
      <p:scale>
        <a:sx n="33" d="100"/>
        <a:sy n="33" d="100"/>
      </p:scale>
      <p:origin x="0" y="-1741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viewProps" Target="view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64FC8-7C41-4814-928C-AA30F6726C30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4AAE7-68C8-40EC-BC05-35D445BE9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241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072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107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209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52.xml"/><Relationship Id="rId18" Type="http://schemas.openxmlformats.org/officeDocument/2006/relationships/slide" Target="slide77.xml"/><Relationship Id="rId3" Type="http://schemas.openxmlformats.org/officeDocument/2006/relationships/image" Target="../media/image1.png"/><Relationship Id="rId21" Type="http://schemas.openxmlformats.org/officeDocument/2006/relationships/slide" Target="slide99.xml"/><Relationship Id="rId7" Type="http://schemas.openxmlformats.org/officeDocument/2006/relationships/slide" Target="slide14.xml"/><Relationship Id="rId12" Type="http://schemas.openxmlformats.org/officeDocument/2006/relationships/slide" Target="slide41.xml"/><Relationship Id="rId17" Type="http://schemas.openxmlformats.org/officeDocument/2006/relationships/slide" Target="slide76.xml"/><Relationship Id="rId2" Type="http://schemas.openxmlformats.org/officeDocument/2006/relationships/notesSlide" Target="../notesSlides/notesSlide1.xml"/><Relationship Id="rId16" Type="http://schemas.openxmlformats.org/officeDocument/2006/relationships/slide" Target="slide73.xml"/><Relationship Id="rId20" Type="http://schemas.openxmlformats.org/officeDocument/2006/relationships/slide" Target="slide8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11" Type="http://schemas.openxmlformats.org/officeDocument/2006/relationships/slide" Target="slide31.xml"/><Relationship Id="rId24" Type="http://schemas.openxmlformats.org/officeDocument/2006/relationships/image" Target="../media/image3.png"/><Relationship Id="rId5" Type="http://schemas.openxmlformats.org/officeDocument/2006/relationships/slide" Target="slide62.xml"/><Relationship Id="rId15" Type="http://schemas.openxmlformats.org/officeDocument/2006/relationships/slide" Target="slide65.xml"/><Relationship Id="rId23" Type="http://schemas.openxmlformats.org/officeDocument/2006/relationships/image" Target="../media/image2.png"/><Relationship Id="rId10" Type="http://schemas.openxmlformats.org/officeDocument/2006/relationships/slide" Target="slide22.xml"/><Relationship Id="rId19" Type="http://schemas.openxmlformats.org/officeDocument/2006/relationships/slide" Target="slide79.xml"/><Relationship Id="rId4" Type="http://schemas.openxmlformats.org/officeDocument/2006/relationships/slide" Target="slide2.xml"/><Relationship Id="rId9" Type="http://schemas.openxmlformats.org/officeDocument/2006/relationships/slide" Target="slide19.xml"/><Relationship Id="rId14" Type="http://schemas.openxmlformats.org/officeDocument/2006/relationships/slide" Target="slide54.xml"/><Relationship Id="rId22" Type="http://schemas.openxmlformats.org/officeDocument/2006/relationships/slide" Target="slide10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ã¯ã¸ã£ã¯ã®ã¤ã©ã¹ã">
            <a:extLst>
              <a:ext uri="{FF2B5EF4-FFF2-40B4-BE49-F238E27FC236}">
                <a16:creationId xmlns:a16="http://schemas.microsoft.com/office/drawing/2014/main" id="{2925AD4F-95CD-4DCB-AA35-062A0DCCC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1348" y="1412396"/>
            <a:ext cx="1761434" cy="1712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小学２年生 かん字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光村図書（上）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39625" y="2391145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ふきのとう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1429BC5-8F62-460B-885A-748F4BA4381C}"/>
              </a:ext>
            </a:extLst>
          </p:cNvPr>
          <p:cNvSpPr txBox="1"/>
          <p:nvPr/>
        </p:nvSpPr>
        <p:spPr>
          <a:xfrm>
            <a:off x="5830423" y="2391145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メモを　とる　とき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2B530D6-95BC-443C-84E0-BFE2C7113355}"/>
              </a:ext>
            </a:extLst>
          </p:cNvPr>
          <p:cNvSpPr txBox="1"/>
          <p:nvPr/>
        </p:nvSpPr>
        <p:spPr>
          <a:xfrm>
            <a:off x="239625" y="2813401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図書館たんけん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420C9B0C-3CEA-41FC-80C9-320AA7948C4B}"/>
              </a:ext>
            </a:extLst>
          </p:cNvPr>
          <p:cNvSpPr txBox="1"/>
          <p:nvPr/>
        </p:nvSpPr>
        <p:spPr>
          <a:xfrm>
            <a:off x="239624" y="3235657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春が　いっぱい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333CE1B6-3C05-4E6D-8963-B2EA3C15BF13}"/>
              </a:ext>
            </a:extLst>
          </p:cNvPr>
          <p:cNvSpPr txBox="1"/>
          <p:nvPr/>
        </p:nvSpPr>
        <p:spPr>
          <a:xfrm>
            <a:off x="239624" y="3657913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きょうの　できごと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D9623178-67E8-4E3F-B120-0E21C60E42FE}"/>
              </a:ext>
            </a:extLst>
          </p:cNvPr>
          <p:cNvSpPr txBox="1"/>
          <p:nvPr/>
        </p:nvSpPr>
        <p:spPr>
          <a:xfrm>
            <a:off x="239624" y="4080169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ともだちを　さがそう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DD2558B-0E7F-477A-9CC5-C21C0626DA11}"/>
              </a:ext>
            </a:extLst>
          </p:cNvPr>
          <p:cNvSpPr txBox="1"/>
          <p:nvPr/>
        </p:nvSpPr>
        <p:spPr>
          <a:xfrm>
            <a:off x="239624" y="4497120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たんぽぽの　ちえ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05F5DC33-E282-4143-942D-88922406A7DF}"/>
              </a:ext>
            </a:extLst>
          </p:cNvPr>
          <p:cNvSpPr txBox="1"/>
          <p:nvPr/>
        </p:nvSpPr>
        <p:spPr>
          <a:xfrm>
            <a:off x="239624" y="4919376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かんさつ名人に　なろう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C2531321-B868-498B-8A10-CD77CF9581D9}"/>
              </a:ext>
            </a:extLst>
          </p:cNvPr>
          <p:cNvSpPr txBox="1"/>
          <p:nvPr/>
        </p:nvSpPr>
        <p:spPr>
          <a:xfrm>
            <a:off x="239624" y="5336327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同じ　ぶぶんを　もつ　かん字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72AEB070-F08F-437E-9D7D-933D74D9ED1F}"/>
              </a:ext>
            </a:extLst>
          </p:cNvPr>
          <p:cNvSpPr txBox="1"/>
          <p:nvPr/>
        </p:nvSpPr>
        <p:spPr>
          <a:xfrm>
            <a:off x="239624" y="5758583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うれしい　ことば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4A29BA9-C3A0-4B48-8EAE-7EFDD790A036}"/>
              </a:ext>
            </a:extLst>
          </p:cNvPr>
          <p:cNvSpPr txBox="1"/>
          <p:nvPr/>
        </p:nvSpPr>
        <p:spPr>
          <a:xfrm>
            <a:off x="239624" y="6175534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スイミー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A649A11-69C6-460A-B251-6F1A2E858633}"/>
              </a:ext>
            </a:extLst>
          </p:cNvPr>
          <p:cNvSpPr txBox="1"/>
          <p:nvPr/>
        </p:nvSpPr>
        <p:spPr>
          <a:xfrm>
            <a:off x="5830423" y="2816227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こんな　もの、見つけたよ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585174DD-9597-4489-999D-C5A5117051AD}"/>
              </a:ext>
            </a:extLst>
          </p:cNvPr>
          <p:cNvSpPr txBox="1"/>
          <p:nvPr/>
        </p:nvSpPr>
        <p:spPr>
          <a:xfrm>
            <a:off x="5830423" y="3238303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あったらいいな、こんなもの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65AF9ECB-67BB-4C2F-91A0-190ADC3B50CE}"/>
              </a:ext>
            </a:extLst>
          </p:cNvPr>
          <p:cNvSpPr txBox="1"/>
          <p:nvPr/>
        </p:nvSpPr>
        <p:spPr>
          <a:xfrm>
            <a:off x="5830423" y="3660559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夏が　いっぱい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DCBEBA-755D-4162-9C21-B0954B2CAF58}"/>
              </a:ext>
            </a:extLst>
          </p:cNvPr>
          <p:cNvSpPr txBox="1"/>
          <p:nvPr/>
        </p:nvSpPr>
        <p:spPr>
          <a:xfrm>
            <a:off x="5830423" y="4080169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お気に入りの本をしょうかいしよう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ED54AC97-C4E2-43AA-B527-488A4EF03905}"/>
              </a:ext>
            </a:extLst>
          </p:cNvPr>
          <p:cNvSpPr txBox="1"/>
          <p:nvPr/>
        </p:nvSpPr>
        <p:spPr>
          <a:xfrm>
            <a:off x="5830423" y="4497120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ミリーのすてきなぼうし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190D5FD-944A-4AC6-9874-417EDDBCF57F}"/>
              </a:ext>
            </a:extLst>
          </p:cNvPr>
          <p:cNvSpPr txBox="1"/>
          <p:nvPr/>
        </p:nvSpPr>
        <p:spPr>
          <a:xfrm>
            <a:off x="5830423" y="4924681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どうぶつ園のじゅうい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F64641CE-BE77-4DDC-8ECC-9B8F66764FB8}"/>
              </a:ext>
            </a:extLst>
          </p:cNvPr>
          <p:cNvSpPr txBox="1"/>
          <p:nvPr/>
        </p:nvSpPr>
        <p:spPr>
          <a:xfrm>
            <a:off x="5831388" y="5338973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ことばあそびをしよう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A4F52ECC-C0CC-4E09-8CC2-6C88FC12BEBE}"/>
              </a:ext>
            </a:extLst>
          </p:cNvPr>
          <p:cNvSpPr txBox="1"/>
          <p:nvPr/>
        </p:nvSpPr>
        <p:spPr>
          <a:xfrm>
            <a:off x="5830423" y="5754608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なかまのことばとかん字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ふきのとうのイラスト">
            <a:extLst>
              <a:ext uri="{FF2B5EF4-FFF2-40B4-BE49-F238E27FC236}">
                <a16:creationId xmlns:a16="http://schemas.microsoft.com/office/drawing/2014/main" id="{A73A5862-4733-4BD8-94CF-C5345AF32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6383" y="2394447"/>
            <a:ext cx="1814884" cy="1474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ビブリオバトルのイラスト">
            <a:extLst>
              <a:ext uri="{FF2B5EF4-FFF2-40B4-BE49-F238E27FC236}">
                <a16:creationId xmlns:a16="http://schemas.microsoft.com/office/drawing/2014/main" id="{0404F1EB-CE32-4502-9CF8-530F7AABBC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3713" y="4724537"/>
            <a:ext cx="2403944" cy="222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E356DA1-F7FA-46D9-9E96-7636893A5410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図書館たんけん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5BB75B8-4A5F-46B4-9B63-980DC4CD4777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</p:spTree>
    <p:extLst>
      <p:ext uri="{BB962C8B-B14F-4D97-AF65-F5344CB8AC3E}">
        <p14:creationId xmlns:p14="http://schemas.microsoft.com/office/powerpoint/2010/main" val="261871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楽しむ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たの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1F34E74-30AA-47B5-9EE5-7E03A348268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0A4B17-92DB-48B6-9A4A-3F921715CB6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ことばあそびをしよう</a:t>
            </a:r>
          </a:p>
        </p:txBody>
      </p:sp>
    </p:spTree>
    <p:extLst>
      <p:ext uri="{BB962C8B-B14F-4D97-AF65-F5344CB8AC3E}">
        <p14:creationId xmlns:p14="http://schemas.microsoft.com/office/powerpoint/2010/main" val="125883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しむ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1F34E74-30AA-47B5-9EE5-7E03A348268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0A4B17-92DB-48B6-9A4A-3F921715CB6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ことばあそびをしよう</a:t>
            </a:r>
          </a:p>
        </p:txBody>
      </p:sp>
    </p:spTree>
    <p:extLst>
      <p:ext uri="{BB962C8B-B14F-4D97-AF65-F5344CB8AC3E}">
        <p14:creationId xmlns:p14="http://schemas.microsoft.com/office/powerpoint/2010/main" val="30342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D4BECD-E481-4DF3-9FB8-2C6C4D9B111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なかまのことばとかん字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EB0C13-D0F4-4FF5-9CFF-01D841AD7BC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</a:p>
        </p:txBody>
      </p:sp>
    </p:spTree>
    <p:extLst>
      <p:ext uri="{BB962C8B-B14F-4D97-AF65-F5344CB8AC3E}">
        <p14:creationId xmlns:p14="http://schemas.microsoft.com/office/powerpoint/2010/main" val="188431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父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D4BECD-E481-4DF3-9FB8-2C6C4D9B111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なかまのことばとかん字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EB0C13-D0F4-4FF5-9CFF-01D841AD7BC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</a:p>
        </p:txBody>
      </p:sp>
    </p:spTree>
    <p:extLst>
      <p:ext uri="{BB962C8B-B14F-4D97-AF65-F5344CB8AC3E}">
        <p14:creationId xmlns:p14="http://schemas.microsoft.com/office/powerpoint/2010/main" val="1909412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はは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母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D4BECD-E481-4DF3-9FB8-2C6C4D9B111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なかまのことばとかん字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EB0C13-D0F4-4FF5-9CFF-01D841AD7BC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</a:p>
        </p:txBody>
      </p:sp>
    </p:spTree>
    <p:extLst>
      <p:ext uri="{BB962C8B-B14F-4D97-AF65-F5344CB8AC3E}">
        <p14:creationId xmlns:p14="http://schemas.microsoft.com/office/powerpoint/2010/main" val="301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あに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D4BECD-E481-4DF3-9FB8-2C6C4D9B111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なかまのことばとかん字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EB0C13-D0F4-4FF5-9CFF-01D841AD7BC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</a:p>
        </p:txBody>
      </p:sp>
    </p:spTree>
    <p:extLst>
      <p:ext uri="{BB962C8B-B14F-4D97-AF65-F5344CB8AC3E}">
        <p14:creationId xmlns:p14="http://schemas.microsoft.com/office/powerpoint/2010/main" val="15173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弟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D4BECD-E481-4DF3-9FB8-2C6C4D9B111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なかまのことばとかん字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EB0C13-D0F4-4FF5-9CFF-01D841AD7BC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B4EC1B8-F5BE-4CEB-925E-3DDE0F77606A}"/>
              </a:ext>
            </a:extLst>
          </p:cNvPr>
          <p:cNvSpPr txBox="1"/>
          <p:nvPr/>
        </p:nvSpPr>
        <p:spPr>
          <a:xfrm>
            <a:off x="7556892" y="1837609"/>
            <a:ext cx="129266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うと</a:t>
            </a:r>
          </a:p>
        </p:txBody>
      </p:sp>
    </p:spTree>
    <p:extLst>
      <p:ext uri="{BB962C8B-B14F-4D97-AF65-F5344CB8AC3E}">
        <p14:creationId xmlns:p14="http://schemas.microsoft.com/office/powerpoint/2010/main" val="366296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午前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75584C4-62CF-4F04-ADA9-BD51396250C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なかまのことばとかん字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0631232-273E-4B77-8ACD-2ECA4782D5D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3D2783-EF0E-4E50-AC16-820A08304906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51480EE-9E43-4CBD-9A6F-5A6C95AA800C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7817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午後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27A1F64-0803-4C43-9976-99734F705CB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なかまのことばとかん字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FC72002-5B67-496A-BB7D-158BBB266CC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</a:p>
        </p:txBody>
      </p:sp>
    </p:spTree>
    <p:extLst>
      <p:ext uri="{BB962C8B-B14F-4D97-AF65-F5344CB8AC3E}">
        <p14:creationId xmlns:p14="http://schemas.microsoft.com/office/powerpoint/2010/main" val="356182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夜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D4BECD-E481-4DF3-9FB8-2C6C4D9B111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なかまのことばとかん字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EB0C13-D0F4-4FF5-9CFF-01D841AD7BC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</a:p>
        </p:txBody>
      </p:sp>
    </p:spTree>
    <p:extLst>
      <p:ext uri="{BB962C8B-B14F-4D97-AF65-F5344CB8AC3E}">
        <p14:creationId xmlns:p14="http://schemas.microsoft.com/office/powerpoint/2010/main" val="40552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DAD1EB4-F3EB-4653-994B-11AC5056965F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図書館たんけん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99D3ED4-2479-4426-A8EF-2CC2059B62A2}"/>
              </a:ext>
            </a:extLst>
          </p:cNvPr>
          <p:cNvSpPr txBox="1"/>
          <p:nvPr/>
        </p:nvSpPr>
        <p:spPr>
          <a:xfrm>
            <a:off x="6096000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2F5F177-4135-4A17-A810-8B452F5BC433}"/>
              </a:ext>
            </a:extLst>
          </p:cNvPr>
          <p:cNvSpPr txBox="1"/>
          <p:nvPr/>
        </p:nvSpPr>
        <p:spPr>
          <a:xfrm>
            <a:off x="3281749" y="3178711"/>
            <a:ext cx="2323713" cy="3671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分け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7CE92B0-D65E-4FAE-BAA0-6B94B14E9E9E}"/>
              </a:ext>
            </a:extLst>
          </p:cNvPr>
          <p:cNvSpPr txBox="1"/>
          <p:nvPr/>
        </p:nvSpPr>
        <p:spPr>
          <a:xfrm>
            <a:off x="5296733" y="3771895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270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　 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397F294-DFDC-464D-8D3A-6AB48D8DE3E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なかまのことばとかん字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1DDD4F0-BAEE-4ECB-B003-2734EB767A6B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</a:p>
        </p:txBody>
      </p:sp>
    </p:spTree>
    <p:extLst>
      <p:ext uri="{BB962C8B-B14F-4D97-AF65-F5344CB8AC3E}">
        <p14:creationId xmlns:p14="http://schemas.microsoft.com/office/powerpoint/2010/main" val="57248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算数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98CC005-474C-436D-8336-1F512E3038C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なかまのことばとかん字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AEA7D5C-1696-4F6C-B24C-F117B1EDAE5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１１０</a:t>
            </a:r>
          </a:p>
        </p:txBody>
      </p:sp>
    </p:spTree>
    <p:extLst>
      <p:ext uri="{BB962C8B-B14F-4D97-AF65-F5344CB8AC3E}">
        <p14:creationId xmlns:p14="http://schemas.microsoft.com/office/powerpoint/2010/main" val="400911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98CC005-474C-436D-8336-1F512E3038C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なかまのことばとかん字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AEA7D5C-1696-4F6C-B24C-F117B1EDAE5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１１１</a:t>
            </a:r>
          </a:p>
        </p:txBody>
      </p:sp>
    </p:spTree>
    <p:extLst>
      <p:ext uri="{BB962C8B-B14F-4D97-AF65-F5344CB8AC3E}">
        <p14:creationId xmlns:p14="http://schemas.microsoft.com/office/powerpoint/2010/main" val="48204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い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98CC005-474C-436D-8336-1F512E3038C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なかまのことばとかん字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AEA7D5C-1696-4F6C-B24C-F117B1EDAE5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１１２</a:t>
            </a:r>
          </a:p>
        </p:txBody>
      </p:sp>
    </p:spTree>
    <p:extLst>
      <p:ext uri="{BB962C8B-B14F-4D97-AF65-F5344CB8AC3E}">
        <p14:creationId xmlns:p14="http://schemas.microsoft.com/office/powerpoint/2010/main" val="406230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6581B3-02B1-4D9A-B15F-84F044B48E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0B5CF8C-6CC9-4712-9EAB-D8CC45D5786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こん虫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9D7416C-0A16-4CE0-80CC-237AD9C6D03A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図書館たんけん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EEE567C-6917-44ED-9926-0123EE221632}"/>
              </a:ext>
            </a:extLst>
          </p:cNvPr>
          <p:cNvSpPr txBox="1"/>
          <p:nvPr/>
        </p:nvSpPr>
        <p:spPr>
          <a:xfrm>
            <a:off x="6585172" y="4786643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</a:t>
            </a:r>
          </a:p>
        </p:txBody>
      </p:sp>
    </p:spTree>
    <p:extLst>
      <p:ext uri="{BB962C8B-B14F-4D97-AF65-F5344CB8AC3E}">
        <p14:creationId xmlns:p14="http://schemas.microsoft.com/office/powerpoint/2010/main" val="11556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おり方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C6A7DCB-8652-4241-8C6A-C30402433EC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5379C65-2749-4231-86B0-9D7698E44C64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図書館たんけん</a:t>
            </a:r>
          </a:p>
        </p:txBody>
      </p:sp>
    </p:spTree>
    <p:extLst>
      <p:ext uri="{BB962C8B-B14F-4D97-AF65-F5344CB8AC3E}">
        <p14:creationId xmlns:p14="http://schemas.microsoft.com/office/powerpoint/2010/main" val="10205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4BA3A31-EB64-4F9A-A4F9-519AEA269A0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春が　いっぱい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7D7D3F2-76D1-4490-B9DD-E10D63D43BC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</a:p>
        </p:txBody>
      </p:sp>
    </p:spTree>
    <p:extLst>
      <p:ext uri="{BB962C8B-B14F-4D97-AF65-F5344CB8AC3E}">
        <p14:creationId xmlns:p14="http://schemas.microsoft.com/office/powerpoint/2010/main" val="277995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41842D-3EE0-4F44-8BD5-7DCB22F3A5B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きょうの　できごと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4153596-AEC7-40C8-944F-618289643D63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出す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B823A74-BB8C-4A21-8782-767A7169403D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403E280-0FBB-4F21-831B-ABC9B5FC053B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思い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16BF30A-AEDE-46FE-A9BB-50FBC53FB34C}"/>
              </a:ext>
            </a:extLst>
          </p:cNvPr>
          <p:cNvSpPr txBox="1"/>
          <p:nvPr/>
        </p:nvSpPr>
        <p:spPr>
          <a:xfrm>
            <a:off x="8050731" y="1053663"/>
            <a:ext cx="1107996" cy="16656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</a:t>
            </a:r>
          </a:p>
        </p:txBody>
      </p:sp>
    </p:spTree>
    <p:extLst>
      <p:ext uri="{BB962C8B-B14F-4D97-AF65-F5344CB8AC3E}">
        <p14:creationId xmlns:p14="http://schemas.microsoft.com/office/powerpoint/2010/main" val="213523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にっ　 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日記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B574292-9E6F-4668-9AFE-FCE4E9F7435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3EFFA7F-B285-4131-A30F-4A698D28940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きょうの　できごと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1183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土曜日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55D8D23-54FF-49D9-8416-84C145977B5B}"/>
              </a:ext>
            </a:extLst>
          </p:cNvPr>
          <p:cNvSpPr txBox="1"/>
          <p:nvPr/>
        </p:nvSpPr>
        <p:spPr>
          <a:xfrm>
            <a:off x="6607239" y="5179404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0099834-1AB5-4431-9D92-E0D493A89DF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EBF3C00-2CA1-46EE-9709-68B5D586DC6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きょうの　できごと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529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ひき肉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にく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63B1D2A-AFA3-4199-AC5B-C2C075D936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B3A71A0-B3A2-4C16-8374-C4B5041C934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きょうの　できごと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825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E115C11-41EC-4981-B0BB-777774D60EE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54605D2-7270-4AEA-A202-90557568EF2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ともだちを　さがそう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871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6402C0-E853-487A-B549-E6E775DFE90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ふきのとう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5F9558-8645-45F2-B92C-A8BE5BB9381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93643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聞く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D357741-C343-409E-8761-F733FA3F857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AF43F96-D6BE-4CB5-825E-24207026DCE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ともだちを　さがそう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956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先生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せい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B061BD-9AA6-44B4-8069-3A010293516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7E16EA5-C9FA-4D8C-9F07-26A0825FBB2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ともだちを　さがそう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336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黄色い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0099834-1AB5-4431-9D92-E0D493A89DF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EBF3C00-2CA1-46EE-9709-68B5D586DC6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たんぽぽの　ちえ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017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7D7D3F2-76D1-4490-B9DD-E10D63D43BC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079146-1A48-401B-8DE2-F2F3541C92F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たんぽぽの　ちえ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59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太らせる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6502141-2FD8-4B56-98B5-6C39094B916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たんぽぽの　ちえ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C68617-0970-48CF-A60F-F967F664151F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ふと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819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毛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FF3D144-AB28-4A6F-B7B9-80C04BB78F61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177B7E0-F876-41A0-B412-73B872D0BFF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83F193A-2973-4330-8EC1-35188D24B31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たんぽぽの　ちえ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768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たか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高い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5F699CF-A0D1-400D-AED4-0555FE62D77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034FC73-55B0-45C4-B505-A8E84323275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たんぽぽの　ちえ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719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かぜ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7D7D3F2-76D1-4490-B9DD-E10D63D43BC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079146-1A48-401B-8DE2-F2F3541C92F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たんぽぽの　ちえ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0943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晴れる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0099834-1AB5-4431-9D92-E0D493A89DF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EBF3C00-2CA1-46EE-9709-68B5D586DC6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たんぽぽの　ちえ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213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9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しめり気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94B1213-5187-48A4-B5EB-2CF8DA66426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45A683C-190B-4613-8140-E2E9946DF94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たんぽぽの　ちえ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740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DC152FC-94B3-4885-8FDC-8569F2938ED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音読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どく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44726E9-6B52-4880-8625-4EFB73D1A0A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ふきのとう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8B023AA-8BA5-4EA3-9230-40279A7EDA4D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3863052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多い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5F699CF-A0D1-400D-AED4-0555FE62D77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034FC73-55B0-45C4-B505-A8E84323275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たんぽぽの　ちえ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676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名人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B061BD-9AA6-44B4-8069-3A010293516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7E16EA5-C9FA-4D8C-9F07-26A0825FBB2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かんさつ名人に　なろう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794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生きもの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997DDCF-E073-44AF-B600-6AC6881E0308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92E13C6-38F4-4E8A-B059-8CCD1EEC953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かんさつ名人に　なろう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8382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かたち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形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7288A0-1763-454A-A6F9-9B46A44BE6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956BB95-62D6-4145-B772-B09D5A060EA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かんさつ名人に　なろう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73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なが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長さ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5F699CF-A0D1-400D-AED4-0555FE62D77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8BEF50B-8935-480D-B44A-E4F45591CAB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かんさつ名人に　なろう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923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BD34E7-EC7A-4645-870D-9F11F96AB66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FAE0607-8015-4B44-A71A-B68C6C59880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かんさつ名人に　なろう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861AD8D-AAA1-41C1-8B64-3C2DE84C1BB6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方こう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1ECE714-4A8B-4BAF-A288-ADBE2606B8A5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993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BD34E7-EC7A-4645-870D-9F11F96AB66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FAE0607-8015-4B44-A71A-B68C6C59880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かんさつ名人に　なろう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641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数える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7E76866-5E70-4327-844B-936D1AC3B44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C3F126C-5299-4462-93FF-CE8C5B3D739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かんさつ名人に　なろう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410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からだ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7288A0-1763-454A-A6F9-9B46A44BE6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956BB95-62D6-4145-B772-B09D5A060EA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かんさつ名人に　なろう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114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近づける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C68617-0970-48CF-A60F-F967F664151F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ちか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073E96F-1D81-43BE-9D57-29AE91CE22E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かんさつ名人に　なろう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040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ゆき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雪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4BA3A31-EB64-4F9A-A4F9-519AEA269A0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ふきのとう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5F699CF-A0D1-400D-AED4-0555FE62D77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8BEF50B-8935-480D-B44A-E4F45591CAB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かんさつ名人に　なろう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207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BD34E7-EC7A-4645-870D-9F11F96AB66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FAE0607-8015-4B44-A71A-B68C6C59880E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　ぶぶんを　もつ　かん字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6236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会社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52C6D4-79E7-4305-AB1D-B7C5C84E09B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CD8BB89-B81A-44BA-BF4F-212577F377CF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　ぶぶんを　もつ　かん字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A258CE0-EB65-4F9D-A3B8-CA4C289D2683}"/>
              </a:ext>
            </a:extLst>
          </p:cNvPr>
          <p:cNvSpPr txBox="1"/>
          <p:nvPr/>
        </p:nvSpPr>
        <p:spPr>
          <a:xfrm>
            <a:off x="6895920" y="1680076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</a:p>
        </p:txBody>
      </p:sp>
    </p:spTree>
    <p:extLst>
      <p:ext uri="{BB962C8B-B14F-4D97-AF65-F5344CB8AC3E}">
        <p14:creationId xmlns:p14="http://schemas.microsoft.com/office/powerpoint/2010/main" val="91952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小刀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52C6D4-79E7-4305-AB1D-B7C5C84E09B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CD8BB89-B81A-44BA-BF4F-212577F377CF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　ぶぶんを　もつ　かん字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がたな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567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切れる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F073E-1B33-441E-86F9-EFF2381587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659F5DC-3569-4771-8068-6C34A8D9374F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　ぶぶんを　もつ　かん字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8779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町内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52C6D4-79E7-4305-AB1D-B7C5C84E09B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CD8BB89-B81A-44BA-BF4F-212577F377CF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　ぶぶんを　もつ　かん字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A2BBA47-52B9-4281-8BE5-C611D688003B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 ない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4799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みせ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BD34E7-EC7A-4645-870D-9F11F96AB66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FAE0607-8015-4B44-A71A-B68C6C59880E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　ぶぶんを　もつ　かん字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0247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あね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姉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BD34E7-EC7A-4645-870D-9F11F96AB66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FAE0607-8015-4B44-A71A-B68C6C59880E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　ぶぶんを　もつ　かん字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051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妹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BD34E7-EC7A-4645-870D-9F11F96AB66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FAE0607-8015-4B44-A71A-B68C6C59880E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　ぶぶんを　もつ　かん字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2E98B2B-874F-4735-8E72-3CB105DC801E}"/>
              </a:ext>
            </a:extLst>
          </p:cNvPr>
          <p:cNvSpPr txBox="1"/>
          <p:nvPr/>
        </p:nvSpPr>
        <p:spPr>
          <a:xfrm>
            <a:off x="7556892" y="1837609"/>
            <a:ext cx="129266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いもうと</a:t>
            </a:r>
          </a:p>
        </p:txBody>
      </p:sp>
    </p:spTree>
    <p:extLst>
      <p:ext uri="{BB962C8B-B14F-4D97-AF65-F5344CB8AC3E}">
        <p14:creationId xmlns:p14="http://schemas.microsoft.com/office/powerpoint/2010/main" val="236141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線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BD34E7-EC7A-4645-870D-9F11F96AB66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FAE0607-8015-4B44-A71A-B68C6C59880E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　ぶぶんを　もつ　かん字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154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6402C0-E853-487A-B549-E6E775DFE90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ふきのとう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5F9558-8645-45F2-B92C-A8BE5BB9381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588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汽車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52C6D4-79E7-4305-AB1D-B7C5C84E09B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CD8BB89-B81A-44BA-BF4F-212577F377CF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　ぶぶんを　もつ　かん字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090A000-2738-407C-9385-32169DF4807E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8BD772E-3A38-4B75-B5DB-73F2C597063A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275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BD34E7-EC7A-4645-870D-9F11F96AB66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FAE0607-8015-4B44-A71A-B68C6C59880E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　ぶぶんを　もつ　かん字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392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回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BD34E7-EC7A-4645-870D-9F11F96AB66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FAE0607-8015-4B44-A71A-B68C6C59880E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うれしい　ことば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574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歩く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D90F94F-D6A8-4448-A88C-CF19AEE8F87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31511D-6038-46C9-8007-CBC497A9324A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うれしい　ことば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892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さかな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魚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7288A0-1763-454A-A6F9-9B46A44BE6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956BB95-62D6-4145-B772-B09D5A060EA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843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D90F94F-D6A8-4448-A88C-CF19AEE8F87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F97C68F-5A87-4194-85F7-AA34408E49B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118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まえ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6D97770-5320-4871-9984-61499C2E741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160612D-BD0D-4499-9D5D-2183652D7F6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959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　 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元気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5A2E817-B39D-47CD-AD29-60974458924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4ED312E-146E-4DBD-812A-5064E9AF1FE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190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水中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52C6D4-79E7-4305-AB1D-B7C5C84E09B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0F47C93-0CB3-4A8A-AB33-172BF661BDC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 ちゅう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478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岩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BD34E7-EC7A-4645-870D-9F11F96AB66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FC57DCA-8396-4938-BE8A-5343F5A5EA3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9402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6402C0-E853-487A-B549-E6E775DFE90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ふきのとう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5F9558-8645-45F2-B92C-A8BE5BB9381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</a:p>
        </p:txBody>
      </p:sp>
    </p:spTree>
    <p:extLst>
      <p:ext uri="{BB962C8B-B14F-4D97-AF65-F5344CB8AC3E}">
        <p14:creationId xmlns:p14="http://schemas.microsoft.com/office/powerpoint/2010/main" val="412628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教える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F073E-1B33-441E-86F9-EFF2381587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A0D8806-C8E4-4A8B-AED2-835A5C13584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355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ひかり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7288A0-1763-454A-A6F9-9B46A44BE6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956BB95-62D6-4145-B772-B09D5A060EA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2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知らせる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997DDCF-E073-44AF-B600-6AC6881E0308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92E13C6-38F4-4E8A-B059-8CCD1EEC953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メモを　とる　とき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744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考える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2A28BC-8775-413C-A592-6ED1EA3B3B0C}"/>
              </a:ext>
            </a:extLst>
          </p:cNvPr>
          <p:cNvSpPr txBox="1"/>
          <p:nvPr/>
        </p:nvSpPr>
        <p:spPr>
          <a:xfrm>
            <a:off x="6585172" y="980688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4C8C49E-458B-40A8-8961-88B105495E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66C5117-5FEE-4897-A0FC-D68AE750040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4543962-545D-45E3-A171-7E7BCFEC1C2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メモを　とる　とき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442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教室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D11695A-B4B4-4829-B7D4-8CB325E8B3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AFB1DC3-1FDC-4181-B9AF-2FEB6466C11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メモを　とる　とき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99472E2-70DE-47FB-B8D0-214489806505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しつ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331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41842D-3EE0-4F44-8BD5-7DCB22F3A5B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こんな　もの、見つけたよ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F2DFA6C-4957-4E40-9025-25A474E607F6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立て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349FD75-F6D9-4040-B6CD-346F0287CEA1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EEF9409-4526-463C-9256-E339FEEA37E7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組み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16013AF-D47A-4206-8E75-3C2AA55BF83E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33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出会う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D20BA8E-7B62-4EEF-9DDA-E10FB10FCAA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51329D-EFAA-4007-A6E2-961863C3DEB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809AFE7-05A5-465E-80AC-49A52BD59AA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こんな　もの、見つけたよ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</p:spTree>
    <p:extLst>
      <p:ext uri="{BB962C8B-B14F-4D97-AF65-F5344CB8AC3E}">
        <p14:creationId xmlns:p14="http://schemas.microsoft.com/office/powerpoint/2010/main" val="352418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6AF978-4F8F-4F51-88AE-05283A89212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00B5D72-FBF9-4B2E-B2CE-5FEA8131F24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こんな　もの、見つけたよ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374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丸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34CE59-6E66-4A5F-9F36-A1D8BA3D133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A466023-BADA-4641-8CD0-2F172BCD3C2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こんな　もの、見つけたよ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6524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点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34CE59-6E66-4A5F-9F36-A1D8BA3D133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A466023-BADA-4641-8CD0-2F172BCD3C2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こんな　もの、見つけたよ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954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みなみ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南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6371B4-8AF8-46ED-9AFC-8EB6DE1A32F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ふきのとう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D5B38F9-1402-4F43-829A-74EE6868DD59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</a:p>
        </p:txBody>
      </p:sp>
    </p:spTree>
    <p:extLst>
      <p:ext uri="{BB962C8B-B14F-4D97-AF65-F5344CB8AC3E}">
        <p14:creationId xmlns:p14="http://schemas.microsoft.com/office/powerpoint/2010/main" val="71088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 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B574292-9E6F-4668-9AFE-FCE4E9F7435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6EFDD6-7B32-4657-A424-48D1BB3D120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こんな　もの、見つけたよ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456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ぎょう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7288A0-1763-454A-A6F9-9B46A44BE6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323C170-2702-41F4-9F1A-FB40F7B990A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こんな　もの、見つけたよ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1821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買う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EF725BC-8B2F-451F-B0D0-51CE8FE1CC8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D9E4889-FE6F-498E-AB03-1CEF139D9E8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こんな　もの、見つけたよ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1567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友だち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F073E-1B33-441E-86F9-EFF2381587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A0D8806-C8E4-4A8B-AED2-835A5C13584A}"/>
              </a:ext>
            </a:extLst>
          </p:cNvPr>
          <p:cNvSpPr txBox="1"/>
          <p:nvPr/>
        </p:nvSpPr>
        <p:spPr>
          <a:xfrm>
            <a:off x="458664" y="39461"/>
            <a:ext cx="760797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あったらいいな、こんなもの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とも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013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はね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羽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34CE59-6E66-4A5F-9F36-A1D8BA3D133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571E5C-C89B-4D0F-9516-625163B1D025}"/>
              </a:ext>
            </a:extLst>
          </p:cNvPr>
          <p:cNvSpPr txBox="1"/>
          <p:nvPr/>
        </p:nvSpPr>
        <p:spPr>
          <a:xfrm>
            <a:off x="458664" y="39461"/>
            <a:ext cx="760797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あったらいいな、こんなもの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983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くも</a:t>
            </a:r>
            <a:endParaRPr lang="en-US" altLang="ja-JP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雲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34CE59-6E66-4A5F-9F36-A1D8BA3D133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571E5C-C89B-4D0F-9516-625163B1D025}"/>
              </a:ext>
            </a:extLst>
          </p:cNvPr>
          <p:cNvSpPr txBox="1"/>
          <p:nvPr/>
        </p:nvSpPr>
        <p:spPr>
          <a:xfrm>
            <a:off x="458664" y="39461"/>
            <a:ext cx="760797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あったらいいな、こんなもの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883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なつ</a:t>
            </a:r>
            <a:endParaRPr lang="en-US" altLang="ja-JP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夏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34CE59-6E66-4A5F-9F36-A1D8BA3D133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571E5C-C89B-4D0F-9516-625163B1D025}"/>
              </a:ext>
            </a:extLst>
          </p:cNvPr>
          <p:cNvSpPr txBox="1"/>
          <p:nvPr/>
        </p:nvSpPr>
        <p:spPr>
          <a:xfrm>
            <a:off x="458664" y="39461"/>
            <a:ext cx="760797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夏が　いっぱい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337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店長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52C6D4-79E7-4305-AB1D-B7C5C84E09B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CD8BB89-B81A-44BA-BF4F-212577F377CF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お気に入りの本をしょうかいしよう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152C17A-362E-4A87-AAAF-E47DE72AB703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 ちょう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703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公園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BDF84A5-1C35-4B9D-B3CF-0DCDA8FB517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AF944DE-03B9-4D47-9C0F-D7206AEF79AD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お気に入りの本をしょうかいしよう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718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通る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6AF978-4F8F-4F51-88AE-05283A89212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00B5D72-FBF9-4B2E-B2CE-5FEA8131F24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ミリーのすてきなぼうし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189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書く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6402C0-E853-487A-B549-E6E775DFE90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ふきのとう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5F9558-8645-45F2-B92C-A8BE5BB9381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</a:p>
        </p:txBody>
      </p:sp>
    </p:spTree>
    <p:extLst>
      <p:ext uri="{BB962C8B-B14F-4D97-AF65-F5344CB8AC3E}">
        <p14:creationId xmlns:p14="http://schemas.microsoft.com/office/powerpoint/2010/main" val="79475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九万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187DF20-C758-4D86-AE1C-D71AE7C0B2F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FF41055-765E-4410-86ED-0CD66DE7475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ミリーのすてきなぼうし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2951FB8-2C3B-4489-B166-24DDD336B919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 まん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851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足りる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F073E-1B33-441E-86F9-EFF2381587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84FCCC3-A1D4-429E-833B-E35C90C2AFF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ミリーのすてきなぼうし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246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空っぽ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1F34E74-30AA-47B5-9EE5-7E03A348268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39E2045-9927-47BB-B180-F23A20E0417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ミリーのすてきなぼうし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962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あたま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頭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7288A0-1763-454A-A6F9-9B46A44BE6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0238792-1B55-40A6-BCBF-F67BBE1F550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ミリーのすてきなぼうし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660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34CE59-6E66-4A5F-9F36-A1D8BA3D133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D4BECD-E481-4DF3-9FB8-2C6C4D9B111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ミリーのすてきなぼうし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62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あさ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朝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34CE59-6E66-4A5F-9F36-A1D8BA3D133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D4BECD-E481-4DF3-9FB8-2C6C4D9B111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じゅうい</a:t>
            </a:r>
            <a:endParaRPr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345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見回る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F073E-1B33-441E-86F9-EFF2381587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F8795B8-7962-40B7-9789-E24103165A4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じゅうい</a:t>
            </a:r>
            <a:endParaRPr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まわ</a:t>
            </a:r>
          </a:p>
        </p:txBody>
      </p:sp>
    </p:spTree>
    <p:extLst>
      <p:ext uri="{BB962C8B-B14F-4D97-AF65-F5344CB8AC3E}">
        <p14:creationId xmlns:p14="http://schemas.microsoft.com/office/powerpoint/2010/main" val="196420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かお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顔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34CE59-6E66-4A5F-9F36-A1D8BA3D133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D4BECD-E481-4DF3-9FB8-2C6C4D9B111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じゅうい</a:t>
            </a:r>
            <a:endParaRPr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79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大切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BDF84A5-1C35-4B9D-B3CF-0DCDA8FB517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47EFA83-BE05-42B0-BE56-A6BD1808F00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じゅうい</a:t>
            </a:r>
            <a:endParaRPr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1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毎日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BDF84A5-1C35-4B9D-B3CF-0DCDA8FB517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47EFA83-BE05-42B0-BE56-A6BD1808F00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じゅうい</a:t>
            </a:r>
            <a:endParaRPr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715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0740683-BDDD-486F-99B1-AAB97CC7791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ふきのとう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08BAABF-A6B4-4066-9E2A-C4AF79AF5AF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</a:p>
        </p:txBody>
      </p:sp>
    </p:spTree>
    <p:extLst>
      <p:ext uri="{BB962C8B-B14F-4D97-AF65-F5344CB8AC3E}">
        <p14:creationId xmlns:p14="http://schemas.microsoft.com/office/powerpoint/2010/main" val="1557927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いえ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34CE59-6E66-4A5F-9F36-A1D8BA3D133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D4BECD-E481-4DF3-9FB8-2C6C4D9B111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じゅうい</a:t>
            </a:r>
            <a:endParaRPr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959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当てる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F073E-1B33-441E-86F9-EFF2381587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F8795B8-7962-40B7-9789-E24103165A4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どうぶつ園のじゅうい</a:t>
            </a:r>
          </a:p>
        </p:txBody>
      </p:sp>
    </p:spTree>
    <p:extLst>
      <p:ext uri="{BB962C8B-B14F-4D97-AF65-F5344CB8AC3E}">
        <p14:creationId xmlns:p14="http://schemas.microsoft.com/office/powerpoint/2010/main" val="290546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あいだ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7288A0-1763-454A-A6F9-9B46A44BE6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FBC4E8D-ECD4-4832-9057-D655535AF6D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どうぶつ園のじゅうい</a:t>
            </a:r>
          </a:p>
        </p:txBody>
      </p:sp>
    </p:spTree>
    <p:extLst>
      <p:ext uri="{BB962C8B-B14F-4D97-AF65-F5344CB8AC3E}">
        <p14:creationId xmlns:p14="http://schemas.microsoft.com/office/powerpoint/2010/main" val="269052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41263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お昼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157EE0F-24C2-4F35-9C43-AA35D83F9C5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0496491-12E9-43EE-BD61-B939281F381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70B0ED4-7865-42CD-B497-CF59726B741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どうぶつ園のじゅうい</a:t>
            </a:r>
          </a:p>
        </p:txBody>
      </p:sp>
    </p:spTree>
    <p:extLst>
      <p:ext uri="{BB962C8B-B14F-4D97-AF65-F5344CB8AC3E}">
        <p14:creationId xmlns:p14="http://schemas.microsoft.com/office/powerpoint/2010/main" val="312041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半分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BDF84A5-1C35-4B9D-B3CF-0DCDA8FB517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47EFA83-BE05-42B0-BE56-A6BD1808F00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じゅうい</a:t>
            </a:r>
            <a:endParaRPr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837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　 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</a:t>
            </a:r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B574292-9E6F-4668-9AFE-FCE4E9F7435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D69DB9A-B37F-4F96-926C-604A694A2D0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じゅうい</a:t>
            </a:r>
            <a:endParaRPr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625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34CE59-6E66-4A5F-9F36-A1D8BA3D133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D4BECD-E481-4DF3-9FB8-2C6C4D9B111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じゅうい</a:t>
            </a:r>
            <a:endParaRPr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222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BDF84A5-1C35-4B9D-B3CF-0DCDA8FB517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47EFA83-BE05-42B0-BE56-A6BD1808F00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どうぶつ園のじゅうい</a:t>
            </a: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34CE59-6E66-4A5F-9F36-A1D8BA3D133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D4BECD-E481-4DF3-9FB8-2C6C4D9B111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じゅうい</a:t>
            </a:r>
            <a:endParaRPr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905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こえ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声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34CE59-6E66-4A5F-9F36-A1D8BA3D133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D4BECD-E481-4DF3-9FB8-2C6C4D9B111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ことばあそびをしよう</a:t>
            </a:r>
          </a:p>
        </p:txBody>
      </p:sp>
    </p:spTree>
    <p:extLst>
      <p:ext uri="{BB962C8B-B14F-4D97-AF65-F5344CB8AC3E}">
        <p14:creationId xmlns:p14="http://schemas.microsoft.com/office/powerpoint/2010/main" val="3256505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1189</TotalTime>
  <Words>1086</Words>
  <Application>Microsoft Office PowerPoint</Application>
  <PresentationFormat>ワイド画面</PresentationFormat>
  <Paragraphs>491</Paragraphs>
  <Slides>113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113</vt:i4>
      </vt:variant>
    </vt:vector>
  </HeadingPairs>
  <TitlesOfParts>
    <vt:vector size="118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2年（上）</dc:title>
  <dc:creator>morita</dc:creator>
  <cp:lastModifiedBy>colas@edu-c.local</cp:lastModifiedBy>
  <cp:revision>153</cp:revision>
  <dcterms:created xsi:type="dcterms:W3CDTF">2019-06-12T23:18:36Z</dcterms:created>
  <dcterms:modified xsi:type="dcterms:W3CDTF">2020-03-31T00:13:57Z</dcterms:modified>
</cp:coreProperties>
</file>