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8"/>
  </p:notesMasterIdLst>
  <p:sldIdLst>
    <p:sldId id="676" r:id="rId2"/>
    <p:sldId id="466" r:id="rId3"/>
    <p:sldId id="712" r:id="rId4"/>
    <p:sldId id="713" r:id="rId5"/>
    <p:sldId id="714" r:id="rId6"/>
    <p:sldId id="680" r:id="rId7"/>
    <p:sldId id="715" r:id="rId8"/>
    <p:sldId id="716" r:id="rId9"/>
    <p:sldId id="479" r:id="rId10"/>
    <p:sldId id="717" r:id="rId11"/>
    <p:sldId id="525" r:id="rId12"/>
    <p:sldId id="926" r:id="rId13"/>
    <p:sldId id="678" r:id="rId14"/>
    <p:sldId id="927" r:id="rId15"/>
    <p:sldId id="928" r:id="rId16"/>
    <p:sldId id="929" r:id="rId17"/>
    <p:sldId id="682" r:id="rId18"/>
    <p:sldId id="705" r:id="rId19"/>
    <p:sldId id="950" r:id="rId20"/>
    <p:sldId id="427" r:id="rId21"/>
    <p:sldId id="951" r:id="rId22"/>
    <p:sldId id="952" r:id="rId23"/>
    <p:sldId id="953" r:id="rId24"/>
    <p:sldId id="954" r:id="rId25"/>
    <p:sldId id="662" r:id="rId26"/>
    <p:sldId id="955" r:id="rId27"/>
    <p:sldId id="956" r:id="rId28"/>
    <p:sldId id="598" r:id="rId29"/>
    <p:sldId id="957" r:id="rId30"/>
    <p:sldId id="958" r:id="rId31"/>
    <p:sldId id="959" r:id="rId32"/>
    <p:sldId id="960" r:id="rId33"/>
    <p:sldId id="273" r:id="rId34"/>
    <p:sldId id="961" r:id="rId35"/>
    <p:sldId id="962" r:id="rId36"/>
    <p:sldId id="963" r:id="rId37"/>
    <p:sldId id="964" r:id="rId38"/>
    <p:sldId id="965" r:id="rId39"/>
    <p:sldId id="966" r:id="rId40"/>
    <p:sldId id="967" r:id="rId41"/>
    <p:sldId id="741" r:id="rId42"/>
    <p:sldId id="968" r:id="rId43"/>
    <p:sldId id="969" r:id="rId44"/>
    <p:sldId id="970" r:id="rId45"/>
    <p:sldId id="971" r:id="rId46"/>
    <p:sldId id="936" r:id="rId47"/>
    <p:sldId id="972" r:id="rId48"/>
    <p:sldId id="973" r:id="rId49"/>
    <p:sldId id="389" r:id="rId50"/>
    <p:sldId id="974" r:id="rId51"/>
    <p:sldId id="975" r:id="rId52"/>
    <p:sldId id="976" r:id="rId53"/>
    <p:sldId id="977" r:id="rId54"/>
    <p:sldId id="978" r:id="rId55"/>
    <p:sldId id="979" r:id="rId56"/>
    <p:sldId id="980" r:id="rId57"/>
    <p:sldId id="981" r:id="rId58"/>
    <p:sldId id="514" r:id="rId59"/>
    <p:sldId id="699" r:id="rId60"/>
    <p:sldId id="982" r:id="rId61"/>
    <p:sldId id="983" r:id="rId62"/>
    <p:sldId id="628" r:id="rId63"/>
    <p:sldId id="984" r:id="rId64"/>
    <p:sldId id="985" r:id="rId65"/>
    <p:sldId id="986" r:id="rId66"/>
    <p:sldId id="987" r:id="rId67"/>
    <p:sldId id="988" r:id="rId68"/>
    <p:sldId id="989" r:id="rId69"/>
    <p:sldId id="990" r:id="rId70"/>
    <p:sldId id="991" r:id="rId71"/>
    <p:sldId id="992" r:id="rId72"/>
    <p:sldId id="993" r:id="rId73"/>
    <p:sldId id="994" r:id="rId74"/>
    <p:sldId id="995" r:id="rId75"/>
    <p:sldId id="996" r:id="rId76"/>
    <p:sldId id="997" r:id="rId77"/>
    <p:sldId id="998" r:id="rId78"/>
    <p:sldId id="999" r:id="rId79"/>
    <p:sldId id="1000" r:id="rId80"/>
    <p:sldId id="1001" r:id="rId81"/>
    <p:sldId id="1002" r:id="rId82"/>
    <p:sldId id="1003" r:id="rId83"/>
    <p:sldId id="1004" r:id="rId84"/>
    <p:sldId id="1005" r:id="rId85"/>
    <p:sldId id="1006" r:id="rId86"/>
    <p:sldId id="1007" r:id="rId87"/>
    <p:sldId id="1008" r:id="rId88"/>
    <p:sldId id="1009" r:id="rId89"/>
    <p:sldId id="1010" r:id="rId90"/>
    <p:sldId id="1011" r:id="rId91"/>
    <p:sldId id="1012" r:id="rId92"/>
    <p:sldId id="1013" r:id="rId93"/>
    <p:sldId id="1014" r:id="rId94"/>
    <p:sldId id="1015" r:id="rId95"/>
    <p:sldId id="1016" r:id="rId96"/>
    <p:sldId id="1017" r:id="rId97"/>
    <p:sldId id="754" r:id="rId98"/>
    <p:sldId id="547" r:id="rId99"/>
    <p:sldId id="1018" r:id="rId100"/>
    <p:sldId id="1019" r:id="rId101"/>
    <p:sldId id="1020" r:id="rId102"/>
    <p:sldId id="1021" r:id="rId103"/>
    <p:sldId id="1022" r:id="rId104"/>
    <p:sldId id="258" r:id="rId105"/>
    <p:sldId id="1023" r:id="rId106"/>
    <p:sldId id="1024" r:id="rId107"/>
    <p:sldId id="1025" r:id="rId108"/>
    <p:sldId id="1026" r:id="rId109"/>
    <p:sldId id="1027" r:id="rId110"/>
    <p:sldId id="1028" r:id="rId111"/>
    <p:sldId id="1029" r:id="rId112"/>
    <p:sldId id="1030" r:id="rId113"/>
    <p:sldId id="1031" r:id="rId114"/>
    <p:sldId id="1032" r:id="rId115"/>
    <p:sldId id="1033" r:id="rId116"/>
    <p:sldId id="1034" r:id="rId1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C4"/>
    <a:srgbClr val="47BD63"/>
    <a:srgbClr val="66C87D"/>
    <a:srgbClr val="0066D6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5148" autoAdjust="0"/>
  </p:normalViewPr>
  <p:slideViewPr>
    <p:cSldViewPr>
      <p:cViewPr varScale="1">
        <p:scale>
          <a:sx n="108" d="100"/>
          <a:sy n="108" d="100"/>
        </p:scale>
        <p:origin x="144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8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68.xml"/><Relationship Id="rId3" Type="http://schemas.openxmlformats.org/officeDocument/2006/relationships/image" Target="../media/image1.png"/><Relationship Id="rId7" Type="http://schemas.openxmlformats.org/officeDocument/2006/relationships/slide" Target="slide20.xml"/><Relationship Id="rId12" Type="http://schemas.openxmlformats.org/officeDocument/2006/relationships/slide" Target="slide66.xml"/><Relationship Id="rId17" Type="http://schemas.openxmlformats.org/officeDocument/2006/relationships/slide" Target="slide112.xml"/><Relationship Id="rId2" Type="http://schemas.openxmlformats.org/officeDocument/2006/relationships/notesSlide" Target="../notesSlides/notesSlide1.xml"/><Relationship Id="rId16" Type="http://schemas.openxmlformats.org/officeDocument/2006/relationships/slide" Target="slide9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11" Type="http://schemas.openxmlformats.org/officeDocument/2006/relationships/slide" Target="slide52.xml"/><Relationship Id="rId5" Type="http://schemas.openxmlformats.org/officeDocument/2006/relationships/slide" Target="slide4.xml"/><Relationship Id="rId15" Type="http://schemas.openxmlformats.org/officeDocument/2006/relationships/slide" Target="slide95.xml"/><Relationship Id="rId10" Type="http://schemas.openxmlformats.org/officeDocument/2006/relationships/slide" Target="slide43.xml"/><Relationship Id="rId4" Type="http://schemas.openxmlformats.org/officeDocument/2006/relationships/slide" Target="slide2.xml"/><Relationship Id="rId9" Type="http://schemas.openxmlformats.org/officeDocument/2006/relationships/slide" Target="slide40.xml"/><Relationship Id="rId14" Type="http://schemas.openxmlformats.org/officeDocument/2006/relationships/slide" Target="slide8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³ã¦ãã¤ãã³ã®ã³ã®ã¤ã©ã¹ã">
            <a:extLst>
              <a:ext uri="{FF2B5EF4-FFF2-40B4-BE49-F238E27FC236}">
                <a16:creationId xmlns:a16="http://schemas.microsoft.com/office/drawing/2014/main" id="{FB9DCE4A-2CD7-4F50-B6E0-48E7313D8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774" y="4944323"/>
            <a:ext cx="1301234" cy="181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109200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この言葉、あなたならどう考える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109200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だいじょうぶ　だいじょうぶ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109200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108455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動物たちが教えてくれる海の中のくらし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108456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漢字の成り立ち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108456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知りたいことを聞き出そう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108456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環境問題について報告しよう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6643CD5-C939-4B4F-A0A7-FBFFCF9A23AA}"/>
              </a:ext>
            </a:extLst>
          </p:cNvPr>
          <p:cNvSpPr txBox="1"/>
          <p:nvPr/>
        </p:nvSpPr>
        <p:spPr>
          <a:xfrm>
            <a:off x="6101976" y="252058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世界でいちばんやかましい音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E60C325-9437-40C2-AE2A-5EB8F8A51201}"/>
              </a:ext>
            </a:extLst>
          </p:cNvPr>
          <p:cNvSpPr txBox="1"/>
          <p:nvPr/>
        </p:nvSpPr>
        <p:spPr>
          <a:xfrm>
            <a:off x="6101976" y="312256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文の組み立てをとらえよう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CB2C4F8-4BBF-4926-88A9-769B150E00A6}"/>
              </a:ext>
            </a:extLst>
          </p:cNvPr>
          <p:cNvSpPr txBox="1"/>
          <p:nvPr/>
        </p:nvSpPr>
        <p:spPr>
          <a:xfrm>
            <a:off x="6101976" y="372455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新聞記事を読み比べよう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5DA3F23-F5CC-4ED7-8CC8-DA1A375C1723}"/>
              </a:ext>
            </a:extLst>
          </p:cNvPr>
          <p:cNvSpPr txBox="1"/>
          <p:nvPr/>
        </p:nvSpPr>
        <p:spPr>
          <a:xfrm>
            <a:off x="6101232" y="432653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問題を解決するために話し合おう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4415AE7-D030-4E77-9A5C-B30D75C7E573}"/>
              </a:ext>
            </a:extLst>
          </p:cNvPr>
          <p:cNvSpPr txBox="1"/>
          <p:nvPr/>
        </p:nvSpPr>
        <p:spPr>
          <a:xfrm>
            <a:off x="6101232" y="4928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敬語の使い方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72DE18-FA40-49F9-A294-945820A09467}"/>
              </a:ext>
            </a:extLst>
          </p:cNvPr>
          <p:cNvSpPr txBox="1"/>
          <p:nvPr/>
        </p:nvSpPr>
        <p:spPr>
          <a:xfrm>
            <a:off x="6101232" y="553050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注文の多い料理店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3292FE2-7818-4958-9FD4-71DD413EB1C6}"/>
              </a:ext>
            </a:extLst>
          </p:cNvPr>
          <p:cNvSpPr txBox="1"/>
          <p:nvPr/>
        </p:nvSpPr>
        <p:spPr>
          <a:xfrm>
            <a:off x="6101232" y="613249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古文に親しむ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12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EA8881-FA2D-43CC-B2A5-78B1DE6F0EF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67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97807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</p:spTree>
    <p:extLst>
      <p:ext uri="{BB962C8B-B14F-4D97-AF65-F5344CB8AC3E}">
        <p14:creationId xmlns:p14="http://schemas.microsoft.com/office/powerpoint/2010/main" val="62462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182894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B07E42-250B-4E91-B55C-32351B7F72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AD62B9-1F80-45C1-8891-9DC497B28EA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10E365-99FD-40E0-9C73-E63D35C206C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71BDF-3D7F-4A3C-B36D-A91536AF85EA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りょう師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0AF9BA-21B0-4185-B673-E876F205BB1D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F0834F-FEC7-4537-8359-F34EBF59C5F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4C32B6-502B-49F4-9389-80A04DAEC22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47CABB-56A7-41B2-8CA8-7C2424D3E86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29802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55809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23144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B19AEB6-3E13-4F51-9BD5-03D704C4C298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F41132-F0CE-4261-BEAE-28830F228A8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008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けつ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18BB7-6499-4D2E-8337-6D3F22150D8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81691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船着場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536268-3BC2-4CC0-8088-D9CE036213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4ED5C1-9697-4CCC-B730-646518E1590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31301F-84B2-4B83-8166-C262142A69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CD5FF5-2D04-4F25-8F80-A7F45E75F08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15192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EA8881-FA2D-43CC-B2A5-78B1DE6F0EF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F99891-B8A7-43B3-98B7-DD958459D6B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288826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勢い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F0834F-FEC7-4537-8359-F34EBF59C5F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4C32B6-502B-49F4-9389-80A04DAEC22A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47CABB-56A7-41B2-8CA8-7C2424D3E86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191906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E274419-F644-4B52-862A-43C690F31085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58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8AE86CB-1DAE-4683-AC25-9A52738732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13FDF7-4923-4C85-B717-494DB509BF6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172319-0CA7-43BC-AB27-840BA1D7B68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963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51E16-7EDA-4389-A3AD-0F3225C79F1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48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とく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4642F5-D5D6-47FE-B034-FF033DDE49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F51E16-7EDA-4389-A3AD-0F3225C79F1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30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6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境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2396E2-310A-4B62-AA34-0901DDE1E87F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589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69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38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E29D4-9640-419E-8349-FF0A99E7E5C1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DF751E-66F0-48F9-BF1E-41749A1C2C2B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125588" y="9959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8FFF89-681A-4A82-8088-4ABD4080A52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C96EBD-1522-4EB6-ADCE-4834299FB64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図書館へ行こう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07D9D4-F5C3-46A9-8E08-530E48A659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05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この言葉、あなたならどう考える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芸術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 じゅつ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3F8A55-F1FF-4722-997D-3EA520A2BC5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40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9A8E41-EC1D-47D0-B3C9-C7CFCA376CB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5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EFA86C0-4193-4CBF-913C-E5053D5F2C0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8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14F027-4004-4FAC-AD7C-57E64140B71E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序論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29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AED04B-6021-4E6D-8989-51B736A7A21D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7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377FA9-7958-427C-814C-0209BF7EF0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D8C305-C647-48E4-93A0-9E2AAE392E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BEFFA31-CBF8-47E0-A336-8F441E2A4009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41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E89797-7586-439A-A6EA-42E875CAC1E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この言葉、あなたならどう考える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AA8C49-7F7D-414D-9E65-299673B4CA0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3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AED04B-6021-4E6D-8989-51B736A7A21D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5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438EF-9AD8-4978-9616-9AA84C215E51}"/>
              </a:ext>
            </a:extLst>
          </p:cNvPr>
          <p:cNvSpPr txBox="1"/>
          <p:nvPr/>
        </p:nvSpPr>
        <p:spPr>
          <a:xfrm>
            <a:off x="458664" y="39461"/>
            <a:ext cx="84456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動物たちが教えてくれる海の中のくらし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17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44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9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版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B44C03-2BCC-4871-BFB5-18AE14EEAA26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脈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13933-A80F-40A0-86D3-BFCF7CB4B0CF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5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209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くう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5" y="39461"/>
            <a:ext cx="34050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242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E89797-7586-439A-A6EA-42E875CAC1E6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AA8C49-7F7D-414D-9E65-299673B4CA0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05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65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ほう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34E2FC-3A6C-4A03-BBF3-A167DB0EA416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0BBD32-BF13-4423-9A10-B8C17224D1D3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知りたいことを聞き出そう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C03DCA-01ED-4C6A-A265-558B7E6B666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28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0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32929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341BBF-32A4-463E-AC73-CDFEB856FC8B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DE57EF-A506-4B40-8543-8DE6FFC97303}"/>
              </a:ext>
            </a:extLst>
          </p:cNvPr>
          <p:cNvSpPr txBox="1"/>
          <p:nvPr/>
        </p:nvSpPr>
        <p:spPr>
          <a:xfrm>
            <a:off x="7680176" y="26213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89DA1B-8E29-4E6E-9F3B-B58D1212C45F}"/>
              </a:ext>
            </a:extLst>
          </p:cNvPr>
          <p:cNvSpPr txBox="1"/>
          <p:nvPr/>
        </p:nvSpPr>
        <p:spPr>
          <a:xfrm>
            <a:off x="7680176" y="476731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3B86FB1-9D80-42A1-842E-017D61F60BD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5739B9-4CD0-4E4E-93C6-AA292F0DC7A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E56C9F7-CC36-4DCB-B541-7E3FC9605FB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  <p:bldP spid="15" grpId="0"/>
      <p:bldP spid="16" grpId="0"/>
      <p:bldP spid="1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語句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A4F64B-92B9-499F-BD2B-73C14E9ECE77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060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2EC32E-8E4D-4E3C-A42C-16CC61C9EEA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602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8AE86CB-1DAE-4683-AC25-9A52738732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023CD93-A6C1-41E8-B48A-6E17CCF9CD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6A0D985-197B-420F-9C06-C8D5C478A8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8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3C677-A02F-4A0C-956D-8E488F7D150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27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F40862-4BE4-401E-A44C-BD01AAE2360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環境問題について報告しよう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6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C03DCA-01ED-4C6A-A265-558B7E6B666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6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377FA9-7958-427C-814C-0209BF7EF0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D8C305-C647-48E4-93A0-9E2AAE392E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3A76C2-4443-41F2-AA6E-8326A5AB6C5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7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F75B4C-3E72-4A22-9453-1B405F10C310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1497D-41CE-4A93-AD1E-C057A850A9E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508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社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FE1C59-1081-4223-A040-7432423273D0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921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4FAC02-A08F-4EDA-BE0F-2877C69FED3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296AF37-4E65-44B0-B82A-D406E849BC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78EA9E-9BD9-45B9-B90C-6882141654E7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織る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11F9F6-1779-4A65-A12F-FB7EE76629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85B470-5ECC-4C6A-B49D-19C3A162810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8AB8D0-397C-4A72-AAB6-DB7D848F46F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B18163-A25F-4DB2-931A-187D31475E2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1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ぬの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布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CF1114-7495-4638-B935-F595C197D1EF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57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羽織る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4D67DC-043E-42A9-8DE3-0F0EF6A0D7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90DE4B-8B60-4229-A4BA-9484A3FDFA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8F4AFD-55B9-41A3-95BA-217445D69069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11F9F6-1779-4A65-A12F-FB7EE76629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65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39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貧ぼう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世界でいちばんやかましい音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34E2FC-3A6C-4A03-BBF3-A167DB0EA416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文の組み立てをとらえよう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3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0D9FD3-3E38-440A-96E9-BB3CAFED7350}"/>
              </a:ext>
            </a:extLst>
          </p:cNvPr>
          <p:cNvSpPr txBox="1"/>
          <p:nvPr/>
        </p:nvSpPr>
        <p:spPr>
          <a:xfrm>
            <a:off x="458664" y="39461"/>
            <a:ext cx="57813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文の組み立てをとらえよう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91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つね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常に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14F027-4004-4FAC-AD7C-57E64140B71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95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64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1E86FD-DABF-4413-BBF6-7B30AE51F4A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26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6094E3-A5F4-4560-BFAC-D4D075BFA35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6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7A4FBD-D173-4D66-92FA-3C803AEF96DB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9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編集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C8A7CA-A0E3-47F0-B2B4-FD485FAD0AF3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75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朝刊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かん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2BF58C-7832-482A-8570-9A438FFDA7E4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48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41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4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97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0CB2D-2D01-4B03-A423-5B9968FE44A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95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C1D689-3BB0-4BD6-B657-5D83846A2BB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7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AC4DE-4FB1-4507-805A-586FAC2A6E78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05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7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B211F48-E930-46BD-BF9D-7959DD0D9989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新聞記事を読み比べよう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2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81E33D6-3364-4438-97B9-6F8246B6B3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AB54E75-B278-40BB-B64C-D8CF6C4913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1497D-41CE-4A93-AD1E-C057A850A9E4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4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87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776E89-C11A-4A56-9708-60742F78D1F6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EEC0B-868A-4558-A638-411D0A8F89C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8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C32FF-F444-4000-B9F7-00D084376B40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0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2B0112-ED4E-4ACE-B311-33A3BBEE8D4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8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12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71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E8BEF4-EB4F-4909-9C21-2488E2DBF29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4F40BE-B42E-44CD-89A4-89C53C8E100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CDB354-6F2D-4AF2-9AE2-AA55161977F9}"/>
              </a:ext>
            </a:extLst>
          </p:cNvPr>
          <p:cNvSpPr txBox="1"/>
          <p:nvPr/>
        </p:nvSpPr>
        <p:spPr>
          <a:xfrm>
            <a:off x="458665" y="39461"/>
            <a:ext cx="758155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だいじょうぶ　だいじょうぶ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0F40497-AA1D-491A-8A04-16CB8646BD0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23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426C5F-AFB8-4672-8F95-3281895CDBFC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490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091630-FF97-4230-A8E8-517F5453F7E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D982A38-DF83-4C75-8257-E4BEECDA8F8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9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旧式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DEEC0B-868A-4558-A638-411D0A8F89C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久しい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015FF9-6D46-4022-B9BD-A235BCEAD0D8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問題を解決するために話し合おう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26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C32FF-F444-4000-B9F7-00D084376B40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3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9F2F7-57B1-43EA-A324-34DD45E6473D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954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造り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西洋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づく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13E76F-1AF2-4D8E-A124-2E1497B7AF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C553F9B-4CF1-4D9D-9F7A-C82C2F20632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5CAF2DA-0EF0-417E-A2D0-88ACBB79E60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95CA74-0E82-44AF-B75F-69911F272D4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0BA427-3E68-454B-832F-5621677D3B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67E30B2-5DA2-4C87-9AF1-DB6AC3E8C180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注文の多い料理店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6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5439</TotalTime>
  <Words>1196</Words>
  <Application>Microsoft Office PowerPoint</Application>
  <PresentationFormat>ワイド画面</PresentationFormat>
  <Paragraphs>514</Paragraphs>
  <Slides>116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116</vt:i4>
      </vt:variant>
    </vt:vector>
  </HeadingPairs>
  <TitlesOfParts>
    <vt:vector size="121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5年（上）</dc:title>
  <dc:creator>morita</dc:creator>
  <cp:lastModifiedBy>colas@edu-c.local</cp:lastModifiedBy>
  <cp:revision>586</cp:revision>
  <dcterms:created xsi:type="dcterms:W3CDTF">2019-06-12T23:18:36Z</dcterms:created>
  <dcterms:modified xsi:type="dcterms:W3CDTF">2020-03-30T05:52:54Z</dcterms:modified>
</cp:coreProperties>
</file>