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8" r:id="rId2"/>
    <p:sldId id="257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79" autoAdjust="0"/>
    <p:restoredTop sz="94660"/>
  </p:normalViewPr>
  <p:slideViewPr>
    <p:cSldViewPr snapToGrid="0">
      <p:cViewPr>
        <p:scale>
          <a:sx n="110" d="100"/>
          <a:sy n="110" d="100"/>
        </p:scale>
        <p:origin x="576" y="4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7737A38-F9B2-4B5A-852B-A130273DF0E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C27D1AC9-DEF8-4048-95C9-53C946D4217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040B0D3-7E4B-4E60-8C92-531CAFB048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EFA5CE8-AA93-415E-B8D0-8AE8853A72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E624B1D-9846-4F98-A7F4-0AD8980BA7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76976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EB2B3A9-DDD1-4C6F-88E9-A7BD9341CE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6637062-8C6E-4804-9DB9-BE9098B5468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ABB5CE8-459E-4019-9AD0-3C477F445F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28B33C5-B9AD-409A-A36A-B862A5B8D8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FC1DD72-EE98-42B9-B9E9-7379D4FA84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980905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598D54C8-8B3C-4579-B85C-452FC5F538F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CE37FA34-8214-4798-ADE6-190A7D2D7F6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85A110C-32BC-43F9-8E09-8CD1F84838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32DD160-CD59-445D-86D6-E99C75C48F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16BE9B2-9E0B-4FDD-8680-B2DF938DC5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542569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B099403-1F9A-4AF5-A27B-5051A3F74D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4EA5E1D-FC04-429B-A22F-20EE1A3024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055019F-DE95-4937-8F10-720D0ACF3A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A80EB7C-AA3F-4D77-B816-5062223980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63A8241-AF56-454E-A6D7-F7E587CA07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67098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C1161B1-4522-4A4E-9713-BCB7842EB1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FB657058-2871-414E-B5EF-7ED827F3F57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D06A1A9-7A1A-458C-A6E3-3B03BE7CEE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523082B-CDB3-45B7-ABA8-B8303793EC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E18B3D5-AB94-46C2-BDE4-6F5CE8D111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913818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91A46CE-D8E5-4A98-B414-1D0BBF07C5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19CA1D9-D6AF-4D61-AE07-F9115B65A7D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4D10E15A-187A-4C0A-AAAB-50970C4155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023201FE-F19C-4C6B-AFCB-B59DCB1DFF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265415E4-AA8D-4D7B-88A0-8DEB44D188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2846B187-89AE-476D-8F90-9FE65D2F22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249300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26F1B9A-E426-49D2-878A-1A43B3D03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710B9FD-4190-4F96-9DD8-151BB95C21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0E707A8F-2BC5-4D72-BB82-14EE162A87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BC32C383-2152-4651-80F8-4E1D09B0546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F0801F00-AF9C-4054-A831-C8C5B391E8C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F607088B-0184-457A-B0A4-39576A7D22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2019/12/11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790B97FC-D493-4DB2-B59C-A735010056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4B048C7F-F21D-4B62-89C2-E8721176DC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726249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986C9D3-D87E-44D7-91B0-AADA093030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803533F9-BD62-4C1E-9944-C02332AE59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2019/12/11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A4D3747A-E4D5-48ED-B42A-803CCBB60C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A2AB55D2-1C0B-4CE8-9FE3-D3F3716533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442037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53B16D25-B8AB-413C-A3AA-DD7A7DC045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2019/12/11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C7B2E6F5-C239-4BC1-8547-772E50E031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D0F2A3C8-CEEF-444B-A09F-7CA37171B9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031697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2C2AC8D-A8CC-4DB4-8F53-37342237D8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6CBEB64-8FD2-4B3E-B3F4-9A1650EA1D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1B4FF369-CFE0-452C-8BA2-85581904AD7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3715EF6A-3639-4595-9260-E6C341EBAE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F8299866-3A36-42E6-82E2-ACC1C7E7DE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077DC943-5EF5-4EC4-9C6A-C571BCFF90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62909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D8042E3-EF0F-4921-972E-98AAF33276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50383A49-4152-4B33-9072-CEE8C053776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301EACBA-82B8-4964-9E40-D53E0A40D3D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1F0BE39F-E191-4409-8157-1749C85F07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50FAB6A-3EF8-4506-8CE1-21FD7F7651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94763B79-AFC2-4E15-BB42-275B109A82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034309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C6CEACBC-28D4-4E27-94C1-04BB7A7C26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297D6B7-A460-4A79-AA5E-23E7E6F520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4B3DEBE-D953-4118-BCE6-977CBE458A8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EDDA21-86E8-48B8-B433-7C2D2473500F}" type="datetimeFigureOut">
              <a:rPr kumimoji="1" lang="ja-JP" altLang="en-US" smtClean="0"/>
              <a:t>2019/12/11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CF0305A-8C68-4BF5-828A-503E0BEA433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11083C4-20CF-4A7A-B87F-5CA51D68B1C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669678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正方形/長方形 7"/>
          <p:cNvSpPr/>
          <p:nvPr/>
        </p:nvSpPr>
        <p:spPr>
          <a:xfrm>
            <a:off x="0" y="1310054"/>
            <a:ext cx="12192000" cy="381586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正方形/長方形 5"/>
          <p:cNvSpPr/>
          <p:nvPr/>
        </p:nvSpPr>
        <p:spPr>
          <a:xfrm>
            <a:off x="2928331" y="1834002"/>
            <a:ext cx="6670416" cy="221599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13800" b="1">
                <a:latin typeface="メイリオ" panose="020B0604030504040204" pitchFamily="50" charset="-128"/>
                <a:ea typeface="メイリオ" panose="020B0604030504040204" pitchFamily="50" charset="-128"/>
              </a:rPr>
              <a:t>長 さ ５</a:t>
            </a:r>
            <a:endParaRPr lang="ja-JP" altLang="en-US" sz="13800" dirty="0"/>
          </a:p>
        </p:txBody>
      </p:sp>
      <p:sp>
        <p:nvSpPr>
          <p:cNvPr id="7" name="正方形/長方形 6"/>
          <p:cNvSpPr/>
          <p:nvPr/>
        </p:nvSpPr>
        <p:spPr>
          <a:xfrm>
            <a:off x="3401217" y="3833583"/>
            <a:ext cx="5724644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7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何</a:t>
            </a:r>
            <a:r>
              <a:rPr lang="ja-JP" altLang="en-US" sz="7200" dirty="0" err="1">
                <a:latin typeface="メイリオ" panose="020B0604030504040204" pitchFamily="50" charset="-128"/>
                <a:ea typeface="メイリオ" panose="020B0604030504040204" pitchFamily="50" charset="-128"/>
              </a:rPr>
              <a:t>ｍｍ</a:t>
            </a:r>
            <a:r>
              <a:rPr lang="ja-JP" altLang="en-US" sz="7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かな？</a:t>
            </a:r>
          </a:p>
        </p:txBody>
      </p:sp>
    </p:spTree>
    <p:extLst>
      <p:ext uri="{BB962C8B-B14F-4D97-AF65-F5344CB8AC3E}">
        <p14:creationId xmlns:p14="http://schemas.microsoft.com/office/powerpoint/2010/main" val="244847230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5A7755E7-1371-4EA4-8499-DC9B6779F4CA}"/>
              </a:ext>
            </a:extLst>
          </p:cNvPr>
          <p:cNvSpPr txBox="1"/>
          <p:nvPr/>
        </p:nvSpPr>
        <p:spPr>
          <a:xfrm>
            <a:off x="864891" y="1255110"/>
            <a:ext cx="8232823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7</a:t>
            </a:r>
            <a:r>
              <a:rPr kumimoji="1" lang="en-US" altLang="ja-JP" sz="10000" b="1">
                <a:latin typeface="メイリオ" panose="020B0604030504040204" pitchFamily="50" charset="-128"/>
                <a:ea typeface="メイリオ" panose="020B0604030504040204" pitchFamily="50" charset="-128"/>
              </a:rPr>
              <a:t>cm </a:t>
            </a:r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3</a:t>
            </a:r>
            <a:r>
              <a:rPr kumimoji="1" lang="en-US" altLang="ja-JP" sz="10000" b="1">
                <a:latin typeface="メイリオ" panose="020B0604030504040204" pitchFamily="50" charset="-128"/>
                <a:ea typeface="メイリオ" panose="020B0604030504040204" pitchFamily="50" charset="-128"/>
              </a:rPr>
              <a:t>mm</a:t>
            </a:r>
            <a:endParaRPr kumimoji="1" lang="ja-JP" altLang="en-US" sz="88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5A7755E7-1371-4EA4-8499-DC9B6779F4CA}"/>
              </a:ext>
            </a:extLst>
          </p:cNvPr>
          <p:cNvSpPr txBox="1"/>
          <p:nvPr/>
        </p:nvSpPr>
        <p:spPr>
          <a:xfrm>
            <a:off x="5852160" y="3658889"/>
            <a:ext cx="2846529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73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2C422377-46DC-4C5E-9F54-AFBA55EB92EE}"/>
              </a:ext>
            </a:extLst>
          </p:cNvPr>
          <p:cNvSpPr txBox="1"/>
          <p:nvPr/>
        </p:nvSpPr>
        <p:spPr>
          <a:xfrm>
            <a:off x="4318213" y="3889721"/>
            <a:ext cx="1594907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2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endParaRPr kumimoji="1" lang="ja-JP" altLang="en-US" sz="12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075390C3-F5B0-4B28-BDFE-97D08F9D103B}"/>
              </a:ext>
            </a:extLst>
          </p:cNvPr>
          <p:cNvSpPr txBox="1"/>
          <p:nvPr/>
        </p:nvSpPr>
        <p:spPr>
          <a:xfrm>
            <a:off x="8698689" y="4197497"/>
            <a:ext cx="2846529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0000" b="1">
                <a:latin typeface="メイリオ" panose="020B0604030504040204" pitchFamily="50" charset="-128"/>
                <a:ea typeface="メイリオ" panose="020B0604030504040204" pitchFamily="50" charset="-128"/>
              </a:rPr>
              <a:t>mm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AEB1F7B6-9B88-4287-AEBA-144128F4781D}"/>
              </a:ext>
            </a:extLst>
          </p:cNvPr>
          <p:cNvSpPr/>
          <p:nvPr/>
        </p:nvSpPr>
        <p:spPr>
          <a:xfrm>
            <a:off x="5913120" y="3655767"/>
            <a:ext cx="2518734" cy="2066266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364536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5A7755E7-1371-4EA4-8499-DC9B6779F4CA}"/>
              </a:ext>
            </a:extLst>
          </p:cNvPr>
          <p:cNvSpPr txBox="1"/>
          <p:nvPr/>
        </p:nvSpPr>
        <p:spPr>
          <a:xfrm>
            <a:off x="864891" y="1255110"/>
            <a:ext cx="8232823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1</a:t>
            </a:r>
            <a:r>
              <a:rPr kumimoji="1" lang="en-US" altLang="ja-JP" sz="10000" b="1">
                <a:latin typeface="メイリオ" panose="020B0604030504040204" pitchFamily="50" charset="-128"/>
                <a:ea typeface="メイリオ" panose="020B0604030504040204" pitchFamily="50" charset="-128"/>
              </a:rPr>
              <a:t>cm </a:t>
            </a:r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9</a:t>
            </a:r>
            <a:r>
              <a:rPr kumimoji="1" lang="en-US" altLang="ja-JP" sz="10000" b="1">
                <a:latin typeface="メイリオ" panose="020B0604030504040204" pitchFamily="50" charset="-128"/>
                <a:ea typeface="メイリオ" panose="020B0604030504040204" pitchFamily="50" charset="-128"/>
              </a:rPr>
              <a:t>mm</a:t>
            </a:r>
            <a:endParaRPr kumimoji="1" lang="ja-JP" altLang="en-US" sz="88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5A7755E7-1371-4EA4-8499-DC9B6779F4CA}"/>
              </a:ext>
            </a:extLst>
          </p:cNvPr>
          <p:cNvSpPr txBox="1"/>
          <p:nvPr/>
        </p:nvSpPr>
        <p:spPr>
          <a:xfrm>
            <a:off x="5852160" y="3658889"/>
            <a:ext cx="2846529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19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2C422377-46DC-4C5E-9F54-AFBA55EB92EE}"/>
              </a:ext>
            </a:extLst>
          </p:cNvPr>
          <p:cNvSpPr txBox="1"/>
          <p:nvPr/>
        </p:nvSpPr>
        <p:spPr>
          <a:xfrm>
            <a:off x="4318213" y="3889721"/>
            <a:ext cx="1594907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2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endParaRPr kumimoji="1" lang="ja-JP" altLang="en-US" sz="12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075390C3-F5B0-4B28-BDFE-97D08F9D103B}"/>
              </a:ext>
            </a:extLst>
          </p:cNvPr>
          <p:cNvSpPr txBox="1"/>
          <p:nvPr/>
        </p:nvSpPr>
        <p:spPr>
          <a:xfrm>
            <a:off x="8698689" y="4197497"/>
            <a:ext cx="2846529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0000" b="1">
                <a:latin typeface="メイリオ" panose="020B0604030504040204" pitchFamily="50" charset="-128"/>
                <a:ea typeface="メイリオ" panose="020B0604030504040204" pitchFamily="50" charset="-128"/>
              </a:rPr>
              <a:t>mm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FCCB67D2-9DFB-4727-A969-0B1134C58463}"/>
              </a:ext>
            </a:extLst>
          </p:cNvPr>
          <p:cNvSpPr/>
          <p:nvPr/>
        </p:nvSpPr>
        <p:spPr>
          <a:xfrm>
            <a:off x="5913120" y="3655767"/>
            <a:ext cx="2518734" cy="2066266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311609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5A7755E7-1371-4EA4-8499-DC9B6779F4CA}"/>
              </a:ext>
            </a:extLst>
          </p:cNvPr>
          <p:cNvSpPr txBox="1"/>
          <p:nvPr/>
        </p:nvSpPr>
        <p:spPr>
          <a:xfrm>
            <a:off x="864891" y="1255110"/>
            <a:ext cx="8232823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2</a:t>
            </a:r>
            <a:r>
              <a:rPr kumimoji="1" lang="en-US" altLang="ja-JP" sz="10000" b="1">
                <a:latin typeface="メイリオ" panose="020B0604030504040204" pitchFamily="50" charset="-128"/>
                <a:ea typeface="メイリオ" panose="020B0604030504040204" pitchFamily="50" charset="-128"/>
              </a:rPr>
              <a:t>cm </a:t>
            </a:r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6</a:t>
            </a:r>
            <a:r>
              <a:rPr kumimoji="1" lang="en-US" altLang="ja-JP" sz="10000" b="1">
                <a:latin typeface="メイリオ" panose="020B0604030504040204" pitchFamily="50" charset="-128"/>
                <a:ea typeface="メイリオ" panose="020B0604030504040204" pitchFamily="50" charset="-128"/>
              </a:rPr>
              <a:t>mm</a:t>
            </a:r>
            <a:endParaRPr kumimoji="1" lang="ja-JP" altLang="en-US" sz="88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5A7755E7-1371-4EA4-8499-DC9B6779F4CA}"/>
              </a:ext>
            </a:extLst>
          </p:cNvPr>
          <p:cNvSpPr txBox="1"/>
          <p:nvPr/>
        </p:nvSpPr>
        <p:spPr>
          <a:xfrm>
            <a:off x="5852160" y="3658889"/>
            <a:ext cx="2846529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26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2C422377-46DC-4C5E-9F54-AFBA55EB92EE}"/>
              </a:ext>
            </a:extLst>
          </p:cNvPr>
          <p:cNvSpPr txBox="1"/>
          <p:nvPr/>
        </p:nvSpPr>
        <p:spPr>
          <a:xfrm>
            <a:off x="4318213" y="3889721"/>
            <a:ext cx="1594907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2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endParaRPr kumimoji="1" lang="ja-JP" altLang="en-US" sz="12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075390C3-F5B0-4B28-BDFE-97D08F9D103B}"/>
              </a:ext>
            </a:extLst>
          </p:cNvPr>
          <p:cNvSpPr txBox="1"/>
          <p:nvPr/>
        </p:nvSpPr>
        <p:spPr>
          <a:xfrm>
            <a:off x="8698689" y="4197497"/>
            <a:ext cx="2846529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0000" b="1">
                <a:latin typeface="メイリオ" panose="020B0604030504040204" pitchFamily="50" charset="-128"/>
                <a:ea typeface="メイリオ" panose="020B0604030504040204" pitchFamily="50" charset="-128"/>
              </a:rPr>
              <a:t>mm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C4DBBED3-D89A-48C5-91F9-2E68831E1C06}"/>
              </a:ext>
            </a:extLst>
          </p:cNvPr>
          <p:cNvSpPr/>
          <p:nvPr/>
        </p:nvSpPr>
        <p:spPr>
          <a:xfrm>
            <a:off x="5913120" y="3655767"/>
            <a:ext cx="2518734" cy="2066266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576682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5A7755E7-1371-4EA4-8499-DC9B6779F4CA}"/>
              </a:ext>
            </a:extLst>
          </p:cNvPr>
          <p:cNvSpPr txBox="1"/>
          <p:nvPr/>
        </p:nvSpPr>
        <p:spPr>
          <a:xfrm>
            <a:off x="864891" y="1255110"/>
            <a:ext cx="8232823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5</a:t>
            </a:r>
            <a:r>
              <a:rPr kumimoji="1" lang="en-US" altLang="ja-JP" sz="10000" b="1">
                <a:latin typeface="メイリオ" panose="020B0604030504040204" pitchFamily="50" charset="-128"/>
                <a:ea typeface="メイリオ" panose="020B0604030504040204" pitchFamily="50" charset="-128"/>
              </a:rPr>
              <a:t>cm </a:t>
            </a:r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1</a:t>
            </a:r>
            <a:r>
              <a:rPr kumimoji="1" lang="en-US" altLang="ja-JP" sz="10000" b="1">
                <a:latin typeface="メイリオ" panose="020B0604030504040204" pitchFamily="50" charset="-128"/>
                <a:ea typeface="メイリオ" panose="020B0604030504040204" pitchFamily="50" charset="-128"/>
              </a:rPr>
              <a:t>mm</a:t>
            </a:r>
            <a:endParaRPr kumimoji="1" lang="ja-JP" altLang="en-US" sz="88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5A7755E7-1371-4EA4-8499-DC9B6779F4CA}"/>
              </a:ext>
            </a:extLst>
          </p:cNvPr>
          <p:cNvSpPr txBox="1"/>
          <p:nvPr/>
        </p:nvSpPr>
        <p:spPr>
          <a:xfrm>
            <a:off x="5852160" y="3658889"/>
            <a:ext cx="2846529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51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2C422377-46DC-4C5E-9F54-AFBA55EB92EE}"/>
              </a:ext>
            </a:extLst>
          </p:cNvPr>
          <p:cNvSpPr txBox="1"/>
          <p:nvPr/>
        </p:nvSpPr>
        <p:spPr>
          <a:xfrm>
            <a:off x="4318213" y="3889721"/>
            <a:ext cx="1594907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2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endParaRPr kumimoji="1" lang="ja-JP" altLang="en-US" sz="12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075390C3-F5B0-4B28-BDFE-97D08F9D103B}"/>
              </a:ext>
            </a:extLst>
          </p:cNvPr>
          <p:cNvSpPr txBox="1"/>
          <p:nvPr/>
        </p:nvSpPr>
        <p:spPr>
          <a:xfrm>
            <a:off x="8698689" y="4197497"/>
            <a:ext cx="2846529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0000" b="1">
                <a:latin typeface="メイリオ" panose="020B0604030504040204" pitchFamily="50" charset="-128"/>
                <a:ea typeface="メイリオ" panose="020B0604030504040204" pitchFamily="50" charset="-128"/>
              </a:rPr>
              <a:t>mm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8945AB40-9ECC-4457-BC2C-035749E657CC}"/>
              </a:ext>
            </a:extLst>
          </p:cNvPr>
          <p:cNvSpPr/>
          <p:nvPr/>
        </p:nvSpPr>
        <p:spPr>
          <a:xfrm>
            <a:off x="5913120" y="3655767"/>
            <a:ext cx="2518734" cy="2066266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74114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5A7755E7-1371-4EA4-8499-DC9B6779F4CA}"/>
              </a:ext>
            </a:extLst>
          </p:cNvPr>
          <p:cNvSpPr txBox="1"/>
          <p:nvPr/>
        </p:nvSpPr>
        <p:spPr>
          <a:xfrm>
            <a:off x="864891" y="1255110"/>
            <a:ext cx="8232823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8</a:t>
            </a:r>
            <a:r>
              <a:rPr kumimoji="1" lang="en-US" altLang="ja-JP" sz="10000" b="1">
                <a:latin typeface="メイリオ" panose="020B0604030504040204" pitchFamily="50" charset="-128"/>
                <a:ea typeface="メイリオ" panose="020B0604030504040204" pitchFamily="50" charset="-128"/>
              </a:rPr>
              <a:t>cm </a:t>
            </a:r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9</a:t>
            </a:r>
            <a:r>
              <a:rPr kumimoji="1" lang="en-US" altLang="ja-JP" sz="10000" b="1">
                <a:latin typeface="メイリオ" panose="020B0604030504040204" pitchFamily="50" charset="-128"/>
                <a:ea typeface="メイリオ" panose="020B0604030504040204" pitchFamily="50" charset="-128"/>
              </a:rPr>
              <a:t>mm</a:t>
            </a:r>
            <a:endParaRPr kumimoji="1" lang="ja-JP" altLang="en-US" sz="88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5A7755E7-1371-4EA4-8499-DC9B6779F4CA}"/>
              </a:ext>
            </a:extLst>
          </p:cNvPr>
          <p:cNvSpPr txBox="1"/>
          <p:nvPr/>
        </p:nvSpPr>
        <p:spPr>
          <a:xfrm>
            <a:off x="5852160" y="3658889"/>
            <a:ext cx="2846529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89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2C422377-46DC-4C5E-9F54-AFBA55EB92EE}"/>
              </a:ext>
            </a:extLst>
          </p:cNvPr>
          <p:cNvSpPr txBox="1"/>
          <p:nvPr/>
        </p:nvSpPr>
        <p:spPr>
          <a:xfrm>
            <a:off x="4318213" y="3889721"/>
            <a:ext cx="1594907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2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endParaRPr kumimoji="1" lang="ja-JP" altLang="en-US" sz="12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075390C3-F5B0-4B28-BDFE-97D08F9D103B}"/>
              </a:ext>
            </a:extLst>
          </p:cNvPr>
          <p:cNvSpPr txBox="1"/>
          <p:nvPr/>
        </p:nvSpPr>
        <p:spPr>
          <a:xfrm>
            <a:off x="8698689" y="4197497"/>
            <a:ext cx="2846529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0000" b="1">
                <a:latin typeface="メイリオ" panose="020B0604030504040204" pitchFamily="50" charset="-128"/>
                <a:ea typeface="メイリオ" panose="020B0604030504040204" pitchFamily="50" charset="-128"/>
              </a:rPr>
              <a:t>mm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426E3B1E-BF51-4E42-8E32-B2ECBCDEEE9A}"/>
              </a:ext>
            </a:extLst>
          </p:cNvPr>
          <p:cNvSpPr/>
          <p:nvPr/>
        </p:nvSpPr>
        <p:spPr>
          <a:xfrm>
            <a:off x="5913120" y="3655767"/>
            <a:ext cx="2518734" cy="2066266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023496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5A7755E7-1371-4EA4-8499-DC9B6779F4CA}"/>
              </a:ext>
            </a:extLst>
          </p:cNvPr>
          <p:cNvSpPr txBox="1"/>
          <p:nvPr/>
        </p:nvSpPr>
        <p:spPr>
          <a:xfrm>
            <a:off x="864891" y="1255110"/>
            <a:ext cx="8232823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4</a:t>
            </a:r>
            <a:r>
              <a:rPr kumimoji="1" lang="en-US" altLang="ja-JP" sz="10000" b="1">
                <a:latin typeface="メイリオ" panose="020B0604030504040204" pitchFamily="50" charset="-128"/>
                <a:ea typeface="メイリオ" panose="020B0604030504040204" pitchFamily="50" charset="-128"/>
              </a:rPr>
              <a:t>cm </a:t>
            </a:r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8</a:t>
            </a:r>
            <a:r>
              <a:rPr kumimoji="1" lang="en-US" altLang="ja-JP" sz="10000" b="1">
                <a:latin typeface="メイリオ" panose="020B0604030504040204" pitchFamily="50" charset="-128"/>
                <a:ea typeface="メイリオ" panose="020B0604030504040204" pitchFamily="50" charset="-128"/>
              </a:rPr>
              <a:t>mm</a:t>
            </a:r>
            <a:endParaRPr kumimoji="1" lang="ja-JP" altLang="en-US" sz="88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5A7755E7-1371-4EA4-8499-DC9B6779F4CA}"/>
              </a:ext>
            </a:extLst>
          </p:cNvPr>
          <p:cNvSpPr txBox="1"/>
          <p:nvPr/>
        </p:nvSpPr>
        <p:spPr>
          <a:xfrm>
            <a:off x="5852160" y="3658889"/>
            <a:ext cx="2846529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48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2C422377-46DC-4C5E-9F54-AFBA55EB92EE}"/>
              </a:ext>
            </a:extLst>
          </p:cNvPr>
          <p:cNvSpPr txBox="1"/>
          <p:nvPr/>
        </p:nvSpPr>
        <p:spPr>
          <a:xfrm>
            <a:off x="4318213" y="3889721"/>
            <a:ext cx="1594907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2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endParaRPr kumimoji="1" lang="ja-JP" altLang="en-US" sz="12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075390C3-F5B0-4B28-BDFE-97D08F9D103B}"/>
              </a:ext>
            </a:extLst>
          </p:cNvPr>
          <p:cNvSpPr txBox="1"/>
          <p:nvPr/>
        </p:nvSpPr>
        <p:spPr>
          <a:xfrm>
            <a:off x="8698689" y="4197497"/>
            <a:ext cx="2846529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0000" b="1">
                <a:latin typeface="メイリオ" panose="020B0604030504040204" pitchFamily="50" charset="-128"/>
                <a:ea typeface="メイリオ" panose="020B0604030504040204" pitchFamily="50" charset="-128"/>
              </a:rPr>
              <a:t>mm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376F6CEA-58B8-444F-A66B-FF5CE4DD74C1}"/>
              </a:ext>
            </a:extLst>
          </p:cNvPr>
          <p:cNvSpPr/>
          <p:nvPr/>
        </p:nvSpPr>
        <p:spPr>
          <a:xfrm>
            <a:off x="5913120" y="3655767"/>
            <a:ext cx="2518734" cy="2066266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477745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5A7755E7-1371-4EA4-8499-DC9B6779F4CA}"/>
              </a:ext>
            </a:extLst>
          </p:cNvPr>
          <p:cNvSpPr txBox="1"/>
          <p:nvPr/>
        </p:nvSpPr>
        <p:spPr>
          <a:xfrm>
            <a:off x="864891" y="1255110"/>
            <a:ext cx="8232823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3</a:t>
            </a:r>
            <a:r>
              <a:rPr kumimoji="1" lang="en-US" altLang="ja-JP" sz="10000" b="1">
                <a:latin typeface="メイリオ" panose="020B0604030504040204" pitchFamily="50" charset="-128"/>
                <a:ea typeface="メイリオ" panose="020B0604030504040204" pitchFamily="50" charset="-128"/>
              </a:rPr>
              <a:t>cm </a:t>
            </a:r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7</a:t>
            </a:r>
            <a:r>
              <a:rPr kumimoji="1" lang="en-US" altLang="ja-JP" sz="10000" b="1">
                <a:latin typeface="メイリオ" panose="020B0604030504040204" pitchFamily="50" charset="-128"/>
                <a:ea typeface="メイリオ" panose="020B0604030504040204" pitchFamily="50" charset="-128"/>
              </a:rPr>
              <a:t>mm</a:t>
            </a:r>
            <a:endParaRPr kumimoji="1" lang="ja-JP" altLang="en-US" sz="88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5A7755E7-1371-4EA4-8499-DC9B6779F4CA}"/>
              </a:ext>
            </a:extLst>
          </p:cNvPr>
          <p:cNvSpPr txBox="1"/>
          <p:nvPr/>
        </p:nvSpPr>
        <p:spPr>
          <a:xfrm>
            <a:off x="5852160" y="3658889"/>
            <a:ext cx="2846529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37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2C422377-46DC-4C5E-9F54-AFBA55EB92EE}"/>
              </a:ext>
            </a:extLst>
          </p:cNvPr>
          <p:cNvSpPr txBox="1"/>
          <p:nvPr/>
        </p:nvSpPr>
        <p:spPr>
          <a:xfrm>
            <a:off x="4318213" y="3889721"/>
            <a:ext cx="1594907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2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endParaRPr kumimoji="1" lang="ja-JP" altLang="en-US" sz="12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075390C3-F5B0-4B28-BDFE-97D08F9D103B}"/>
              </a:ext>
            </a:extLst>
          </p:cNvPr>
          <p:cNvSpPr txBox="1"/>
          <p:nvPr/>
        </p:nvSpPr>
        <p:spPr>
          <a:xfrm>
            <a:off x="8698689" y="4197497"/>
            <a:ext cx="2846529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0000" b="1">
                <a:latin typeface="メイリオ" panose="020B0604030504040204" pitchFamily="50" charset="-128"/>
                <a:ea typeface="メイリオ" panose="020B0604030504040204" pitchFamily="50" charset="-128"/>
              </a:rPr>
              <a:t>mm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0303A38B-8445-4594-A674-3B94BCE95148}"/>
              </a:ext>
            </a:extLst>
          </p:cNvPr>
          <p:cNvSpPr/>
          <p:nvPr/>
        </p:nvSpPr>
        <p:spPr>
          <a:xfrm>
            <a:off x="5913120" y="3655767"/>
            <a:ext cx="2518734" cy="2066266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560999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5A7755E7-1371-4EA4-8499-DC9B6779F4CA}"/>
              </a:ext>
            </a:extLst>
          </p:cNvPr>
          <p:cNvSpPr txBox="1"/>
          <p:nvPr/>
        </p:nvSpPr>
        <p:spPr>
          <a:xfrm>
            <a:off x="864891" y="1255110"/>
            <a:ext cx="8232823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9</a:t>
            </a:r>
            <a:r>
              <a:rPr kumimoji="1" lang="en-US" altLang="ja-JP" sz="10000" b="1">
                <a:latin typeface="メイリオ" panose="020B0604030504040204" pitchFamily="50" charset="-128"/>
                <a:ea typeface="メイリオ" panose="020B0604030504040204" pitchFamily="50" charset="-128"/>
              </a:rPr>
              <a:t>cm </a:t>
            </a:r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2</a:t>
            </a:r>
            <a:r>
              <a:rPr kumimoji="1" lang="en-US" altLang="ja-JP" sz="10000" b="1">
                <a:latin typeface="メイリオ" panose="020B0604030504040204" pitchFamily="50" charset="-128"/>
                <a:ea typeface="メイリオ" panose="020B0604030504040204" pitchFamily="50" charset="-128"/>
              </a:rPr>
              <a:t>mm</a:t>
            </a:r>
            <a:endParaRPr kumimoji="1" lang="ja-JP" altLang="en-US" sz="88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5A7755E7-1371-4EA4-8499-DC9B6779F4CA}"/>
              </a:ext>
            </a:extLst>
          </p:cNvPr>
          <p:cNvSpPr txBox="1"/>
          <p:nvPr/>
        </p:nvSpPr>
        <p:spPr>
          <a:xfrm>
            <a:off x="5852160" y="3658889"/>
            <a:ext cx="2846529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92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2C422377-46DC-4C5E-9F54-AFBA55EB92EE}"/>
              </a:ext>
            </a:extLst>
          </p:cNvPr>
          <p:cNvSpPr txBox="1"/>
          <p:nvPr/>
        </p:nvSpPr>
        <p:spPr>
          <a:xfrm>
            <a:off x="4318213" y="3889721"/>
            <a:ext cx="1594907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2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endParaRPr kumimoji="1" lang="ja-JP" altLang="en-US" sz="12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075390C3-F5B0-4B28-BDFE-97D08F9D103B}"/>
              </a:ext>
            </a:extLst>
          </p:cNvPr>
          <p:cNvSpPr txBox="1"/>
          <p:nvPr/>
        </p:nvSpPr>
        <p:spPr>
          <a:xfrm>
            <a:off x="8698689" y="4197497"/>
            <a:ext cx="2846529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0000" b="1">
                <a:latin typeface="メイリオ" panose="020B0604030504040204" pitchFamily="50" charset="-128"/>
                <a:ea typeface="メイリオ" panose="020B0604030504040204" pitchFamily="50" charset="-128"/>
              </a:rPr>
              <a:t>mm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1011FBDD-39F1-46CD-A633-0105231E4424}"/>
              </a:ext>
            </a:extLst>
          </p:cNvPr>
          <p:cNvSpPr/>
          <p:nvPr/>
        </p:nvSpPr>
        <p:spPr>
          <a:xfrm>
            <a:off x="5913120" y="3655767"/>
            <a:ext cx="2518734" cy="2066266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40193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5A7755E7-1371-4EA4-8499-DC9B6779F4CA}"/>
              </a:ext>
            </a:extLst>
          </p:cNvPr>
          <p:cNvSpPr txBox="1"/>
          <p:nvPr/>
        </p:nvSpPr>
        <p:spPr>
          <a:xfrm>
            <a:off x="864891" y="1255110"/>
            <a:ext cx="8232823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6</a:t>
            </a:r>
            <a:r>
              <a:rPr kumimoji="1" lang="en-US" altLang="ja-JP" sz="10000" b="1">
                <a:latin typeface="メイリオ" panose="020B0604030504040204" pitchFamily="50" charset="-128"/>
                <a:ea typeface="メイリオ" panose="020B0604030504040204" pitchFamily="50" charset="-128"/>
              </a:rPr>
              <a:t>cm </a:t>
            </a:r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4</a:t>
            </a:r>
            <a:r>
              <a:rPr kumimoji="1" lang="en-US" altLang="ja-JP" sz="10000" b="1">
                <a:latin typeface="メイリオ" panose="020B0604030504040204" pitchFamily="50" charset="-128"/>
                <a:ea typeface="メイリオ" panose="020B0604030504040204" pitchFamily="50" charset="-128"/>
              </a:rPr>
              <a:t>mm</a:t>
            </a:r>
            <a:endParaRPr kumimoji="1" lang="ja-JP" altLang="en-US" sz="88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5A7755E7-1371-4EA4-8499-DC9B6779F4CA}"/>
              </a:ext>
            </a:extLst>
          </p:cNvPr>
          <p:cNvSpPr txBox="1"/>
          <p:nvPr/>
        </p:nvSpPr>
        <p:spPr>
          <a:xfrm>
            <a:off x="5852160" y="3658889"/>
            <a:ext cx="2846529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64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2C422377-46DC-4C5E-9F54-AFBA55EB92EE}"/>
              </a:ext>
            </a:extLst>
          </p:cNvPr>
          <p:cNvSpPr txBox="1"/>
          <p:nvPr/>
        </p:nvSpPr>
        <p:spPr>
          <a:xfrm>
            <a:off x="4318213" y="3889721"/>
            <a:ext cx="1594907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2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endParaRPr kumimoji="1" lang="ja-JP" altLang="en-US" sz="12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075390C3-F5B0-4B28-BDFE-97D08F9D103B}"/>
              </a:ext>
            </a:extLst>
          </p:cNvPr>
          <p:cNvSpPr txBox="1"/>
          <p:nvPr/>
        </p:nvSpPr>
        <p:spPr>
          <a:xfrm>
            <a:off x="8698689" y="4197497"/>
            <a:ext cx="2846529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0000" b="1">
                <a:latin typeface="メイリオ" panose="020B0604030504040204" pitchFamily="50" charset="-128"/>
                <a:ea typeface="メイリオ" panose="020B0604030504040204" pitchFamily="50" charset="-128"/>
              </a:rPr>
              <a:t>mm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50417B82-30D3-4223-A360-2990D09090CB}"/>
              </a:ext>
            </a:extLst>
          </p:cNvPr>
          <p:cNvSpPr/>
          <p:nvPr/>
        </p:nvSpPr>
        <p:spPr>
          <a:xfrm>
            <a:off x="5913120" y="3655767"/>
            <a:ext cx="2518734" cy="2066266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545285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5A7755E7-1371-4EA4-8499-DC9B6779F4CA}"/>
              </a:ext>
            </a:extLst>
          </p:cNvPr>
          <p:cNvSpPr txBox="1"/>
          <p:nvPr/>
        </p:nvSpPr>
        <p:spPr>
          <a:xfrm>
            <a:off x="864891" y="1255110"/>
            <a:ext cx="8232823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5</a:t>
            </a:r>
            <a:r>
              <a:rPr kumimoji="1" lang="en-US" altLang="ja-JP" sz="10000" b="1">
                <a:latin typeface="メイリオ" panose="020B0604030504040204" pitchFamily="50" charset="-128"/>
                <a:ea typeface="メイリオ" panose="020B0604030504040204" pitchFamily="50" charset="-128"/>
              </a:rPr>
              <a:t>cm </a:t>
            </a:r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5</a:t>
            </a:r>
            <a:r>
              <a:rPr kumimoji="1" lang="en-US" altLang="ja-JP" sz="10000" b="1">
                <a:latin typeface="メイリオ" panose="020B0604030504040204" pitchFamily="50" charset="-128"/>
                <a:ea typeface="メイリオ" panose="020B0604030504040204" pitchFamily="50" charset="-128"/>
              </a:rPr>
              <a:t>mm</a:t>
            </a:r>
            <a:endParaRPr kumimoji="1" lang="ja-JP" altLang="en-US" sz="88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5A7755E7-1371-4EA4-8499-DC9B6779F4CA}"/>
              </a:ext>
            </a:extLst>
          </p:cNvPr>
          <p:cNvSpPr txBox="1"/>
          <p:nvPr/>
        </p:nvSpPr>
        <p:spPr>
          <a:xfrm>
            <a:off x="5852160" y="3658889"/>
            <a:ext cx="2846529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55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2C422377-46DC-4C5E-9F54-AFBA55EB92EE}"/>
              </a:ext>
            </a:extLst>
          </p:cNvPr>
          <p:cNvSpPr txBox="1"/>
          <p:nvPr/>
        </p:nvSpPr>
        <p:spPr>
          <a:xfrm>
            <a:off x="4318213" y="3889721"/>
            <a:ext cx="1594907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2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endParaRPr kumimoji="1" lang="ja-JP" altLang="en-US" sz="12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075390C3-F5B0-4B28-BDFE-97D08F9D103B}"/>
              </a:ext>
            </a:extLst>
          </p:cNvPr>
          <p:cNvSpPr txBox="1"/>
          <p:nvPr/>
        </p:nvSpPr>
        <p:spPr>
          <a:xfrm>
            <a:off x="8698689" y="4197497"/>
            <a:ext cx="2846529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0000" b="1">
                <a:latin typeface="メイリオ" panose="020B0604030504040204" pitchFamily="50" charset="-128"/>
                <a:ea typeface="メイリオ" panose="020B0604030504040204" pitchFamily="50" charset="-128"/>
              </a:rPr>
              <a:t>mm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B2A9376-3818-4A2E-8663-8DACFCC30C95}"/>
              </a:ext>
            </a:extLst>
          </p:cNvPr>
          <p:cNvSpPr/>
          <p:nvPr/>
        </p:nvSpPr>
        <p:spPr>
          <a:xfrm>
            <a:off x="5913120" y="3655767"/>
            <a:ext cx="2518734" cy="2066266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216320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190</TotalTime>
  <Words>56</Words>
  <Application>Microsoft Office PowerPoint</Application>
  <PresentationFormat>ワイド画面</PresentationFormat>
  <Paragraphs>42</Paragraphs>
  <Slides>11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11</vt:i4>
      </vt:variant>
    </vt:vector>
  </HeadingPairs>
  <TitlesOfParts>
    <vt:vector size="16" baseType="lpstr">
      <vt:lpstr>メイリオ</vt:lpstr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長さ cm→mm</dc:title>
  <dc:creator>colas@edu-c.local</dc:creator>
  <cp:lastModifiedBy>colas@edu-c.local</cp:lastModifiedBy>
  <cp:revision>19</cp:revision>
  <dcterms:created xsi:type="dcterms:W3CDTF">2019-12-03T00:44:33Z</dcterms:created>
  <dcterms:modified xsi:type="dcterms:W3CDTF">2019-12-11T05:16:32Z</dcterms:modified>
</cp:coreProperties>
</file>