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４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ja-JP" altLang="en-US" sz="7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ｍｍ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44847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56CBD9-7AD4-42DA-96C1-9E8251849530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08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6237277-5B25-4620-AA25-17A8D6104875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24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4D14ECB-1DB9-4C49-8D55-C732EC229487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194F5A-B428-4E56-8E80-2FEC10778BAD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28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24E0E3-40DE-4712-B4A9-D06AF19D0E5D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57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AEDAB25-56E5-4140-AF2D-B744C005BD1F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72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D63E789-14ED-4658-AF6F-4BF71173A317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88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EB2F7C-E807-4D6D-9DAE-7BDF38D348CC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26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D05B7A-D2DD-4CD4-ADA2-BEE4348B3BEF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95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3AC4DF-B7D0-4158-9FF3-74814E563411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81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56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cm→mm</dc:title>
  <dc:creator>colas@edu-c.local</dc:creator>
  <cp:lastModifiedBy>colas@edu-c.local</cp:lastModifiedBy>
  <cp:revision>16</cp:revision>
  <dcterms:created xsi:type="dcterms:W3CDTF">2019-12-03T00:44:33Z</dcterms:created>
  <dcterms:modified xsi:type="dcterms:W3CDTF">2019-12-11T04:56:46Z</dcterms:modified>
</cp:coreProperties>
</file>