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61" r:id="rId3"/>
    <p:sldId id="264" r:id="rId4"/>
    <p:sldId id="259" r:id="rId5"/>
    <p:sldId id="262" r:id="rId6"/>
    <p:sldId id="258" r:id="rId7"/>
    <p:sldId id="260" r:id="rId8"/>
    <p:sldId id="265" r:id="rId9"/>
    <p:sldId id="257" r:id="rId10"/>
    <p:sldId id="263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9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928331" y="1834002"/>
            <a:ext cx="6670416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長 さ ３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3401217" y="3833583"/>
            <a:ext cx="572464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r>
              <a:rPr lang="ja-JP" altLang="en-US" sz="72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ｍｍ</a:t>
            </a:r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かな？</a:t>
            </a:r>
          </a:p>
        </p:txBody>
      </p:sp>
    </p:spTree>
    <p:extLst>
      <p:ext uri="{BB962C8B-B14F-4D97-AF65-F5344CB8AC3E}">
        <p14:creationId xmlns:p14="http://schemas.microsoft.com/office/powerpoint/2010/main" val="150528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4CEA09-3ECB-4751-9395-F92E8CB633A2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59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7426A37-EAB6-4F3C-86AE-E683D04B9073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6756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20E298E-C277-4580-AA41-8F4E29D5E89A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464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56B0756-EBD3-4F7A-B9CB-09CCD2F538B7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623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3E3EABA-4F36-4200-8626-F60694256822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5430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0AA29E8-E8FE-44C6-A386-7853A9E3972C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7180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7B56D79-4BA2-4228-A27D-877F9C41E015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3242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0BA0F8B-7E0C-49F0-B86E-269E8F186AA8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1864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42</Words>
  <Application>Microsoft Office PowerPoint</Application>
  <PresentationFormat>ワイド画面</PresentationFormat>
  <Paragraphs>38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長さ cm→mm</dc:title>
  <dc:creator>colas@edu-c.local</dc:creator>
  <cp:lastModifiedBy>colas@edu-c.local</cp:lastModifiedBy>
  <cp:revision>14</cp:revision>
  <dcterms:created xsi:type="dcterms:W3CDTF">2019-12-03T00:44:33Z</dcterms:created>
  <dcterms:modified xsi:type="dcterms:W3CDTF">2019-12-11T04:27:11Z</dcterms:modified>
</cp:coreProperties>
</file>