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8" r:id="rId3"/>
    <p:sldId id="263" r:id="rId4"/>
    <p:sldId id="265" r:id="rId5"/>
    <p:sldId id="259" r:id="rId6"/>
    <p:sldId id="260" r:id="rId7"/>
    <p:sldId id="257" r:id="rId8"/>
    <p:sldId id="262" r:id="rId9"/>
    <p:sldId id="261" r:id="rId10"/>
    <p:sldId id="264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２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ja-JP" altLang="en-US" sz="7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ｍｍ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399197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0E298E-C277-4580-AA41-8F4E29D5E89A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64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AA29E8-E8FE-44C6-A386-7853A9E3972C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8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4CEA09-3ECB-4751-9395-F92E8CB633A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9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BA0F8B-7E0C-49F0-B86E-269E8F186AA8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86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6B0756-EBD3-4F7A-B9CB-09CCD2F538B7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2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B56D79-4BA2-4228-A27D-877F9C41E015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24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E3EABA-4F36-4200-8626-F6069425682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426A37-EAB6-4F3C-86AE-E683D04B9073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75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42</Words>
  <Application>Microsoft Office PowerPoint</Application>
  <PresentationFormat>ワイド画面</PresentationFormat>
  <Paragraphs>38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cm→mm</dc:title>
  <dc:creator>colas@edu-c.local</dc:creator>
  <cp:lastModifiedBy>colas@edu-c.local</cp:lastModifiedBy>
  <cp:revision>15</cp:revision>
  <dcterms:created xsi:type="dcterms:W3CDTF">2019-12-03T00:44:33Z</dcterms:created>
  <dcterms:modified xsi:type="dcterms:W3CDTF">2019-12-11T04:26:41Z</dcterms:modified>
</cp:coreProperties>
</file>