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長 さ １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3401217" y="3833583"/>
            <a:ext cx="572464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lang="ja-JP" altLang="en-US" sz="7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ｍｍ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かな？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0BA0F8B-7E0C-49F0-B86E-269E8F186AA8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186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0AA29E8-E8FE-44C6-A386-7853A9E3972C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18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56B0756-EBD3-4F7A-B9CB-09CCD2F538B7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2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7B56D79-4BA2-4228-A27D-877F9C41E015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24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7426A37-EAB6-4F3C-86AE-E683D04B9073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675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3E3EABA-4F36-4200-8626-F60694256822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43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4CEA09-3ECB-4751-9395-F92E8CB633A2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9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965884" y="2173963"/>
            <a:ext cx="360289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8531314" y="2712571"/>
            <a:ext cx="30541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A7755E7-1371-4EA4-8499-DC9B6779F4CA}"/>
              </a:ext>
            </a:extLst>
          </p:cNvPr>
          <p:cNvSpPr txBox="1"/>
          <p:nvPr/>
        </p:nvSpPr>
        <p:spPr>
          <a:xfrm>
            <a:off x="5660557" y="2173962"/>
            <a:ext cx="296121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80</a:t>
            </a:r>
            <a:endParaRPr kumimoji="1" lang="ja-JP" altLang="en-US" sz="15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3044FCA-508D-44EC-952E-5E9F213F04ED}"/>
              </a:ext>
            </a:extLst>
          </p:cNvPr>
          <p:cNvSpPr txBox="1"/>
          <p:nvPr/>
        </p:nvSpPr>
        <p:spPr>
          <a:xfrm>
            <a:off x="4340186" y="2404795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20E298E-C277-4580-AA41-8F4E29D5E89A}"/>
              </a:ext>
            </a:extLst>
          </p:cNvPr>
          <p:cNvSpPr/>
          <p:nvPr/>
        </p:nvSpPr>
        <p:spPr>
          <a:xfrm>
            <a:off x="5777113" y="2156099"/>
            <a:ext cx="2666745" cy="2187688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64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42</Words>
  <Application>Microsoft Office PowerPoint</Application>
  <PresentationFormat>ワイド画面</PresentationFormat>
  <Paragraphs>38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長さ cm→mm</dc:title>
  <dc:creator>colas@edu-c.local</dc:creator>
  <cp:lastModifiedBy>colas@edu-c.local</cp:lastModifiedBy>
  <cp:revision>13</cp:revision>
  <dcterms:created xsi:type="dcterms:W3CDTF">2019-12-03T00:44:33Z</dcterms:created>
  <dcterms:modified xsi:type="dcterms:W3CDTF">2019-12-11T04:27:14Z</dcterms:modified>
</cp:coreProperties>
</file>