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22" r:id="rId6"/>
    <p:sldId id="315" r:id="rId7"/>
    <p:sldId id="321" r:id="rId8"/>
    <p:sldId id="326" r:id="rId9"/>
    <p:sldId id="316" r:id="rId10"/>
    <p:sldId id="323" r:id="rId11"/>
    <p:sldId id="313" r:id="rId12"/>
    <p:sldId id="319" r:id="rId13"/>
    <p:sldId id="325" r:id="rId14"/>
    <p:sldId id="314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58703" y="2506786"/>
            <a:ext cx="94745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おおきいたしざん２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098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</a:p>
          <a:p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99864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14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5988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5230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492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</a:p>
          <a:p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075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021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712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9698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lang="en-US" altLang="ja-JP" sz="199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908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74A6C3-DC53-4931-9261-D8878FA995C4}">
  <ds:schemaRefs>
    <ds:schemaRef ds:uri="http://schemas.microsoft.com/office/infopath/2007/PartnerControls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0a5a7ad7-d17c-4dcc-8204-3f4678cc2f7f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53</Words>
  <Application>Microsoft Office PowerPoint</Application>
  <PresentationFormat>ワイド画面</PresentationFormat>
  <Paragraphs>51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右が大きい足し算</dc:title>
  <dc:creator>森田 雄治</dc:creator>
  <cp:lastModifiedBy>colas@edu-c.local</cp:lastModifiedBy>
  <cp:revision>27</cp:revision>
  <dcterms:created xsi:type="dcterms:W3CDTF">2019-11-06T01:39:07Z</dcterms:created>
  <dcterms:modified xsi:type="dcterms:W3CDTF">2019-11-18T06:17:22Z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