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313" r:id="rId6"/>
    <p:sldId id="324" r:id="rId7"/>
    <p:sldId id="311" r:id="rId8"/>
    <p:sldId id="320" r:id="rId9"/>
    <p:sldId id="319" r:id="rId10"/>
    <p:sldId id="325" r:id="rId11"/>
    <p:sldId id="317" r:id="rId12"/>
    <p:sldId id="318" r:id="rId13"/>
    <p:sldId id="316" r:id="rId14"/>
    <p:sldId id="310" r:id="rId1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9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24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00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60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40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89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00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846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43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7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65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9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169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358703" y="2506786"/>
            <a:ext cx="947459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8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おおきいたしざん１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4478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13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0214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11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80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13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9698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en-US" altLang="ja-JP" sz="199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16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98246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11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0179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628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lang="en-US" altLang="ja-JP" sz="199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11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908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17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7098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86516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r>
              <a:rPr kumimoji="1"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14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803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6671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518E0DAD6A2A84AA6D141210D89285F" ma:contentTypeVersion="8" ma:contentTypeDescription="新しいドキュメントを作成します。" ma:contentTypeScope="" ma:versionID="cc6e8306ecc24cf7c8a832f723e0e447">
  <xsd:schema xmlns:xsd="http://www.w3.org/2001/XMLSchema" xmlns:xs="http://www.w3.org/2001/XMLSchema" xmlns:p="http://schemas.microsoft.com/office/2006/metadata/properties" xmlns:ns3="0a5a7ad7-d17c-4dcc-8204-3f4678cc2f7f" targetNamespace="http://schemas.microsoft.com/office/2006/metadata/properties" ma:root="true" ma:fieldsID="c2aad45647df64096ab35432885db412" ns3:_="">
    <xsd:import namespace="0a5a7ad7-d17c-4dcc-8204-3f4678cc2f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5a7ad7-d17c-4dcc-8204-3f4678cc2f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74A6C3-DC53-4931-9261-D8878FA995C4}">
  <ds:schemaRefs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0a5a7ad7-d17c-4dcc-8204-3f4678cc2f7f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465C0E69-971D-4F3D-83B5-4B01DA6844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BC5EFE-3907-4F8E-A6A5-D5001B9B75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5a7ad7-d17c-4dcc-8204-3f4678cc2f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53</Words>
  <Application>Microsoft Office PowerPoint</Application>
  <PresentationFormat>ワイド画面</PresentationFormat>
  <Paragraphs>51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右が大きい足し算</dc:title>
  <dc:creator>森田 雄治</dc:creator>
  <cp:lastModifiedBy>colas@edu-c.local</cp:lastModifiedBy>
  <cp:revision>26</cp:revision>
  <dcterms:created xsi:type="dcterms:W3CDTF">2019-11-06T01:39:07Z</dcterms:created>
  <dcterms:modified xsi:type="dcterms:W3CDTF">2019-11-18T06:17:06Z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0x0101005518E0DAD6A2A84AA6D141210D89285F</vt:lpwstr>
  </property>
</Properties>
</file>