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2" r:id="rId6"/>
    <p:sldId id="310" r:id="rId7"/>
    <p:sldId id="324" r:id="rId8"/>
    <p:sldId id="317" r:id="rId9"/>
    <p:sldId id="311" r:id="rId10"/>
    <p:sldId id="315" r:id="rId11"/>
    <p:sldId id="313" r:id="rId12"/>
    <p:sldId id="322" r:id="rId13"/>
    <p:sldId id="314" r:id="rId14"/>
    <p:sldId id="316" r:id="rId15"/>
    <p:sldId id="320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9864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021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698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2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0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523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6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98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57</Words>
  <Application>Microsoft Office PowerPoint</Application>
  <PresentationFormat>ワイド画面</PresentationFormat>
  <Paragraphs>56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左が大きい足し算</dc:title>
  <dc:creator>森田 雄治</dc:creator>
  <cp:lastModifiedBy>colas@edu-c.local</cp:lastModifiedBy>
  <cp:revision>23</cp:revision>
  <dcterms:created xsi:type="dcterms:W3CDTF">2019-11-06T01:39:07Z</dcterms:created>
  <dcterms:modified xsi:type="dcterms:W3CDTF">2019-11-08T02:43:41Z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