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21" r:id="rId6"/>
    <p:sldId id="315" r:id="rId7"/>
    <p:sldId id="317" r:id="rId8"/>
    <p:sldId id="325" r:id="rId9"/>
    <p:sldId id="316" r:id="rId10"/>
    <p:sldId id="314" r:id="rId11"/>
    <p:sldId id="313" r:id="rId12"/>
    <p:sldId id="318" r:id="rId13"/>
    <p:sldId id="319" r:id="rId14"/>
    <p:sldId id="323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3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8703" y="2506786"/>
            <a:ext cx="9474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おおきいたしざん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908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712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492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5230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14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80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098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021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99864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9698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6671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74A6C3-DC53-4931-9261-D8878FA995C4}">
  <ds:schemaRefs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0a5a7ad7-d17c-4dcc-8204-3f4678cc2f7f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52</Words>
  <Application>Microsoft Office PowerPoint</Application>
  <PresentationFormat>ワイド画面</PresentationFormat>
  <Paragraphs>51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左が大きい足し算</dc:title>
  <dc:creator>森田 雄治</dc:creator>
  <cp:lastModifiedBy>colas@edu-c.local</cp:lastModifiedBy>
  <cp:revision>24</cp:revision>
  <dcterms:created xsi:type="dcterms:W3CDTF">2019-11-06T01:39:07Z</dcterms:created>
  <dcterms:modified xsi:type="dcterms:W3CDTF">2019-11-08T02:31:07Z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