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22" r:id="rId6"/>
    <p:sldId id="318" r:id="rId7"/>
    <p:sldId id="312" r:id="rId8"/>
    <p:sldId id="319" r:id="rId9"/>
    <p:sldId id="323" r:id="rId10"/>
    <p:sldId id="313" r:id="rId11"/>
    <p:sldId id="311" r:id="rId12"/>
    <p:sldId id="324" r:id="rId13"/>
    <p:sldId id="310" r:id="rId14"/>
    <p:sldId id="320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おおきいたしざん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8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6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98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667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698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908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712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6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1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824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52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左が大きい足し算</dc:title>
  <dc:creator>森田 雄治</dc:creator>
  <cp:lastModifiedBy>colas@edu-c.local</cp:lastModifiedBy>
  <cp:revision>23</cp:revision>
  <dcterms:created xsi:type="dcterms:W3CDTF">2019-11-06T01:39:07Z</dcterms:created>
  <dcterms:modified xsi:type="dcterms:W3CDTF">2019-11-08T02:30:18Z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