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05" r:id="rId6"/>
    <p:sldId id="308" r:id="rId7"/>
    <p:sldId id="291" r:id="rId8"/>
    <p:sldId id="310" r:id="rId9"/>
    <p:sldId id="279" r:id="rId10"/>
    <p:sldId id="311" r:id="rId11"/>
    <p:sldId id="266" r:id="rId12"/>
    <p:sldId id="290" r:id="rId13"/>
    <p:sldId id="289" r:id="rId14"/>
    <p:sldId id="269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2019/11/8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58703" y="2506786"/>
            <a:ext cx="947459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たしざん　３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267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139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946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1027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４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5490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８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80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５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７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6650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C692054-E577-48D7-90B0-B6AFF6ABB08E}"/>
              </a:ext>
            </a:extLst>
          </p:cNvPr>
          <p:cNvSpPr txBox="1"/>
          <p:nvPr/>
        </p:nvSpPr>
        <p:spPr>
          <a:xfrm>
            <a:off x="7981138" y="1671018"/>
            <a:ext cx="274367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017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082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/>
          <p:cNvSpPr txBox="1"/>
          <p:nvPr/>
        </p:nvSpPr>
        <p:spPr>
          <a:xfrm>
            <a:off x="6293485" y="2383194"/>
            <a:ext cx="1177741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=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67450" y="1671018"/>
            <a:ext cx="2025488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６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8074689" y="2013438"/>
            <a:ext cx="2743679" cy="2743679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99297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３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060724" y="2383194"/>
            <a:ext cx="1006179" cy="2077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5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+</a:t>
            </a:r>
            <a:endParaRPr kumimoji="1" lang="en-US" altLang="ja-JP" sz="115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kumimoji="1"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8462928" y="1671018"/>
            <a:ext cx="1967199" cy="31547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99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９</a:t>
            </a:r>
            <a:endParaRPr kumimoji="1" lang="ja-JP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659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74A6C3-DC53-4931-9261-D8878FA995C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0a5a7ad7-d17c-4dcc-8204-3f4678cc2f7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51</Words>
  <Application>Microsoft Office PowerPoint</Application>
  <PresentationFormat>ワイド画面</PresentationFormat>
  <Paragraphs>51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１０までの足し算</dc:title>
  <dc:creator>森田 雄治</dc:creator>
  <cp:lastModifiedBy>colas@edu-c.local</cp:lastModifiedBy>
  <cp:revision>20</cp:revision>
  <dcterms:created xsi:type="dcterms:W3CDTF">2019-11-06T01:39:07Z</dcterms:created>
  <dcterms:modified xsi:type="dcterms:W3CDTF">2019-11-08T01:20:21Z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