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305" r:id="rId6"/>
    <p:sldId id="308" r:id="rId7"/>
    <p:sldId id="291" r:id="rId8"/>
    <p:sldId id="310" r:id="rId9"/>
    <p:sldId id="279" r:id="rId10"/>
    <p:sldId id="311" r:id="rId11"/>
    <p:sldId id="266" r:id="rId12"/>
    <p:sldId id="290" r:id="rId13"/>
    <p:sldId id="289" r:id="rId14"/>
    <p:sldId id="269" r:id="rId1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244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3004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160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540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8894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5002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84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0430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687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8659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098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6C99E1-1921-41AF-9952-42C2005134E6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FE9E7-CFC5-4D7A-AE64-389623EDAEC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7169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1714500"/>
            <a:ext cx="12192000" cy="32004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358703" y="2506786"/>
            <a:ext cx="947459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88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たしざん　３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447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5267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3139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1946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01027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４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54900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８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780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５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７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650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C692054-E577-48D7-90B0-B6AFF6ABB08E}"/>
              </a:ext>
            </a:extLst>
          </p:cNvPr>
          <p:cNvSpPr txBox="1"/>
          <p:nvPr/>
        </p:nvSpPr>
        <p:spPr>
          <a:xfrm>
            <a:off x="7981138" y="1671018"/>
            <a:ext cx="274367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50179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１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082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テキスト ボックス 15"/>
          <p:cNvSpPr txBox="1"/>
          <p:nvPr/>
        </p:nvSpPr>
        <p:spPr>
          <a:xfrm>
            <a:off x="6293485" y="2383194"/>
            <a:ext cx="1177741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=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4167450" y="1671018"/>
            <a:ext cx="2025488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６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8074689" y="2013438"/>
            <a:ext cx="2743679" cy="2743679"/>
          </a:xfrm>
          <a:prstGeom prst="rect">
            <a:avLst/>
          </a:prstGeom>
          <a:noFill/>
          <a:ln w="762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99297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３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3060724" y="2383194"/>
            <a:ext cx="1006179" cy="20774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5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+</a:t>
            </a:r>
            <a:endParaRPr kumimoji="1" lang="en-US" altLang="ja-JP" sz="11500" b="1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endParaRPr kumimoji="1" lang="ja-JP" altLang="en-US" sz="14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8462928" y="1671018"/>
            <a:ext cx="1967199" cy="315471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ja-JP" altLang="en-US" sz="19900" b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９</a:t>
            </a:r>
            <a:endParaRPr kumimoji="1" lang="ja-JP" altLang="en-US" sz="2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4659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5518E0DAD6A2A84AA6D141210D89285F" ma:contentTypeVersion="8" ma:contentTypeDescription="新しいドキュメントを作成します。" ma:contentTypeScope="" ma:versionID="cc6e8306ecc24cf7c8a832f723e0e447">
  <xsd:schema xmlns:xsd="http://www.w3.org/2001/XMLSchema" xmlns:xs="http://www.w3.org/2001/XMLSchema" xmlns:p="http://schemas.microsoft.com/office/2006/metadata/properties" xmlns:ns3="0a5a7ad7-d17c-4dcc-8204-3f4678cc2f7f" targetNamespace="http://schemas.microsoft.com/office/2006/metadata/properties" ma:root="true" ma:fieldsID="c2aad45647df64096ab35432885db412" ns3:_="">
    <xsd:import namespace="0a5a7ad7-d17c-4dcc-8204-3f4678cc2f7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5a7ad7-d17c-4dcc-8204-3f4678cc2f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474A6C3-DC53-4931-9261-D8878FA995C4}">
  <ds:schemaRefs>
    <ds:schemaRef ds:uri="http://www.w3.org/XML/1998/namespace"/>
    <ds:schemaRef ds:uri="http://purl.org/dc/terms/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0a5a7ad7-d17c-4dcc-8204-3f4678cc2f7f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C4BC5EFE-3907-4F8E-A6A5-D5001B9B75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5a7ad7-d17c-4dcc-8204-3f4678cc2f7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65C0E69-971D-4F3D-83B5-4B01DA6844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51</Words>
  <Application>Microsoft Office PowerPoint</Application>
  <PresentationFormat>ワイド画面</PresentationFormat>
  <Paragraphs>51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ＭＳ Ｐゴシック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１０までの足し算</dc:title>
  <dc:creator>森田 雄治</dc:creator>
  <cp:lastModifiedBy>colas@edu-c.local</cp:lastModifiedBy>
  <cp:revision>20</cp:revision>
  <dcterms:created xsi:type="dcterms:W3CDTF">2019-11-06T01:39:07Z</dcterms:created>
  <dcterms:modified xsi:type="dcterms:W3CDTF">2019-11-08T01:20:21Z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0x0101005518E0DAD6A2A84AA6D141210D89285F</vt:lpwstr>
  </property>
</Properties>
</file>