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0" r:id="rId6"/>
    <p:sldId id="295" r:id="rId7"/>
    <p:sldId id="268" r:id="rId8"/>
    <p:sldId id="281" r:id="rId9"/>
    <p:sldId id="293" r:id="rId10"/>
    <p:sldId id="276" r:id="rId11"/>
    <p:sldId id="272" r:id="rId12"/>
    <p:sldId id="283" r:id="rId13"/>
    <p:sldId id="287" r:id="rId14"/>
    <p:sldId id="271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0" d="100"/>
          <a:sy n="110" d="100"/>
        </p:scale>
        <p:origin x="63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たしざん　２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389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52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193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006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781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554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0639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430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222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5886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51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１０までの足し算</dc:title>
  <dc:creator>森田 雄治</dc:creator>
  <cp:lastModifiedBy>colas@edu-c.local</cp:lastModifiedBy>
  <cp:revision>19</cp:revision>
  <dcterms:created xsi:type="dcterms:W3CDTF">2019-11-06T01:39:07Z</dcterms:created>
  <dcterms:modified xsi:type="dcterms:W3CDTF">2019-11-08T01:20:06Z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