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4" r:id="rId6"/>
    <p:sldId id="309" r:id="rId7"/>
    <p:sldId id="282" r:id="rId8"/>
    <p:sldId id="300" r:id="rId9"/>
    <p:sldId id="298" r:id="rId10"/>
    <p:sldId id="304" r:id="rId11"/>
    <p:sldId id="277" r:id="rId12"/>
    <p:sldId id="307" r:id="rId13"/>
    <p:sldId id="302" r:id="rId14"/>
    <p:sldId id="27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たしざん　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7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44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2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7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9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81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4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16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5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１０までの足し算</dc:title>
  <dc:creator>森田 雄治</dc:creator>
  <cp:lastModifiedBy>colas@edu-c.local</cp:lastModifiedBy>
  <cp:revision>19</cp:revision>
  <dcterms:created xsi:type="dcterms:W3CDTF">2019-11-06T01:39:07Z</dcterms:created>
  <dcterms:modified xsi:type="dcterms:W3CDTF">2019-11-08T01:19:54Z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