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84" r:id="rId6"/>
    <p:sldId id="309" r:id="rId7"/>
    <p:sldId id="282" r:id="rId8"/>
    <p:sldId id="300" r:id="rId9"/>
    <p:sldId id="298" r:id="rId10"/>
    <p:sldId id="304" r:id="rId11"/>
    <p:sldId id="277" r:id="rId12"/>
    <p:sldId id="307" r:id="rId13"/>
    <p:sldId id="302" r:id="rId14"/>
    <p:sldId id="274" r:id="rId1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24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00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40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89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0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84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3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6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16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58703" y="2506786"/>
            <a:ext cx="94745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たしざん　１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825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4793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75443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2246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4777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7969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53816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3446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1677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252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518E0DAD6A2A84AA6D141210D89285F" ma:contentTypeVersion="8" ma:contentTypeDescription="新しいドキュメントを作成します。" ma:contentTypeScope="" ma:versionID="cc6e8306ecc24cf7c8a832f723e0e447">
  <xsd:schema xmlns:xsd="http://www.w3.org/2001/XMLSchema" xmlns:xs="http://www.w3.org/2001/XMLSchema" xmlns:p="http://schemas.microsoft.com/office/2006/metadata/properties" xmlns:ns3="0a5a7ad7-d17c-4dcc-8204-3f4678cc2f7f" targetNamespace="http://schemas.microsoft.com/office/2006/metadata/properties" ma:root="true" ma:fieldsID="c2aad45647df64096ab35432885db412" ns3:_="">
    <xsd:import namespace="0a5a7ad7-d17c-4dcc-8204-3f4678cc2f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a7ad7-d17c-4dcc-8204-3f4678cc2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74A6C3-DC53-4931-9261-D8878FA995C4}">
  <ds:schemaRefs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0a5a7ad7-d17c-4dcc-8204-3f4678cc2f7f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465C0E69-971D-4F3D-83B5-4B01DA6844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BC5EFE-3907-4F8E-A6A5-D5001B9B7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5a7ad7-d17c-4dcc-8204-3f4678cc2f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51</Words>
  <Application>Microsoft Office PowerPoint</Application>
  <PresentationFormat>ワイド画面</PresentationFormat>
  <Paragraphs>51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１０までの足し算</dc:title>
  <dc:creator>森田 雄治</dc:creator>
  <cp:lastModifiedBy>colas@edu-c.local</cp:lastModifiedBy>
  <cp:revision>19</cp:revision>
  <dcterms:created xsi:type="dcterms:W3CDTF">2019-11-06T01:39:07Z</dcterms:created>
  <dcterms:modified xsi:type="dcterms:W3CDTF">2019-11-08T01:19:54Z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0x0101005518E0DAD6A2A84AA6D141210D89285F</vt:lpwstr>
  </property>
</Properties>
</file>