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2" r:id="rId6"/>
    <p:sldId id="275" r:id="rId7"/>
    <p:sldId id="267" r:id="rId8"/>
    <p:sldId id="276" r:id="rId9"/>
    <p:sldId id="274" r:id="rId10"/>
    <p:sldId id="268" r:id="rId11"/>
    <p:sldId id="270" r:id="rId12"/>
    <p:sldId id="269" r:id="rId13"/>
    <p:sldId id="271" r:id="rId14"/>
    <p:sldId id="266" r:id="rId15"/>
    <p:sldId id="273" r:id="rId1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>
        <p:scale>
          <a:sx n="110" d="100"/>
          <a:sy n="110" d="100"/>
        </p:scale>
        <p:origin x="52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51840" y="2244150"/>
            <a:ext cx="58600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いくつかな</a:t>
            </a:r>
            <a:endParaRPr kumimoji="1" lang="en-US" altLang="ja-JP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-77491" y="3541379"/>
            <a:ext cx="132433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（１０から２０のランダム）</a:t>
            </a:r>
            <a:endParaRPr kumimoji="1" lang="ja-JP" altLang="en-US" sz="1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１５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EF3C0D55-E444-45AD-A035-7136E2C09D56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1B8F8343-9852-4BED-A790-689AE7DF7DE6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B24DC8F5-5E99-4F2A-8F40-50C253877DA5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993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１０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066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１７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5E279EF3-FFA6-4C83-A162-BAB24AF35957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5E91F54B-C6C2-4109-A1DB-F9710D2CE137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007A8B7E-1FA1-4F60-BE4F-A21334227E76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86B32C6C-65C3-4B72-8A77-F928FAA263F5}"/>
              </a:ext>
            </a:extLst>
          </p:cNvPr>
          <p:cNvSpPr/>
          <p:nvPr/>
        </p:nvSpPr>
        <p:spPr>
          <a:xfrm>
            <a:off x="1438256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73FB0118-9F22-4E87-A23F-D72C3CAF2288}"/>
              </a:ext>
            </a:extLst>
          </p:cNvPr>
          <p:cNvSpPr/>
          <p:nvPr/>
        </p:nvSpPr>
        <p:spPr>
          <a:xfrm>
            <a:off x="2685779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646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１６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E0506236-E616-45BA-A220-70BF5628A24A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26DF2C2C-01B1-4DBB-9E1D-B3E6CA7AA3CF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4ABD7F3E-A1E4-4102-88B9-D10CF76ECD17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3C2627F5-5111-4BA6-9516-654F44FE83E1}"/>
              </a:ext>
            </a:extLst>
          </p:cNvPr>
          <p:cNvSpPr/>
          <p:nvPr/>
        </p:nvSpPr>
        <p:spPr>
          <a:xfrm>
            <a:off x="1438256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41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１９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7ECBE653-41E7-442D-BE32-B31C43643195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BF5526E2-CF1E-483B-83DF-A572D1B5C27A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06B422D1-2E0F-46B2-8D26-042C237F7CC7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F881D89F-50CD-4A8D-8A29-B3A0A1B4974C}"/>
              </a:ext>
            </a:extLst>
          </p:cNvPr>
          <p:cNvSpPr/>
          <p:nvPr/>
        </p:nvSpPr>
        <p:spPr>
          <a:xfrm>
            <a:off x="1438256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F8E4B4B1-5478-401A-AD23-1EC6769A0DD9}"/>
              </a:ext>
            </a:extLst>
          </p:cNvPr>
          <p:cNvSpPr/>
          <p:nvPr/>
        </p:nvSpPr>
        <p:spPr>
          <a:xfrm>
            <a:off x="2685779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楕円 58">
            <a:extLst>
              <a:ext uri="{FF2B5EF4-FFF2-40B4-BE49-F238E27FC236}">
                <a16:creationId xmlns:a16="http://schemas.microsoft.com/office/drawing/2014/main" id="{02F7AA84-9F8C-4899-B957-51BC23743670}"/>
              </a:ext>
            </a:extLst>
          </p:cNvPr>
          <p:cNvSpPr/>
          <p:nvPr/>
        </p:nvSpPr>
        <p:spPr>
          <a:xfrm>
            <a:off x="3933300" y="5184694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楕円 59">
            <a:extLst>
              <a:ext uri="{FF2B5EF4-FFF2-40B4-BE49-F238E27FC236}">
                <a16:creationId xmlns:a16="http://schemas.microsoft.com/office/drawing/2014/main" id="{E02B8B0E-9210-4363-A29F-C1EF7F6D36DE}"/>
              </a:ext>
            </a:extLst>
          </p:cNvPr>
          <p:cNvSpPr/>
          <p:nvPr/>
        </p:nvSpPr>
        <p:spPr>
          <a:xfrm>
            <a:off x="5180822" y="5184693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722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１１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38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２０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057DD5C0-FA53-4866-83DC-FC12923340AB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60AF054E-EC68-4D50-8585-A98638DAFD45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DF5E4653-FC10-408E-A580-A9D717EA976D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4B70D9CB-A1AF-4FD9-9E74-5472965F32B8}"/>
              </a:ext>
            </a:extLst>
          </p:cNvPr>
          <p:cNvSpPr/>
          <p:nvPr/>
        </p:nvSpPr>
        <p:spPr>
          <a:xfrm>
            <a:off x="1438256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B7CD87E3-664A-463F-A4FE-0DB5B4F0437E}"/>
              </a:ext>
            </a:extLst>
          </p:cNvPr>
          <p:cNvSpPr/>
          <p:nvPr/>
        </p:nvSpPr>
        <p:spPr>
          <a:xfrm>
            <a:off x="2685779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楕円 58">
            <a:extLst>
              <a:ext uri="{FF2B5EF4-FFF2-40B4-BE49-F238E27FC236}">
                <a16:creationId xmlns:a16="http://schemas.microsoft.com/office/drawing/2014/main" id="{1613E089-B03D-4D93-9807-02EBD2F8C87E}"/>
              </a:ext>
            </a:extLst>
          </p:cNvPr>
          <p:cNvSpPr/>
          <p:nvPr/>
        </p:nvSpPr>
        <p:spPr>
          <a:xfrm>
            <a:off x="3933300" y="5184694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楕円 59">
            <a:extLst>
              <a:ext uri="{FF2B5EF4-FFF2-40B4-BE49-F238E27FC236}">
                <a16:creationId xmlns:a16="http://schemas.microsoft.com/office/drawing/2014/main" id="{BBE55858-C35A-46F0-9751-B4AB6B5F2FF7}"/>
              </a:ext>
            </a:extLst>
          </p:cNvPr>
          <p:cNvSpPr/>
          <p:nvPr/>
        </p:nvSpPr>
        <p:spPr>
          <a:xfrm>
            <a:off x="5180822" y="5184693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楕円 60">
            <a:extLst>
              <a:ext uri="{FF2B5EF4-FFF2-40B4-BE49-F238E27FC236}">
                <a16:creationId xmlns:a16="http://schemas.microsoft.com/office/drawing/2014/main" id="{325D6E99-2A2A-4352-9C99-80B787427CC4}"/>
              </a:ext>
            </a:extLst>
          </p:cNvPr>
          <p:cNvSpPr/>
          <p:nvPr/>
        </p:nvSpPr>
        <p:spPr>
          <a:xfrm>
            <a:off x="6428347" y="5184693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386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１８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A5BDDE69-AD26-4745-97C4-801156506B29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533035F0-ED48-4CC7-8756-CC91F07C76D6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5B90BE5A-7618-49B2-BEA7-4C9F7715849E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2D36E092-E68A-407C-B318-0A106C4BC333}"/>
              </a:ext>
            </a:extLst>
          </p:cNvPr>
          <p:cNvSpPr/>
          <p:nvPr/>
        </p:nvSpPr>
        <p:spPr>
          <a:xfrm>
            <a:off x="1438256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F636BC0F-795B-4C84-B831-9DD14653916A}"/>
              </a:ext>
            </a:extLst>
          </p:cNvPr>
          <p:cNvSpPr/>
          <p:nvPr/>
        </p:nvSpPr>
        <p:spPr>
          <a:xfrm>
            <a:off x="2685779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楕円 58">
            <a:extLst>
              <a:ext uri="{FF2B5EF4-FFF2-40B4-BE49-F238E27FC236}">
                <a16:creationId xmlns:a16="http://schemas.microsoft.com/office/drawing/2014/main" id="{3CE27515-AAF5-4A39-8F1B-EAE04C33B64E}"/>
              </a:ext>
            </a:extLst>
          </p:cNvPr>
          <p:cNvSpPr/>
          <p:nvPr/>
        </p:nvSpPr>
        <p:spPr>
          <a:xfrm>
            <a:off x="3933300" y="5184694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083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１２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49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１４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49F13F67-4A67-444E-881A-39573E4851DA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D18306C5-4CC6-4F3D-8E76-993996BC95AA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93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１３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FF42E797-DC65-401A-8568-3F7854F8801B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32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74A6C3-DC53-4931-9261-D8878FA995C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0a5a7ad7-d17c-4dcc-8204-3f4678cc2f7f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20</Words>
  <Application>Microsoft Office PowerPoint</Application>
  <PresentationFormat>ワイド画面</PresentationFormat>
  <Paragraphs>13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１０から２０</dc:title>
  <dc:creator>森田 雄治</dc:creator>
  <cp:lastModifiedBy>colas@edu-c.local</cp:lastModifiedBy>
  <cp:revision>16</cp:revision>
  <dcterms:created xsi:type="dcterms:W3CDTF">2019-11-06T01:39:07Z</dcterms:created>
  <dcterms:modified xsi:type="dcterms:W3CDTF">2019-11-07T06:05:36Z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