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57" r:id="rId7"/>
    <p:sldId id="260" r:id="rId8"/>
    <p:sldId id="265" r:id="rId9"/>
    <p:sldId id="263" r:id="rId10"/>
    <p:sldId id="264" r:id="rId11"/>
    <p:sldId id="259" r:id="rId12"/>
    <p:sldId id="262" r:id="rId13"/>
    <p:sldId id="258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r>
              <a:rPr lang="ja-JP" altLang="en-US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０</a:t>
            </a:r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</a:t>
            </a:r>
            <a:r>
              <a:rPr lang="ja-JP" altLang="en-US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いくつといくつ</a:t>
            </a:r>
            <a:endParaRPr kumimoji="1" lang="en-US" altLang="ja-JP" sz="8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820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916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118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782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258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221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464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798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816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74A6C3-DC53-4931-9261-D8878FA995C4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0a5a7ad7-d17c-4dcc-8204-3f4678cc2f7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50</Words>
  <Application>Microsoft Office PowerPoint</Application>
  <PresentationFormat>ワイド画面</PresentationFormat>
  <Paragraphs>46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１０はいくつといくつ</dc:title>
  <dc:creator>森田 雄治</dc:creator>
  <cp:lastModifiedBy>colas@edu-c.local</cp:lastModifiedBy>
  <cp:revision>14</cp:revision>
  <dcterms:created xsi:type="dcterms:W3CDTF">2019-11-06T01:39:07Z</dcterms:created>
  <dcterms:modified xsi:type="dcterms:W3CDTF">2019-11-08T00:23:26Z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