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58" r:id="rId13"/>
    <p:sldId id="257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０</a:t>
            </a:r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いくつといくつ</a:t>
            </a:r>
            <a:endParaRPr kumimoji="1" lang="en-US" altLang="ja-JP" sz="8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118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25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64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21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816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916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82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98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820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50</Words>
  <Application>Microsoft Office PowerPoint</Application>
  <PresentationFormat>ワイド画面</PresentationFormat>
  <Paragraphs>46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１０はいくつといくつ</dc:title>
  <dc:creator>森田 雄治</dc:creator>
  <cp:lastModifiedBy>colas@edu-c.local</cp:lastModifiedBy>
  <cp:revision>13</cp:revision>
  <dcterms:created xsi:type="dcterms:W3CDTF">2019-11-06T01:39:07Z</dcterms:created>
  <dcterms:modified xsi:type="dcterms:W3CDTF">2019-11-08T00:21:19Z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