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58" r:id="rId4"/>
    <p:sldId id="270" r:id="rId5"/>
    <p:sldId id="273" r:id="rId6"/>
    <p:sldId id="274" r:id="rId7"/>
    <p:sldId id="278" r:id="rId8"/>
    <p:sldId id="279" r:id="rId9"/>
    <p:sldId id="280" r:id="rId10"/>
    <p:sldId id="284" r:id="rId11"/>
    <p:sldId id="285" r:id="rId12"/>
    <p:sldId id="288" r:id="rId13"/>
    <p:sldId id="290" r:id="rId14"/>
    <p:sldId id="294" r:id="rId15"/>
    <p:sldId id="295" r:id="rId16"/>
    <p:sldId id="296" r:id="rId17"/>
    <p:sldId id="299" r:id="rId18"/>
    <p:sldId id="303" r:id="rId19"/>
    <p:sldId id="308" r:id="rId20"/>
    <p:sldId id="309" r:id="rId21"/>
    <p:sldId id="31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8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F673E-7F15-44D8-9093-01467907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DD54C6-7AD8-441B-BE91-A72F4E0D5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F7CF8-1D0D-4EE3-BA92-C7ED3A4C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55E32-36BB-4167-95FA-344B6D5C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756D4-00E1-441B-90B4-98534C5D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6B6FE-1541-4C53-9ECC-92647BB4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16832E-F967-4688-8074-19CEC504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BD3AB-2912-4387-A509-FD17350C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2554BA-A766-43BF-9D56-3AA1D5A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720CEA-F91A-48C8-A262-BE6C0974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4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F041B-325D-40AE-8D4A-1F9990B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873DFE-01E9-4B1F-8BA4-8760C551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3A638-69AA-4974-A061-CFC9671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99E65-F50C-42E1-80FF-EAD324D6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EECAF-993C-4AFB-8968-FE793DB1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9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D0C76-27C6-4437-9220-1D79C117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FCBE9D-387B-43AC-A165-CE2ABD6D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06B9C1-69D8-4AC2-90E7-7B58658E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9C370-BA93-43D7-8C09-562B167E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23B787-67EC-4004-B8BF-9AF2292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627D24-430E-4A49-B14B-E2594A22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07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F3F25-4AB7-4954-BE60-9CCBEB4A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538C1-41AC-45BF-8013-790ED236F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89468-2C45-4C27-AD22-704EFDCC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22F55C-884B-422D-86D7-ACCB92C0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A46837-B2AE-4094-A74E-C8BDB41C4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23026F-8BD3-409E-8215-1AD08C55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1475CA-7ED9-4C3E-AE0F-FA64BF8D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A76510-54E1-49B6-926C-9C4A6412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3A9CF-AD43-4368-A23C-0CB5A4FA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6FF96F-E6F9-4BD8-86DC-F539754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E2F79A-81F0-4D6B-B723-3D988DC1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F23F7-1BB1-4806-B78B-39FC1395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69E12-AC53-4279-8401-3E733D0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99FA7-5C40-416A-8940-8260496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D2788-44D9-41FA-846C-99BB0D2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6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6071-B610-4F62-9117-AEC32581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955A33-FCE3-4CD1-99C6-697C3CE8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03C258-458D-4792-B9A9-F2EF908F6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EF520-D74A-4B45-82D0-51014B94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83DE8B-6DB5-42EE-8771-7ACB0E23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5EA976-5036-4432-8304-3479E598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8675-6F92-4541-BB58-87224A9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34052A-6A27-4A16-8CA9-30F89DF5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79FA0E-97FE-41D7-93EB-7804422B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7866F-D036-42F9-80EF-BF1A34D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D9B4F-2402-4858-9BAD-269B50F6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49BA4-6D97-4300-A5AA-51DF684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6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361EA-1B91-4BD0-BF5C-F136FAFB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FDB82D-2A29-4A75-A36B-C15524225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D0033-99BD-49DB-9AAC-B0E32B4C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68828-44B6-42CD-87F9-0F629C65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0734F-BA67-4541-AF67-21B35D7E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3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7EB557-1826-40D9-BBD6-FE56BBF73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F0CFD5-E60A-4010-8E85-7B565966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9EE73-985A-4B20-95A8-F7C794D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601B9-523D-4E3C-A274-ACD3D62F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681FCA-725A-4778-9EED-2553F15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4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F418A7-4A3E-40B2-8570-9F731348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EF1D66-BC15-4805-8C16-CA5CA63F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2D946-11E0-4EE5-B2C4-80AAE694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4F99FA-2A0F-4053-AC36-450F64322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6D82F6-7D8B-4929-B142-43A3D615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8500">
                <a:solidFill>
                  <a:schemeClr val="tx1"/>
                </a:solidFill>
              </a:rPr>
              <a:t>都道府県庁所在地</a:t>
            </a:r>
            <a:br>
              <a:rPr kumimoji="1" lang="en-US" altLang="ja-JP" sz="2400">
                <a:solidFill>
                  <a:schemeClr val="tx1"/>
                </a:solidFill>
                <a:latin typeface="+mj-ea"/>
              </a:rPr>
            </a:br>
            <a:br>
              <a:rPr kumimoji="1" lang="en-US" altLang="ja-JP" sz="3000">
                <a:solidFill>
                  <a:schemeClr val="tx1"/>
                </a:solidFill>
                <a:latin typeface="+mj-ea"/>
              </a:rPr>
            </a:b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	科	：社会</a:t>
            </a:r>
            <a:b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	年	：小学</a:t>
            </a:r>
            <a:r>
              <a:rPr lang="ja-JP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</a:t>
            </a:r>
            <a:endParaRPr kumimoji="1" lang="ja-JP" altLang="en-US" sz="24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835452"/>
          </a:xfrm>
        </p:spPr>
        <p:txBody>
          <a:bodyPr>
            <a:normAutofit/>
          </a:bodyPr>
          <a:lstStyle/>
          <a:p>
            <a:r>
              <a:rPr kumimoji="1" lang="ja-JP" altLang="en-US" sz="3000">
                <a:solidFill>
                  <a:schemeClr val="tx1"/>
                </a:solidFill>
              </a:rPr>
              <a:t>各都道</a:t>
            </a:r>
            <a:r>
              <a:rPr lang="ja-JP" altLang="en-US" sz="3000">
                <a:solidFill>
                  <a:schemeClr val="tx1"/>
                </a:solidFill>
              </a:rPr>
              <a:t>県の絵や名前を見て</a:t>
            </a:r>
            <a:endParaRPr kumimoji="1" lang="en-US" altLang="ja-JP" sz="3000">
              <a:solidFill>
                <a:schemeClr val="tx1"/>
              </a:solidFill>
            </a:endParaRPr>
          </a:p>
          <a:p>
            <a:r>
              <a:rPr lang="ja-JP" altLang="en-US" sz="3000">
                <a:solidFill>
                  <a:srgbClr val="FF0000"/>
                </a:solidFill>
              </a:rPr>
              <a:t>都庁</a:t>
            </a:r>
            <a:r>
              <a:rPr lang="ja-JP" altLang="en-US" sz="3000">
                <a:solidFill>
                  <a:schemeClr val="tx1"/>
                </a:solidFill>
              </a:rPr>
              <a:t>・</a:t>
            </a:r>
            <a:r>
              <a:rPr lang="ja-JP" altLang="en-US" sz="3000">
                <a:solidFill>
                  <a:srgbClr val="FF0000"/>
                </a:solidFill>
              </a:rPr>
              <a:t>道庁</a:t>
            </a:r>
            <a:r>
              <a:rPr lang="ja-JP" altLang="en-US" sz="3000">
                <a:solidFill>
                  <a:schemeClr val="tx1"/>
                </a:solidFill>
              </a:rPr>
              <a:t>・</a:t>
            </a:r>
            <a:r>
              <a:rPr lang="ja-JP" altLang="en-US" sz="3000">
                <a:solidFill>
                  <a:srgbClr val="FF0000"/>
                </a:solidFill>
              </a:rPr>
              <a:t>県庁</a:t>
            </a:r>
            <a:r>
              <a:rPr lang="ja-JP" altLang="en-US" sz="3000">
                <a:solidFill>
                  <a:schemeClr val="tx1"/>
                </a:solidFill>
              </a:rPr>
              <a:t>がある</a:t>
            </a:r>
            <a:r>
              <a:rPr lang="ja-JP" altLang="en-US" sz="3000">
                <a:solidFill>
                  <a:srgbClr val="FF0000"/>
                </a:solidFill>
              </a:rPr>
              <a:t>都市名</a:t>
            </a:r>
            <a:r>
              <a:rPr kumimoji="1" lang="ja-JP" altLang="en-US" sz="3000">
                <a:solidFill>
                  <a:schemeClr val="tx1"/>
                </a:solidFill>
              </a:rPr>
              <a:t>を答えましょう。</a:t>
            </a:r>
            <a:endParaRPr kumimoji="1" lang="en-US" altLang="ja-JP" sz="1100">
              <a:solidFill>
                <a:schemeClr val="tx1"/>
              </a:solidFill>
            </a:endParaRPr>
          </a:p>
          <a:p>
            <a:endParaRPr lang="en-US" altLang="ja-JP" sz="1000">
              <a:solidFill>
                <a:schemeClr val="tx1"/>
              </a:solidFill>
            </a:endParaRPr>
          </a:p>
          <a:p>
            <a:r>
              <a:rPr lang="ja-JP" altLang="en-US" sz="1000">
                <a:solidFill>
                  <a:schemeClr val="tx1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所在地の都市は各都道県が条例で定めたものによる。</a:t>
            </a:r>
            <a:endParaRPr kumimoji="1" lang="ja-JP" altLang="en-US" sz="1000">
              <a:solidFill>
                <a:schemeClr val="tx1"/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5764-EA9B-4735-BD0E-2FD7545EDC7D}"/>
              </a:ext>
            </a:extLst>
          </p:cNvPr>
          <p:cNvSpPr txBox="1"/>
          <p:nvPr/>
        </p:nvSpPr>
        <p:spPr>
          <a:xfrm>
            <a:off x="7667819" y="2542032"/>
            <a:ext cx="14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solidFill>
                  <a:srgbClr val="FF0000"/>
                </a:solidFill>
                <a:latin typeface="+mj-ea"/>
              </a:rPr>
              <a:t>難問</a:t>
            </a:r>
            <a:r>
              <a:rPr kumimoji="1" lang="ja-JP" altLang="en-US" sz="2400">
                <a:latin typeface="+mj-ea"/>
              </a:rPr>
              <a:t>編</a:t>
            </a:r>
            <a:endParaRPr kumimoji="1" lang="ja-JP" altLang="en-US" sz="2400"/>
          </a:p>
        </p:txBody>
      </p:sp>
      <p:pic>
        <p:nvPicPr>
          <p:cNvPr id="9" name="Picture 2" descr="å°æ¹å¬å±å£ä½ã®ã¤ã©ã¹ã">
            <a:extLst>
              <a:ext uri="{FF2B5EF4-FFF2-40B4-BE49-F238E27FC236}">
                <a16:creationId xmlns:a16="http://schemas.microsoft.com/office/drawing/2014/main" id="{99AE3CE2-ECFE-4AFC-ADC3-84AC6E9B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26" y="4381546"/>
            <a:ext cx="1983600" cy="19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1.bp.blogspot.com/-vuETq0kWhTI/Us_MJal41WI/AAAAAAAAdBc/F4n-gFCvnXc/s800/chizu_color.png">
            <a:extLst>
              <a:ext uri="{FF2B5EF4-FFF2-40B4-BE49-F238E27FC236}">
                <a16:creationId xmlns:a16="http://schemas.microsoft.com/office/drawing/2014/main" id="{49392BBB-56A7-4E30-8FA1-327BF252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9003"/>
            <a:ext cx="3808800" cy="39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7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DFE966-B054-4005-89DB-C1764C2F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A7829AC8-69EA-4082-BF48-0077B0665F19}"/>
              </a:ext>
            </a:extLst>
          </p:cNvPr>
          <p:cNvSpPr/>
          <p:nvPr/>
        </p:nvSpPr>
        <p:spPr>
          <a:xfrm>
            <a:off x="8011884" y="2881085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3DF12A-F937-411D-AF5A-DF743A39228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神奈川県（かながわけん）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97A7E3-02A8-4A4D-8302-2F57AD46DFB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横浜市（よこはまし）</a:t>
            </a:r>
          </a:p>
        </p:txBody>
      </p:sp>
    </p:spTree>
    <p:extLst>
      <p:ext uri="{BB962C8B-B14F-4D97-AF65-F5344CB8AC3E}">
        <p14:creationId xmlns:p14="http://schemas.microsoft.com/office/powerpoint/2010/main" val="9268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070852-6947-4459-A8E1-4296DE6B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53" y="1102722"/>
            <a:ext cx="4791891" cy="479189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2296AF59-46F6-4351-B4B5-A74F62B5CCA6}"/>
              </a:ext>
            </a:extLst>
          </p:cNvPr>
          <p:cNvSpPr/>
          <p:nvPr/>
        </p:nvSpPr>
        <p:spPr>
          <a:xfrm>
            <a:off x="5529941" y="3616233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346DE5-6D72-4840-91EB-3A8B3AC479B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石川県（いしかわけん）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DEC5A0-147F-450D-BB27-37D1128B3735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金沢市（かなざわし）</a:t>
            </a:r>
          </a:p>
        </p:txBody>
      </p:sp>
    </p:spTree>
    <p:extLst>
      <p:ext uri="{BB962C8B-B14F-4D97-AF65-F5344CB8AC3E}">
        <p14:creationId xmlns:p14="http://schemas.microsoft.com/office/powerpoint/2010/main" val="32822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645BBA-EB0A-4276-99C7-8953B861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03" y="910103"/>
            <a:ext cx="5037793" cy="5037793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0CAFD137-D846-412B-A651-F81A9A747082}"/>
              </a:ext>
            </a:extLst>
          </p:cNvPr>
          <p:cNvSpPr/>
          <p:nvPr/>
        </p:nvSpPr>
        <p:spPr>
          <a:xfrm>
            <a:off x="5669278" y="270618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A4E6C8-F96E-4940-B38E-E4A5ED2DE75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山梨県（やまなしけん）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DABD28-FC72-4597-9FA3-3E9028724449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甲府市（こうふし）</a:t>
            </a:r>
          </a:p>
        </p:txBody>
      </p:sp>
    </p:spTree>
    <p:extLst>
      <p:ext uri="{BB962C8B-B14F-4D97-AF65-F5344CB8AC3E}">
        <p14:creationId xmlns:p14="http://schemas.microsoft.com/office/powerpoint/2010/main" val="21409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9239FE-77C0-4EA0-8C99-164F7094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80" y="259079"/>
            <a:ext cx="5841439" cy="5841439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0890F161-4E66-4656-98BF-3CF955D47C62}"/>
              </a:ext>
            </a:extLst>
          </p:cNvPr>
          <p:cNvSpPr/>
          <p:nvPr/>
        </p:nvSpPr>
        <p:spPr>
          <a:xfrm>
            <a:off x="4354286" y="251040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C7A94-3719-4763-98E0-DAD6797C7C0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愛知県（あいちけん）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8D365A-E918-42EE-8E3C-4E6F45680D8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名古屋市（なごやし）</a:t>
            </a:r>
          </a:p>
        </p:txBody>
      </p:sp>
    </p:spTree>
    <p:extLst>
      <p:ext uri="{BB962C8B-B14F-4D97-AF65-F5344CB8AC3E}">
        <p14:creationId xmlns:p14="http://schemas.microsoft.com/office/powerpoint/2010/main" val="35366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39D2BD-6FFE-4852-AA9B-B8CC5D6D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7" y="1109353"/>
            <a:ext cx="4841966" cy="484196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DA3AB4F7-FFEF-4A4C-9135-96E45F967FD4}"/>
              </a:ext>
            </a:extLst>
          </p:cNvPr>
          <p:cNvSpPr/>
          <p:nvPr/>
        </p:nvSpPr>
        <p:spPr>
          <a:xfrm>
            <a:off x="6048104" y="264641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FDEFC7-FDEF-40BB-BBE2-EEA020630F6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三重県（みえけん）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4C0302-D6A5-49C0-951B-1437AB87B7B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津市（つし）</a:t>
            </a:r>
          </a:p>
        </p:txBody>
      </p:sp>
    </p:spTree>
    <p:extLst>
      <p:ext uri="{BB962C8B-B14F-4D97-AF65-F5344CB8AC3E}">
        <p14:creationId xmlns:p14="http://schemas.microsoft.com/office/powerpoint/2010/main" val="24797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18BC31-E122-491A-B06B-599149F0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1" y="1149532"/>
            <a:ext cx="4711338" cy="4711338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FFBC45A7-FDD2-44BF-8068-D61BD58083AA}"/>
              </a:ext>
            </a:extLst>
          </p:cNvPr>
          <p:cNvSpPr/>
          <p:nvPr/>
        </p:nvSpPr>
        <p:spPr>
          <a:xfrm>
            <a:off x="4767944" y="4551683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8B7945-FB70-494F-8A8C-E3B95B66E67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滋賀県（しがけん）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83105-6744-40DA-8914-D77C449B486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大津市（おおつし）</a:t>
            </a:r>
          </a:p>
        </p:txBody>
      </p:sp>
    </p:spTree>
    <p:extLst>
      <p:ext uri="{BB962C8B-B14F-4D97-AF65-F5344CB8AC3E}">
        <p14:creationId xmlns:p14="http://schemas.microsoft.com/office/powerpoint/2010/main" val="24260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F69F2F-6290-4EED-B91D-C4C3C173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62" y="1114695"/>
            <a:ext cx="4856281" cy="4856281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703EA2E2-A321-46CF-948E-6CC99D3D28AF}"/>
              </a:ext>
            </a:extLst>
          </p:cNvPr>
          <p:cNvSpPr/>
          <p:nvPr/>
        </p:nvSpPr>
        <p:spPr>
          <a:xfrm>
            <a:off x="6653346" y="424760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94C874-4E6F-4921-BC3E-96155362E77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兵庫県（ひょうごけん）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4840B3-DA35-4D02-8ED8-24CF48C32D2A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神戸市（こうべし）</a:t>
            </a:r>
          </a:p>
        </p:txBody>
      </p:sp>
    </p:spTree>
    <p:extLst>
      <p:ext uri="{BB962C8B-B14F-4D97-AF65-F5344CB8AC3E}">
        <p14:creationId xmlns:p14="http://schemas.microsoft.com/office/powerpoint/2010/main" val="21053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3C9060-2CB5-4595-87A9-7078D0A4A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9" y="1103749"/>
            <a:ext cx="4975100" cy="4975100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ABBB59D6-C902-4FC6-BA3C-22E1A5E16350}"/>
              </a:ext>
            </a:extLst>
          </p:cNvPr>
          <p:cNvSpPr/>
          <p:nvPr/>
        </p:nvSpPr>
        <p:spPr>
          <a:xfrm>
            <a:off x="7741919" y="205506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5498CB-8537-4737-9CD2-70FFDD73B55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島根県（しまねけん）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3A3EF9-5B21-4AEE-9CF9-E99F9B9593A4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松江市（まつえし）</a:t>
            </a:r>
          </a:p>
        </p:txBody>
      </p:sp>
    </p:spTree>
    <p:extLst>
      <p:ext uri="{BB962C8B-B14F-4D97-AF65-F5344CB8AC3E}">
        <p14:creationId xmlns:p14="http://schemas.microsoft.com/office/powerpoint/2010/main" val="4049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D423D0-BA71-4274-B584-D3096365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376318"/>
            <a:ext cx="6349206" cy="6349206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6CE5F1A3-083C-46D0-BCF3-14EE7704B2A1}"/>
              </a:ext>
            </a:extLst>
          </p:cNvPr>
          <p:cNvSpPr/>
          <p:nvPr/>
        </p:nvSpPr>
        <p:spPr>
          <a:xfrm>
            <a:off x="6679473" y="2934625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335B54-7498-44BB-BD91-30596010D35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香川県（かがわけん）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8C3637-3742-48F9-9BDC-DC299FA56667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高松市（たかまつし）</a:t>
            </a:r>
          </a:p>
        </p:txBody>
      </p:sp>
    </p:spTree>
    <p:extLst>
      <p:ext uri="{BB962C8B-B14F-4D97-AF65-F5344CB8AC3E}">
        <p14:creationId xmlns:p14="http://schemas.microsoft.com/office/powerpoint/2010/main" val="37776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7CED09-F09E-48E5-8C34-9A01433A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48" y="1001948"/>
            <a:ext cx="4854104" cy="4854104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33BD7DB9-B85C-4254-9364-6432E61BED22}"/>
              </a:ext>
            </a:extLst>
          </p:cNvPr>
          <p:cNvSpPr/>
          <p:nvPr/>
        </p:nvSpPr>
        <p:spPr>
          <a:xfrm>
            <a:off x="5782490" y="252826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469139-3EC5-4178-8CDD-0385A6622B5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愛媛県（えひめけん）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596F9C-B755-485C-9583-500C4FED32AE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松山市（まつやまし）</a:t>
            </a:r>
          </a:p>
        </p:txBody>
      </p:sp>
    </p:spTree>
    <p:extLst>
      <p:ext uri="{BB962C8B-B14F-4D97-AF65-F5344CB8AC3E}">
        <p14:creationId xmlns:p14="http://schemas.microsoft.com/office/powerpoint/2010/main" val="19113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ctr">
            <a:norm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都・道・県庁所在地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を答えましょう。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569226"/>
          </a:xfrm>
        </p:spPr>
        <p:txBody>
          <a:bodyPr>
            <a:normAutofit lnSpcReduction="10000"/>
          </a:bodyPr>
          <a:lstStyle/>
          <a:p>
            <a:r>
              <a:rPr lang="ja-JP" altLang="en-US" sz="3600">
                <a:solidFill>
                  <a:schemeClr val="tx1"/>
                </a:solidFill>
              </a:rPr>
              <a:t>と・どう・けんちょうしょざいちをこたえましょう。</a:t>
            </a:r>
            <a:endParaRPr kumimoji="1" lang="ja-JP" alt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2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F2971B-22A2-4313-BDCE-29FCED807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80" y="1122781"/>
            <a:ext cx="4612438" cy="4612438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FC8CE99A-38D9-486F-A8C2-9DFAD7BE7591}"/>
              </a:ext>
            </a:extLst>
          </p:cNvPr>
          <p:cNvSpPr/>
          <p:nvPr/>
        </p:nvSpPr>
        <p:spPr>
          <a:xfrm>
            <a:off x="5952305" y="471786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35494B-0AF7-4404-BB7B-CBF5DD760A18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沖縄県（おきなわけん）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9308F7-5235-46BC-AC91-E6370CF9CCAC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那覇市（なはし）</a:t>
            </a:r>
          </a:p>
        </p:txBody>
      </p:sp>
    </p:spTree>
    <p:extLst>
      <p:ext uri="{BB962C8B-B14F-4D97-AF65-F5344CB8AC3E}">
        <p14:creationId xmlns:p14="http://schemas.microsoft.com/office/powerpoint/2010/main" val="28700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F4F01F-D944-483F-B232-AEE59E57789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北海道（ほっかいどう）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692801-809B-4258-AF78-4C86E8937A96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札幌市（さっぽろ</a:t>
            </a:r>
            <a:r>
              <a:rPr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77DC3F-934A-4F57-8265-B595EBBC6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44" y="134325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E1DB022E-831E-42EC-BACD-6C27ABFF3926}"/>
              </a:ext>
            </a:extLst>
          </p:cNvPr>
          <p:cNvSpPr/>
          <p:nvPr/>
        </p:nvSpPr>
        <p:spPr>
          <a:xfrm>
            <a:off x="4467497" y="403207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8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90E067-FED5-433E-8FA3-1D96FAB6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6" y="1070427"/>
            <a:ext cx="4717146" cy="471714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A7296138-8078-4AAD-8626-797AEBFD2B7A}"/>
              </a:ext>
            </a:extLst>
          </p:cNvPr>
          <p:cNvSpPr/>
          <p:nvPr/>
        </p:nvSpPr>
        <p:spPr>
          <a:xfrm>
            <a:off x="5556067" y="289124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93197D-488E-4E99-9378-CA36A2BF4E2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岩手県（いわてけん）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03C37C-CA34-4829-916B-19271E692443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盛岡市（もりおかし）</a:t>
            </a:r>
          </a:p>
        </p:txBody>
      </p:sp>
    </p:spTree>
    <p:extLst>
      <p:ext uri="{BB962C8B-B14F-4D97-AF65-F5344CB8AC3E}">
        <p14:creationId xmlns:p14="http://schemas.microsoft.com/office/powerpoint/2010/main" val="40121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11A6B2-7737-4C41-BB86-2DE122425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27" y="1200904"/>
            <a:ext cx="4535144" cy="4535144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2042DE35-28C4-4CBB-A222-688E0220D03F}"/>
              </a:ext>
            </a:extLst>
          </p:cNvPr>
          <p:cNvSpPr/>
          <p:nvPr/>
        </p:nvSpPr>
        <p:spPr>
          <a:xfrm>
            <a:off x="5817324" y="367501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B019B7-7100-474A-8C5E-71ED9525FAE6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宮城県（みやぎけん）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053C79-B55F-47FA-AAD4-F7F4449C52E8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仙台市（せんだいし）</a:t>
            </a:r>
          </a:p>
        </p:txBody>
      </p:sp>
    </p:spTree>
    <p:extLst>
      <p:ext uri="{BB962C8B-B14F-4D97-AF65-F5344CB8AC3E}">
        <p14:creationId xmlns:p14="http://schemas.microsoft.com/office/powerpoint/2010/main" val="30162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0032403-86E8-4A1B-B945-495DF3BD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524000"/>
            <a:ext cx="3810000" cy="3810000"/>
          </a:xfrm>
          <a:prstGeom prst="rect">
            <a:avLst/>
          </a:prstGeom>
        </p:spPr>
      </p:pic>
      <p:sp>
        <p:nvSpPr>
          <p:cNvPr id="5" name="星: 5 pt 4">
            <a:extLst>
              <a:ext uri="{FF2B5EF4-FFF2-40B4-BE49-F238E27FC236}">
                <a16:creationId xmlns:a16="http://schemas.microsoft.com/office/drawing/2014/main" id="{4BE579F2-4A57-4C85-9559-6180FA8AF54A}"/>
              </a:ext>
            </a:extLst>
          </p:cNvPr>
          <p:cNvSpPr/>
          <p:nvPr/>
        </p:nvSpPr>
        <p:spPr>
          <a:xfrm>
            <a:off x="6618512" y="349115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221FFF-5CCD-4BD5-9794-87A55E1D156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茨城県（いばらきけん）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EF28B9-B01D-4EE6-8A30-6ED4A972A49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水戸市（みとし）</a:t>
            </a:r>
          </a:p>
        </p:txBody>
      </p:sp>
    </p:spTree>
    <p:extLst>
      <p:ext uri="{BB962C8B-B14F-4D97-AF65-F5344CB8AC3E}">
        <p14:creationId xmlns:p14="http://schemas.microsoft.com/office/powerpoint/2010/main" val="16287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5E0AE1-E5FC-4D3D-BE46-D2132394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0" y="1173480"/>
            <a:ext cx="4650378" cy="4650378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384A887E-08B2-4716-B7BF-B456D4DB899C}"/>
              </a:ext>
            </a:extLst>
          </p:cNvPr>
          <p:cNvSpPr/>
          <p:nvPr/>
        </p:nvSpPr>
        <p:spPr>
          <a:xfrm>
            <a:off x="6749142" y="376302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176023-57AE-4545-8D54-607E0BBD2F4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栃木県（とちぎけん）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B73FDA-4365-4DBB-90C8-56E4998FE31C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宇都宮市（うつのみやし）</a:t>
            </a:r>
          </a:p>
        </p:txBody>
      </p:sp>
    </p:spTree>
    <p:extLst>
      <p:ext uri="{BB962C8B-B14F-4D97-AF65-F5344CB8AC3E}">
        <p14:creationId xmlns:p14="http://schemas.microsoft.com/office/powerpoint/2010/main" val="1598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0DF6C3-2978-4108-9B71-AD1EF444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59" y="1097279"/>
            <a:ext cx="4907281" cy="490728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1D9BFF84-8EC6-43DB-9AD2-976E3DACECE3}"/>
              </a:ext>
            </a:extLst>
          </p:cNvPr>
          <p:cNvSpPr/>
          <p:nvPr/>
        </p:nvSpPr>
        <p:spPr>
          <a:xfrm>
            <a:off x="6209210" y="398074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2AB5C9-A8D4-485E-A743-22CA1880BA5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群馬県（ぐんまけん）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9855E8-F458-4CC8-A31F-5F48B5F9B6F6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前橋市（まえばしし）</a:t>
            </a:r>
          </a:p>
        </p:txBody>
      </p:sp>
    </p:spTree>
    <p:extLst>
      <p:ext uri="{BB962C8B-B14F-4D97-AF65-F5344CB8AC3E}">
        <p14:creationId xmlns:p14="http://schemas.microsoft.com/office/powerpoint/2010/main" val="24184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0B88BF-68B8-4C8B-97E1-BC3984130DC7}"/>
              </a:ext>
            </a:extLst>
          </p:cNvPr>
          <p:cNvSpPr txBox="1"/>
          <p:nvPr/>
        </p:nvSpPr>
        <p:spPr>
          <a:xfrm>
            <a:off x="1123406" y="5666376"/>
            <a:ext cx="831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新宿区（しんじゅくく）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E40DC6-5296-42F1-B780-035DA1983E7A}"/>
              </a:ext>
            </a:extLst>
          </p:cNvPr>
          <p:cNvSpPr txBox="1"/>
          <p:nvPr/>
        </p:nvSpPr>
        <p:spPr>
          <a:xfrm>
            <a:off x="9479281" y="6467623"/>
            <a:ext cx="266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ja-JP" altLang="en-US" sz="15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</a:t>
            </a:r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」と表記される場合もある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3B523-1E33-445F-8CBC-6F37861C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29" y="923109"/>
            <a:ext cx="4812939" cy="4812939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C3EF6489-65FD-4024-BE2A-7B3FCBEFA93E}"/>
              </a:ext>
            </a:extLst>
          </p:cNvPr>
          <p:cNvSpPr/>
          <p:nvPr/>
        </p:nvSpPr>
        <p:spPr>
          <a:xfrm>
            <a:off x="7297782" y="248049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24D921-272C-4642-A8D4-7B264209239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東京都（とうきょうと）</a:t>
            </a:r>
          </a:p>
        </p:txBody>
      </p:sp>
    </p:spTree>
    <p:extLst>
      <p:ext uri="{BB962C8B-B14F-4D97-AF65-F5344CB8AC3E}">
        <p14:creationId xmlns:p14="http://schemas.microsoft.com/office/powerpoint/2010/main" val="30597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239</Words>
  <Application>Microsoft Office PowerPoint</Application>
  <PresentationFormat>ワイド画面</PresentationFormat>
  <Paragraphs>45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ＭＳ Ｐゴシック</vt:lpstr>
      <vt:lpstr>小塚ゴシック Pr6N R</vt:lpstr>
      <vt:lpstr>游ゴシック</vt:lpstr>
      <vt:lpstr>游ゴシック Light</vt:lpstr>
      <vt:lpstr>Arial</vt:lpstr>
      <vt:lpstr>Calibri</vt:lpstr>
      <vt:lpstr>Calibri Light</vt:lpstr>
      <vt:lpstr>レトロスペクト</vt:lpstr>
      <vt:lpstr>Office テーマ</vt:lpstr>
      <vt:lpstr>都道府県庁所在地  教 科 ：社会 学 年 ：小学４年生</vt:lpstr>
      <vt:lpstr>都・道・県庁所在地 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県庁所在地</dc:title>
  <dc:creator>colas@edu-c.local</dc:creator>
  <cp:lastModifiedBy>colas@edu-c.local</cp:lastModifiedBy>
  <cp:revision>151</cp:revision>
  <dcterms:created xsi:type="dcterms:W3CDTF">2019-08-04T23:33:54Z</dcterms:created>
  <dcterms:modified xsi:type="dcterms:W3CDTF">2019-11-06T04:13:04Z</dcterms:modified>
</cp:coreProperties>
</file>