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2" r:id="rId2"/>
  </p:sldMasterIdLst>
  <p:sldIdLst>
    <p:sldId id="256" r:id="rId3"/>
    <p:sldId id="258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92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30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984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DF673E-7F15-44D8-9093-014679077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DD54C6-7AD8-441B-BE91-A72F4E0D5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5F7CF8-1D0D-4EE3-BA92-C7ED3A4C1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355E32-36BB-4167-95FA-344B6D5C8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756D4-00E1-441B-90B4-98534C5D6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053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6B6FE-1541-4C53-9ECC-92647BB41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16832E-F967-4688-8074-19CEC504D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0BD3AB-2912-4387-A509-FD17350CD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2554BA-A766-43BF-9D56-3AA1D5A9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720CEA-F91A-48C8-A262-BE6C0974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725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3F041B-325D-40AE-8D4A-1F9990B6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873DFE-01E9-4B1F-8BA4-8760C551B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33A638-69AA-4974-A061-CFC9671C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399E65-F50C-42E1-80FF-EAD324D6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DEECAF-993C-4AFB-8968-FE793DB14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194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D0C76-27C6-4437-9220-1D79C117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FCBE9D-387B-43AC-A165-CE2ABD6DF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06B9C1-69D8-4AC2-90E7-7B58658E1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49C370-BA93-43D7-8C09-562B167E3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23B787-67EC-4004-B8BF-9AF229232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627D24-430E-4A49-B14B-E2594A228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67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BF3F25-4AB7-4954-BE60-9CCBEB4AA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3538C1-41AC-45BF-8013-790ED236F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189468-2C45-4C27-AD22-704EFDCC6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622F55C-884B-422D-86D7-ACCB92C03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7A46837-B2AE-4094-A74E-C8BDB41C4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823026F-8BD3-409E-8215-1AD08C55D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B1475CA-7ED9-4C3E-AE0F-FA64BF8DC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A76510-54E1-49B6-926C-9C4A6412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367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93A9CF-AD43-4368-A23C-0CB5A4FA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6FF96F-E6F9-4BD8-86DC-F539754C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E2F79A-81F0-4D6B-B723-3D988DC1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EF23F7-1BB1-4806-B78B-39FC1395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952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669E12-AC53-4279-8401-3E733D02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299FA7-5C40-416A-8940-826049611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BD2788-44D9-41FA-846C-99BB0D2B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8296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B26071-B610-4F62-9117-AEC325813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955A33-FCE3-4CD1-99C6-697C3CE8B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03C258-458D-4792-B9A9-F2EF908F6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4EF520-D74A-4B45-82D0-51014B940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83DE8B-6DB5-42EE-8771-7ACB0E238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5EA976-5036-4432-8304-3479E598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55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9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38675-6F92-4541-BB58-87224A9D6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134052A-6A27-4A16-8CA9-30F89DF5C0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79FA0E-97FE-41D7-93EB-7804422BA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07866F-D036-42F9-80EF-BF1A34DED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9D9B4F-2402-4858-9BAD-269B50F64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549BA4-6D97-4300-A5AA-51DF68482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294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2361EA-1B91-4BD0-BF5C-F136FAFBA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FDB82D-2A29-4A75-A36B-C15524225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CD0033-99BD-49DB-9AAC-B0E32B4CB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68828-44B6-42CD-87F9-0F629C65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30734F-BA67-4541-AF67-21B35D7E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368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17EB557-1826-40D9-BBD6-FE56BBF731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F0CFD5-E60A-4010-8E85-7B565966D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9EE73-985A-4B20-95A8-F7C794D5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8601B9-523D-4E3C-A274-ACD3D62F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681FCA-725A-4778-9EED-2553F1568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35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57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95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48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4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20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30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63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92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F418A7-4A3E-40B2-8570-9F731348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EF1D66-BC15-4805-8C16-CA5CA63FB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C2D946-11E0-4EE5-B2C4-80AAE69499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4F99FA-2A0F-4053-AC36-450F64322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D82F6-7D8B-4929-B142-43A3D615F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2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ebp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ebp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ebp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ebp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ebp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ebp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F42C9-FEBC-4D62-96C5-043E795AE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8500">
                <a:solidFill>
                  <a:schemeClr val="tx1"/>
                </a:solidFill>
              </a:rPr>
              <a:t>都道府県庁所在地</a:t>
            </a:r>
            <a:br>
              <a:rPr kumimoji="1" lang="en-US" altLang="ja-JP" sz="2400">
                <a:solidFill>
                  <a:schemeClr val="tx1"/>
                </a:solidFill>
                <a:latin typeface="+mj-ea"/>
              </a:rPr>
            </a:br>
            <a:br>
              <a:rPr kumimoji="1" lang="en-US" altLang="ja-JP" sz="3000">
                <a:solidFill>
                  <a:schemeClr val="tx1"/>
                </a:solidFill>
                <a:latin typeface="+mj-ea"/>
              </a:rPr>
            </a:b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	科	：社会</a:t>
            </a:r>
            <a:b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	年	：小学</a:t>
            </a:r>
            <a:r>
              <a:rPr lang="ja-JP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年生</a:t>
            </a:r>
            <a:endParaRPr kumimoji="1" lang="ja-JP" altLang="en-US" sz="240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288985-8B4B-4BEB-ADFA-8C2AFC3B1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455620"/>
            <a:ext cx="10058400" cy="1835452"/>
          </a:xfrm>
        </p:spPr>
        <p:txBody>
          <a:bodyPr>
            <a:normAutofit/>
          </a:bodyPr>
          <a:lstStyle/>
          <a:p>
            <a:r>
              <a:rPr kumimoji="1" lang="ja-JP" altLang="en-US" sz="3000">
                <a:solidFill>
                  <a:schemeClr val="tx1"/>
                </a:solidFill>
              </a:rPr>
              <a:t>各</a:t>
            </a:r>
            <a:r>
              <a:rPr lang="ja-JP" altLang="en-US" sz="3000">
                <a:solidFill>
                  <a:schemeClr val="tx1"/>
                </a:solidFill>
              </a:rPr>
              <a:t>県の絵や名前を見て</a:t>
            </a:r>
            <a:endParaRPr kumimoji="1" lang="en-US" altLang="ja-JP" sz="3000">
              <a:solidFill>
                <a:schemeClr val="tx1"/>
              </a:solidFill>
            </a:endParaRPr>
          </a:p>
          <a:p>
            <a:r>
              <a:rPr lang="ja-JP" altLang="en-US" sz="3000">
                <a:solidFill>
                  <a:srgbClr val="FF0000"/>
                </a:solidFill>
              </a:rPr>
              <a:t>県庁</a:t>
            </a:r>
            <a:r>
              <a:rPr lang="ja-JP" altLang="en-US" sz="3000">
                <a:solidFill>
                  <a:schemeClr val="tx1"/>
                </a:solidFill>
              </a:rPr>
              <a:t>がある</a:t>
            </a:r>
            <a:r>
              <a:rPr lang="ja-JP" altLang="en-US" sz="3000">
                <a:solidFill>
                  <a:srgbClr val="FF0000"/>
                </a:solidFill>
              </a:rPr>
              <a:t>都市名</a:t>
            </a:r>
            <a:r>
              <a:rPr kumimoji="1" lang="ja-JP" altLang="en-US" sz="3000">
                <a:solidFill>
                  <a:schemeClr val="tx1"/>
                </a:solidFill>
              </a:rPr>
              <a:t>を答えましょう。</a:t>
            </a:r>
            <a:endParaRPr kumimoji="1" lang="en-US" altLang="ja-JP" sz="1100">
              <a:solidFill>
                <a:schemeClr val="tx1"/>
              </a:solidFill>
            </a:endParaRPr>
          </a:p>
          <a:p>
            <a:endParaRPr lang="en-US" altLang="ja-JP" sz="1000">
              <a:solidFill>
                <a:schemeClr val="tx1"/>
              </a:solidFill>
            </a:endParaRPr>
          </a:p>
          <a:p>
            <a:r>
              <a:rPr lang="ja-JP" altLang="en-US" sz="1000">
                <a:solidFill>
                  <a:schemeClr val="tx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所在地の都市は各県が条例で定めたものによる。</a:t>
            </a:r>
            <a:endParaRPr kumimoji="1" lang="ja-JP" altLang="en-US" sz="1000">
              <a:solidFill>
                <a:schemeClr val="tx1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BAE5D9-C798-48D1-A65F-458D5CAE3AD4}"/>
              </a:ext>
            </a:extLst>
          </p:cNvPr>
          <p:cNvSpPr txBox="1"/>
          <p:nvPr/>
        </p:nvSpPr>
        <p:spPr>
          <a:xfrm>
            <a:off x="7032396" y="2542032"/>
            <a:ext cx="278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400">
                <a:solidFill>
                  <a:srgbClr val="C00000"/>
                </a:solidFill>
                <a:latin typeface="+mj-ea"/>
              </a:rPr>
              <a:t>九州</a:t>
            </a:r>
            <a:r>
              <a:rPr kumimoji="1" lang="ja-JP" altLang="en-US" sz="2400">
                <a:latin typeface="+mj-ea"/>
              </a:rPr>
              <a:t>・</a:t>
            </a:r>
            <a:r>
              <a:rPr kumimoji="1" lang="ja-JP" altLang="en-US" sz="2400">
                <a:solidFill>
                  <a:srgbClr val="C00000"/>
                </a:solidFill>
                <a:latin typeface="+mj-ea"/>
              </a:rPr>
              <a:t>沖縄</a:t>
            </a:r>
            <a:r>
              <a:rPr kumimoji="1" lang="ja-JP" altLang="en-US" sz="2400">
                <a:latin typeface="+mj-ea"/>
              </a:rPr>
              <a:t>地方編</a:t>
            </a:r>
            <a:endParaRPr kumimoji="1" lang="ja-JP" altLang="en-US" sz="240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B4B8637-2097-4AE0-8C01-645162FC27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498" y="-160272"/>
            <a:ext cx="3117187" cy="455063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C0713432-9DD8-4603-8396-C27714DA04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456" y="4325112"/>
            <a:ext cx="2614701" cy="234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76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AF2971B-22A2-4313-BDCE-29FCED8076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780" y="1122781"/>
            <a:ext cx="4612438" cy="4612438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FC8CE99A-38D9-486F-A8C2-9DFAD7BE7591}"/>
              </a:ext>
            </a:extLst>
          </p:cNvPr>
          <p:cNvSpPr/>
          <p:nvPr/>
        </p:nvSpPr>
        <p:spPr>
          <a:xfrm>
            <a:off x="5952305" y="4717868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35494B-0AF7-4404-BB7B-CBF5DD760A18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沖縄県（おきなわけん）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B9308F7-5235-46BC-AC91-E6370CF9CCAC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那覇市（なはし）</a:t>
            </a:r>
          </a:p>
        </p:txBody>
      </p:sp>
    </p:spTree>
    <p:extLst>
      <p:ext uri="{BB962C8B-B14F-4D97-AF65-F5344CB8AC3E}">
        <p14:creationId xmlns:p14="http://schemas.microsoft.com/office/powerpoint/2010/main" val="287008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F42C9-FEBC-4D62-96C5-043E795AE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ctr">
            <a:norm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県庁所在地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chemeClr val="tx1"/>
                </a:solidFill>
              </a:rPr>
              <a:t>を答えましょう。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288985-8B4B-4BEB-ADFA-8C2AFC3B1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569226"/>
          </a:xfrm>
        </p:spPr>
        <p:txBody>
          <a:bodyPr>
            <a:normAutofit lnSpcReduction="10000"/>
          </a:bodyPr>
          <a:lstStyle/>
          <a:p>
            <a:r>
              <a:rPr lang="ja-JP" altLang="en-US" sz="3600">
                <a:solidFill>
                  <a:schemeClr val="tx1"/>
                </a:solidFill>
              </a:rPr>
              <a:t>けんちょうしょざいちをこたえましょう。</a:t>
            </a:r>
            <a:endParaRPr kumimoji="1" lang="ja-JP" altLang="en-US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2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3C0097F-53C9-4B61-A9D8-2575D1AFE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559" y="1149531"/>
            <a:ext cx="4754880" cy="4754880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A6C0D111-6835-495C-AA06-1654717E37DF}"/>
              </a:ext>
            </a:extLst>
          </p:cNvPr>
          <p:cNvSpPr/>
          <p:nvPr/>
        </p:nvSpPr>
        <p:spPr>
          <a:xfrm>
            <a:off x="5251267" y="2928861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8F36C3-1D21-4BE4-B487-7B01404DCD93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福岡県（ふくおかけん）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0E812A-3A43-41AF-B9F2-46704335E9CE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福岡市（ふくおかし）</a:t>
            </a:r>
          </a:p>
        </p:txBody>
      </p:sp>
    </p:spTree>
    <p:extLst>
      <p:ext uri="{BB962C8B-B14F-4D97-AF65-F5344CB8AC3E}">
        <p14:creationId xmlns:p14="http://schemas.microsoft.com/office/powerpoint/2010/main" val="70029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75674F4-9F28-4F39-9308-24B7BDC34F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077" y="1041679"/>
            <a:ext cx="4851846" cy="4851846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872CD75B-2607-46CB-BCA9-A1EA918D2FE6}"/>
              </a:ext>
            </a:extLst>
          </p:cNvPr>
          <p:cNvSpPr/>
          <p:nvPr/>
        </p:nvSpPr>
        <p:spPr>
          <a:xfrm>
            <a:off x="6914605" y="3608129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DA5D28C-9A91-45CA-9055-10499E28F9D9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佐賀県（さがけん）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A4F5A6-2E2F-4915-8F5D-BC3D7091736B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佐賀市（さがし）</a:t>
            </a:r>
          </a:p>
        </p:txBody>
      </p:sp>
    </p:spTree>
    <p:extLst>
      <p:ext uri="{BB962C8B-B14F-4D97-AF65-F5344CB8AC3E}">
        <p14:creationId xmlns:p14="http://schemas.microsoft.com/office/powerpoint/2010/main" val="725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D32F00C-9392-42A6-90B7-659606A37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372" y="1238732"/>
            <a:ext cx="4573254" cy="4573254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C1992766-70B4-423B-8FD2-36410B16BAB2}"/>
              </a:ext>
            </a:extLst>
          </p:cNvPr>
          <p:cNvSpPr/>
          <p:nvPr/>
        </p:nvSpPr>
        <p:spPr>
          <a:xfrm>
            <a:off x="6975565" y="4511508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8DA82AD-D7B9-46A8-9DEE-BBD238BB6E7A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長崎県（ながさきけん）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D6AD3A9-6F17-4B5F-9EA6-772608CB757B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長崎市（ながさきし）</a:t>
            </a:r>
          </a:p>
        </p:txBody>
      </p:sp>
    </p:spTree>
    <p:extLst>
      <p:ext uri="{BB962C8B-B14F-4D97-AF65-F5344CB8AC3E}">
        <p14:creationId xmlns:p14="http://schemas.microsoft.com/office/powerpoint/2010/main" val="216865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9043115-47A5-4391-8AE0-808C2853AE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905692"/>
            <a:ext cx="5181599" cy="5181599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6E3F47AC-2664-4EFB-BC81-6F452F448E60}"/>
              </a:ext>
            </a:extLst>
          </p:cNvPr>
          <p:cNvSpPr/>
          <p:nvPr/>
        </p:nvSpPr>
        <p:spPr>
          <a:xfrm>
            <a:off x="6148251" y="2717543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50553E-B080-4187-9828-4E435B0A18FB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熊本県（くまもとけん）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2FFB44-8451-4233-9786-30B0854CDB9A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熊本市（くまもとし）</a:t>
            </a:r>
          </a:p>
        </p:txBody>
      </p:sp>
    </p:spTree>
    <p:extLst>
      <p:ext uri="{BB962C8B-B14F-4D97-AF65-F5344CB8AC3E}">
        <p14:creationId xmlns:p14="http://schemas.microsoft.com/office/powerpoint/2010/main" val="45110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3C7D708-FAC7-46F9-A846-0EC24F76E2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654" y="973183"/>
            <a:ext cx="5096692" cy="5096692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A158209B-09AC-4ED4-A695-3FB512C7B097}"/>
              </a:ext>
            </a:extLst>
          </p:cNvPr>
          <p:cNvSpPr/>
          <p:nvPr/>
        </p:nvSpPr>
        <p:spPr>
          <a:xfrm>
            <a:off x="6557554" y="3290852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B724FD-4A54-4FC1-91A6-9E926C746600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大分県（おおいたけん）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E50761-D244-430E-BA75-5A38C498449E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大分市（おおいたし）</a:t>
            </a:r>
          </a:p>
        </p:txBody>
      </p:sp>
    </p:spTree>
    <p:extLst>
      <p:ext uri="{BB962C8B-B14F-4D97-AF65-F5344CB8AC3E}">
        <p14:creationId xmlns:p14="http://schemas.microsoft.com/office/powerpoint/2010/main" val="61207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6D77F70-1563-4073-BF79-68DDDE9B7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891" y="981891"/>
            <a:ext cx="4894217" cy="4894217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15EB82A6-D435-47CC-93D1-9A204BA019B7}"/>
              </a:ext>
            </a:extLst>
          </p:cNvPr>
          <p:cNvSpPr/>
          <p:nvPr/>
        </p:nvSpPr>
        <p:spPr>
          <a:xfrm>
            <a:off x="6261463" y="3891744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B27668-EBAA-4E6E-8DF3-F00C335E698A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宮崎県（みやざきけん）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FAA5B6A-A1EC-4BB9-9FD4-0C3343D3667F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宮崎市（みやざきし）</a:t>
            </a:r>
          </a:p>
        </p:txBody>
      </p:sp>
    </p:spTree>
    <p:extLst>
      <p:ext uri="{BB962C8B-B14F-4D97-AF65-F5344CB8AC3E}">
        <p14:creationId xmlns:p14="http://schemas.microsoft.com/office/powerpoint/2010/main" val="289560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AC81BA1-C4B6-4E19-8C57-8275CB7C6F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607" y="1185389"/>
            <a:ext cx="4576783" cy="4576783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046F91C4-FAAB-4463-A64A-885E218BA471}"/>
              </a:ext>
            </a:extLst>
          </p:cNvPr>
          <p:cNvSpPr/>
          <p:nvPr/>
        </p:nvSpPr>
        <p:spPr>
          <a:xfrm>
            <a:off x="6187437" y="3045823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35E0B6-A1E3-49FB-98F0-A9B50BF5BA27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鹿児島県（かごしまけん）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6F623A7-9A09-4212-8E39-552B52304BFA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鹿児島市（かごしまし）</a:t>
            </a:r>
          </a:p>
        </p:txBody>
      </p:sp>
    </p:spTree>
    <p:extLst>
      <p:ext uri="{BB962C8B-B14F-4D97-AF65-F5344CB8AC3E}">
        <p14:creationId xmlns:p14="http://schemas.microsoft.com/office/powerpoint/2010/main" val="192126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118</Words>
  <Application>Microsoft Office PowerPoint</Application>
  <PresentationFormat>ワイド画面</PresentationFormat>
  <Paragraphs>24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ＭＳ Ｐゴシック</vt:lpstr>
      <vt:lpstr>小塚ゴシック Pr6N R</vt:lpstr>
      <vt:lpstr>游ゴシック</vt:lpstr>
      <vt:lpstr>游ゴシック Light</vt:lpstr>
      <vt:lpstr>Arial</vt:lpstr>
      <vt:lpstr>Calibri</vt:lpstr>
      <vt:lpstr>Calibri Light</vt:lpstr>
      <vt:lpstr>レトロスペクト</vt:lpstr>
      <vt:lpstr>Office テーマ</vt:lpstr>
      <vt:lpstr>都道府県庁所在地  教 科 ：社会 学 年 ：小学４年生</vt:lpstr>
      <vt:lpstr>県庁所在地 を答えましょう。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県庁所在地</dc:title>
  <dc:creator>colas@edu-c.local</dc:creator>
  <cp:lastModifiedBy>colas@edu-c.local</cp:lastModifiedBy>
  <cp:revision>144</cp:revision>
  <dcterms:created xsi:type="dcterms:W3CDTF">2019-08-04T23:33:54Z</dcterms:created>
  <dcterms:modified xsi:type="dcterms:W3CDTF">2019-11-06T02:40:44Z</dcterms:modified>
</cp:coreProperties>
</file>