
<file path=[Content_Types].xml><?xml version="1.0" encoding="utf-8"?>
<Types xmlns="http://schemas.openxmlformats.org/package/2006/content-types">
  <Default Extension="png" ContentType="image/png"/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02" r:id="rId2"/>
  </p:sldMasterIdLst>
  <p:sldIdLst>
    <p:sldId id="256" r:id="rId3"/>
    <p:sldId id="258" r:id="rId4"/>
    <p:sldId id="307" r:id="rId5"/>
    <p:sldId id="308" r:id="rId6"/>
    <p:sldId id="309" r:id="rId7"/>
    <p:sldId id="31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75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" y="2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924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30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984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DF673E-7F15-44D8-9093-014679077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BDD54C6-7AD8-441B-BE91-A72F4E0D5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5F7CF8-1D0D-4EE3-BA92-C7ED3A4C1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355E32-36BB-4167-95FA-344B6D5C8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8756D4-00E1-441B-90B4-98534C5D6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177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6B6FE-1541-4C53-9ECC-92647BB41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16832E-F967-4688-8074-19CEC504D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0BD3AB-2912-4387-A509-FD17350CD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2554BA-A766-43BF-9D56-3AA1D5A92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720CEA-F91A-48C8-A262-BE6C09747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16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3F041B-325D-40AE-8D4A-1F9990B6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873DFE-01E9-4B1F-8BA4-8760C551B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33A638-69AA-4974-A061-CFC9671CA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399E65-F50C-42E1-80FF-EAD324D69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DEECAF-993C-4AFB-8968-FE793DB14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81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7D0C76-27C6-4437-9220-1D79C1176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FCBE9D-387B-43AC-A165-CE2ABD6DF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906B9C1-69D8-4AC2-90E7-7B58658E1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49C370-BA93-43D7-8C09-562B167E3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23B787-67EC-4004-B8BF-9AF229232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627D24-430E-4A49-B14B-E2594A228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7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BF3F25-4AB7-4954-BE60-9CCBEB4AA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3538C1-41AC-45BF-8013-790ED236F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6189468-2C45-4C27-AD22-704EFDCC6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622F55C-884B-422D-86D7-ACCB92C030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7A46837-B2AE-4094-A74E-C8BDB41C47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823026F-8BD3-409E-8215-1AD08C55D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B1475CA-7ED9-4C3E-AE0F-FA64BF8DC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A76510-54E1-49B6-926C-9C4A6412C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928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93A9CF-AD43-4368-A23C-0CB5A4FA4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16FF96F-E6F9-4BD8-86DC-F539754C4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9E2F79A-81F0-4D6B-B723-3D988DC14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EF23F7-1BB1-4806-B78B-39FC1395D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424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669E12-AC53-4279-8401-3E733D024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4299FA7-5C40-416A-8940-826049611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BD2788-44D9-41FA-846C-99BB0D2B9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4500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B26071-B610-4F62-9117-AEC325813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955A33-FCE3-4CD1-99C6-697C3CE8B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D03C258-458D-4792-B9A9-F2EF908F6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4EF520-D74A-4B45-82D0-51014B940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83DE8B-6DB5-42EE-8771-7ACB0E238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5EA976-5036-4432-8304-3479E5983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1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09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238675-6F92-4541-BB58-87224A9D6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134052A-6A27-4A16-8CA9-30F89DF5C0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79FA0E-97FE-41D7-93EB-7804422BA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07866F-D036-42F9-80EF-BF1A34DED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9D9B4F-2402-4858-9BAD-269B50F64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549BA4-6D97-4300-A5AA-51DF68482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7984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2361EA-1B91-4BD0-BF5C-F136FAFBA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1FDB82D-2A29-4A75-A36B-C15524225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CD0033-99BD-49DB-9AAC-B0E32B4CB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68828-44B6-42CD-87F9-0F629C65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30734F-BA67-4541-AF67-21B35D7EE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8508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17EB557-1826-40D9-BBD6-FE56BBF731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F0CFD5-E60A-4010-8E85-7B565966D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99EE73-985A-4B20-95A8-F7C794D50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8601B9-523D-4E3C-A274-ACD3D62F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681FCA-725A-4778-9EED-2553F1568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00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57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95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48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4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201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30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63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92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9F418A7-4A3E-40B2-8570-9F731348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EF1D66-BC15-4805-8C16-CA5CA63FB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C2D946-11E0-4EE5-B2C4-80AAE69499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4F99FA-2A0F-4053-AC36-450F64322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6D82F6-7D8B-4929-B142-43A3D615FB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285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ebp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ebp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ebp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F42C9-FEBC-4D62-96C5-043E795AE4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8500">
                <a:solidFill>
                  <a:schemeClr val="tx1"/>
                </a:solidFill>
              </a:rPr>
              <a:t>都道府県庁所在地</a:t>
            </a:r>
            <a:br>
              <a:rPr kumimoji="1" lang="en-US" altLang="ja-JP" sz="2400">
                <a:solidFill>
                  <a:schemeClr val="tx1"/>
                </a:solidFill>
                <a:latin typeface="+mj-ea"/>
              </a:rPr>
            </a:br>
            <a:br>
              <a:rPr kumimoji="1" lang="en-US" altLang="ja-JP" sz="3000">
                <a:solidFill>
                  <a:schemeClr val="tx1"/>
                </a:solidFill>
                <a:latin typeface="+mj-ea"/>
              </a:rPr>
            </a:br>
            <a: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	科	：社会</a:t>
            </a:r>
            <a:b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	年	：小学</a:t>
            </a:r>
            <a:r>
              <a:rPr lang="ja-JP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年生</a:t>
            </a:r>
            <a:endParaRPr kumimoji="1" lang="ja-JP" altLang="en-US" sz="240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288985-8B4B-4BEB-ADFA-8C2AFC3B1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455620"/>
            <a:ext cx="10058400" cy="1835452"/>
          </a:xfrm>
        </p:spPr>
        <p:txBody>
          <a:bodyPr>
            <a:normAutofit/>
          </a:bodyPr>
          <a:lstStyle/>
          <a:p>
            <a:r>
              <a:rPr kumimoji="1" lang="ja-JP" altLang="en-US" sz="3000">
                <a:solidFill>
                  <a:schemeClr val="tx1"/>
                </a:solidFill>
              </a:rPr>
              <a:t>各</a:t>
            </a:r>
            <a:r>
              <a:rPr lang="ja-JP" altLang="en-US" sz="3000">
                <a:solidFill>
                  <a:schemeClr val="tx1"/>
                </a:solidFill>
              </a:rPr>
              <a:t>県の絵や名前を見て</a:t>
            </a:r>
            <a:endParaRPr kumimoji="1" lang="en-US" altLang="ja-JP" sz="3000">
              <a:solidFill>
                <a:schemeClr val="tx1"/>
              </a:solidFill>
            </a:endParaRPr>
          </a:p>
          <a:p>
            <a:r>
              <a:rPr lang="ja-JP" altLang="en-US" sz="3000">
                <a:solidFill>
                  <a:srgbClr val="FF0000"/>
                </a:solidFill>
              </a:rPr>
              <a:t>県庁</a:t>
            </a:r>
            <a:r>
              <a:rPr lang="ja-JP" altLang="en-US" sz="3000">
                <a:solidFill>
                  <a:schemeClr val="tx1"/>
                </a:solidFill>
              </a:rPr>
              <a:t>がある</a:t>
            </a:r>
            <a:r>
              <a:rPr lang="ja-JP" altLang="en-US" sz="3000">
                <a:solidFill>
                  <a:srgbClr val="FF0000"/>
                </a:solidFill>
              </a:rPr>
              <a:t>都市名</a:t>
            </a:r>
            <a:r>
              <a:rPr kumimoji="1" lang="ja-JP" altLang="en-US" sz="3000">
                <a:solidFill>
                  <a:schemeClr val="tx1"/>
                </a:solidFill>
              </a:rPr>
              <a:t>を答えましょう。</a:t>
            </a:r>
            <a:endParaRPr kumimoji="1" lang="en-US" altLang="ja-JP" sz="1100">
              <a:solidFill>
                <a:schemeClr val="tx1"/>
              </a:solidFill>
            </a:endParaRPr>
          </a:p>
          <a:p>
            <a:endParaRPr lang="en-US" altLang="ja-JP" sz="1000">
              <a:solidFill>
                <a:schemeClr val="tx1"/>
              </a:solidFill>
            </a:endParaRPr>
          </a:p>
          <a:p>
            <a:r>
              <a:rPr lang="ja-JP" altLang="en-US" sz="1000">
                <a:solidFill>
                  <a:schemeClr val="tx1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所在地の都市は各県が条例で定めたものによる。</a:t>
            </a:r>
            <a:endParaRPr kumimoji="1" lang="ja-JP" altLang="en-US" sz="1000">
              <a:solidFill>
                <a:schemeClr val="tx1"/>
              </a:solidFill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BAE5D9-C798-48D1-A65F-458D5CAE3AD4}"/>
              </a:ext>
            </a:extLst>
          </p:cNvPr>
          <p:cNvSpPr txBox="1"/>
          <p:nvPr/>
        </p:nvSpPr>
        <p:spPr>
          <a:xfrm>
            <a:off x="7032396" y="2542032"/>
            <a:ext cx="2783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400">
                <a:solidFill>
                  <a:srgbClr val="EC753E"/>
                </a:solidFill>
                <a:latin typeface="+mj-ea"/>
              </a:rPr>
              <a:t>四国</a:t>
            </a:r>
            <a:r>
              <a:rPr kumimoji="1" lang="ja-JP" altLang="en-US" sz="2400">
                <a:latin typeface="+mj-ea"/>
              </a:rPr>
              <a:t>地方編</a:t>
            </a:r>
            <a:endParaRPr kumimoji="1" lang="ja-JP" altLang="en-US" sz="240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79CDF86-7204-4A1E-B44C-CEFE053121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536" y="1745306"/>
            <a:ext cx="3002411" cy="2724688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272BF340-F3CD-4312-BCA4-B8D127973A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23" y="4455620"/>
            <a:ext cx="1837513" cy="198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976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F42C9-FEBC-4D62-96C5-043E795AE4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ctr">
            <a:norm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県庁所在地</a:t>
            </a:r>
            <a:br>
              <a:rPr lang="en-US" altLang="ja-JP">
                <a:solidFill>
                  <a:srgbClr val="FF0000"/>
                </a:solidFill>
              </a:rPr>
            </a:br>
            <a:r>
              <a:rPr lang="ja-JP" altLang="en-US">
                <a:solidFill>
                  <a:schemeClr val="tx1"/>
                </a:solidFill>
              </a:rPr>
              <a:t>を答えましょう。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288985-8B4B-4BEB-ADFA-8C2AFC3B1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569226"/>
          </a:xfrm>
        </p:spPr>
        <p:txBody>
          <a:bodyPr>
            <a:normAutofit lnSpcReduction="10000"/>
          </a:bodyPr>
          <a:lstStyle/>
          <a:p>
            <a:r>
              <a:rPr lang="ja-JP" altLang="en-US" sz="3600">
                <a:solidFill>
                  <a:schemeClr val="tx1"/>
                </a:solidFill>
              </a:rPr>
              <a:t>けんちょうしょざいちをこたえましょう。</a:t>
            </a:r>
            <a:endParaRPr kumimoji="1" lang="ja-JP" altLang="en-US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72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1A2D1DE-9CDD-49D6-A2E6-A3B1E07309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396" y="254397"/>
            <a:ext cx="6349206" cy="6349206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E20D6A99-33FA-48D6-B58E-8B6125CE4182}"/>
              </a:ext>
            </a:extLst>
          </p:cNvPr>
          <p:cNvSpPr/>
          <p:nvPr/>
        </p:nvSpPr>
        <p:spPr>
          <a:xfrm>
            <a:off x="7768044" y="2316316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55355EE-FC46-439B-89BD-0EE13BA4B6CB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徳島県（とくしまけん）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FCF65D4-F64D-4D69-9495-962CAD34C63A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徳島市（とくしまし）</a:t>
            </a:r>
          </a:p>
        </p:txBody>
      </p:sp>
    </p:spTree>
    <p:extLst>
      <p:ext uri="{BB962C8B-B14F-4D97-AF65-F5344CB8AC3E}">
        <p14:creationId xmlns:p14="http://schemas.microsoft.com/office/powerpoint/2010/main" val="338538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BD423D0-BA71-4274-B584-D309636505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396" y="376318"/>
            <a:ext cx="6349206" cy="6349206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6CE5F1A3-083C-46D0-BCF3-14EE7704B2A1}"/>
              </a:ext>
            </a:extLst>
          </p:cNvPr>
          <p:cNvSpPr/>
          <p:nvPr/>
        </p:nvSpPr>
        <p:spPr>
          <a:xfrm>
            <a:off x="6679473" y="2934625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5335B54-7498-44BB-BD91-30596010D357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香川県（かがわけん）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8C3637-3742-48F9-9BDC-DC299FA56667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高松市（たかまつし）</a:t>
            </a:r>
          </a:p>
        </p:txBody>
      </p:sp>
    </p:spTree>
    <p:extLst>
      <p:ext uri="{BB962C8B-B14F-4D97-AF65-F5344CB8AC3E}">
        <p14:creationId xmlns:p14="http://schemas.microsoft.com/office/powerpoint/2010/main" val="377765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87CED09-F09E-48E5-8C34-9A01433AF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948" y="1001948"/>
            <a:ext cx="4854104" cy="4854104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33BD7DB9-B85C-4254-9364-6432E61BED22}"/>
              </a:ext>
            </a:extLst>
          </p:cNvPr>
          <p:cNvSpPr/>
          <p:nvPr/>
        </p:nvSpPr>
        <p:spPr>
          <a:xfrm>
            <a:off x="5782490" y="2528267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A469139-3EC5-4178-8CDD-0385A6622B51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愛媛県（えひめけん）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8596F9C-B755-485C-9583-500C4FED32AE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松山市（まつやまし）</a:t>
            </a:r>
          </a:p>
        </p:txBody>
      </p:sp>
    </p:spTree>
    <p:extLst>
      <p:ext uri="{BB962C8B-B14F-4D97-AF65-F5344CB8AC3E}">
        <p14:creationId xmlns:p14="http://schemas.microsoft.com/office/powerpoint/2010/main" val="191131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A2528F2-0485-41EF-B9E9-52D3E07E9B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085" y="313508"/>
            <a:ext cx="5819830" cy="5819830"/>
          </a:xfrm>
          <a:prstGeom prst="rect">
            <a:avLst/>
          </a:prstGeom>
        </p:spPr>
      </p:pic>
      <p:sp>
        <p:nvSpPr>
          <p:cNvPr id="6" name="星: 5 pt 5">
            <a:extLst>
              <a:ext uri="{FF2B5EF4-FFF2-40B4-BE49-F238E27FC236}">
                <a16:creationId xmlns:a16="http://schemas.microsoft.com/office/drawing/2014/main" id="{7F7E99E4-EBE9-46E2-B692-DB31B861D577}"/>
              </a:ext>
            </a:extLst>
          </p:cNvPr>
          <p:cNvSpPr/>
          <p:nvPr/>
        </p:nvSpPr>
        <p:spPr>
          <a:xfrm>
            <a:off x="6226627" y="2206050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5E08AE-902B-4D3E-9437-8C05ACA3AF24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高知県（こうちけん）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1CC3C92-F790-4AB6-9F94-CA85C8B26A4F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高知市（こうちし）</a:t>
            </a:r>
          </a:p>
        </p:txBody>
      </p:sp>
    </p:spTree>
    <p:extLst>
      <p:ext uri="{BB962C8B-B14F-4D97-AF65-F5344CB8AC3E}">
        <p14:creationId xmlns:p14="http://schemas.microsoft.com/office/powerpoint/2010/main" val="69656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78</Words>
  <Application>Microsoft Office PowerPoint</Application>
  <PresentationFormat>ワイド画面</PresentationFormat>
  <Paragraphs>16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ＭＳ Ｐゴシック</vt:lpstr>
      <vt:lpstr>小塚ゴシック Pr6N R</vt:lpstr>
      <vt:lpstr>游ゴシック</vt:lpstr>
      <vt:lpstr>游ゴシック Light</vt:lpstr>
      <vt:lpstr>Arial</vt:lpstr>
      <vt:lpstr>Calibri</vt:lpstr>
      <vt:lpstr>Calibri Light</vt:lpstr>
      <vt:lpstr>レトロスペクト</vt:lpstr>
      <vt:lpstr>Office テーマ</vt:lpstr>
      <vt:lpstr>都道府県庁所在地  教 科 ：社会 学 年 ：小学４年生</vt:lpstr>
      <vt:lpstr>県庁所在地 を答えましょう。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県庁所在地</dc:title>
  <dc:creator>colas@edu-c.local</dc:creator>
  <cp:lastModifiedBy>colas@edu-c.local</cp:lastModifiedBy>
  <cp:revision>145</cp:revision>
  <dcterms:created xsi:type="dcterms:W3CDTF">2019-08-04T23:33:54Z</dcterms:created>
  <dcterms:modified xsi:type="dcterms:W3CDTF">2019-11-06T02:40:19Z</dcterms:modified>
</cp:coreProperties>
</file>