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307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177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6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8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28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2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5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98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50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0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28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BAE5D9-C798-48D1-A65F-458D5CAE3AD4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EC753E"/>
                </a:solidFill>
                <a:latin typeface="+mj-ea"/>
              </a:rPr>
              <a:t>四国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79CDF86-7204-4A1E-B44C-CEFE05312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36" y="1745306"/>
            <a:ext cx="3002411" cy="27246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72BF340-F3CD-4312-BCA4-B8D127973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23" y="4455620"/>
            <a:ext cx="1837513" cy="19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1A2D1DE-9CDD-49D6-A2E6-A3B1E0730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6" y="254397"/>
            <a:ext cx="6349206" cy="6349206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E20D6A99-33FA-48D6-B58E-8B6125CE4182}"/>
              </a:ext>
            </a:extLst>
          </p:cNvPr>
          <p:cNvSpPr/>
          <p:nvPr/>
        </p:nvSpPr>
        <p:spPr>
          <a:xfrm>
            <a:off x="7768044" y="2316316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5355EE-FC46-439B-89BD-0EE13BA4B6CB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徳島県（とくしまけん）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CF65D4-F64D-4D69-9495-962CAD34C63A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徳島市（とくしまし）</a:t>
            </a:r>
          </a:p>
        </p:txBody>
      </p:sp>
    </p:spTree>
    <p:extLst>
      <p:ext uri="{BB962C8B-B14F-4D97-AF65-F5344CB8AC3E}">
        <p14:creationId xmlns:p14="http://schemas.microsoft.com/office/powerpoint/2010/main" val="338538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BD423D0-BA71-4274-B584-D3096365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6" y="376318"/>
            <a:ext cx="6349206" cy="6349206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6CE5F1A3-083C-46D0-BCF3-14EE7704B2A1}"/>
              </a:ext>
            </a:extLst>
          </p:cNvPr>
          <p:cNvSpPr/>
          <p:nvPr/>
        </p:nvSpPr>
        <p:spPr>
          <a:xfrm>
            <a:off x="6679473" y="2934625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335B54-7498-44BB-BD91-30596010D357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香川県（かがわけん）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8C3637-3742-48F9-9BDC-DC299FA56667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高松市（たかまつし）</a:t>
            </a:r>
          </a:p>
        </p:txBody>
      </p:sp>
    </p:spTree>
    <p:extLst>
      <p:ext uri="{BB962C8B-B14F-4D97-AF65-F5344CB8AC3E}">
        <p14:creationId xmlns:p14="http://schemas.microsoft.com/office/powerpoint/2010/main" val="37776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87CED09-F09E-48E5-8C34-9A01433AF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948" y="1001948"/>
            <a:ext cx="4854104" cy="4854104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33BD7DB9-B85C-4254-9364-6432E61BED22}"/>
              </a:ext>
            </a:extLst>
          </p:cNvPr>
          <p:cNvSpPr/>
          <p:nvPr/>
        </p:nvSpPr>
        <p:spPr>
          <a:xfrm>
            <a:off x="5782490" y="252826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469139-3EC5-4178-8CDD-0385A6622B51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愛媛県（えひめけん）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596F9C-B755-485C-9583-500C4FED32AE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松山市（まつやまし）</a:t>
            </a:r>
          </a:p>
        </p:txBody>
      </p:sp>
    </p:spTree>
    <p:extLst>
      <p:ext uri="{BB962C8B-B14F-4D97-AF65-F5344CB8AC3E}">
        <p14:creationId xmlns:p14="http://schemas.microsoft.com/office/powerpoint/2010/main" val="19113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A2528F2-0485-41EF-B9E9-52D3E07E9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085" y="313508"/>
            <a:ext cx="5819830" cy="5819830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7F7E99E4-EBE9-46E2-B692-DB31B861D577}"/>
              </a:ext>
            </a:extLst>
          </p:cNvPr>
          <p:cNvSpPr/>
          <p:nvPr/>
        </p:nvSpPr>
        <p:spPr>
          <a:xfrm>
            <a:off x="6226627" y="2206050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5E08AE-902B-4D3E-9437-8C05ACA3AF24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高知県（こうちけん）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CC3C92-F790-4AB6-9F94-CA85C8B26A4F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高知市（こうちし）</a:t>
            </a:r>
          </a:p>
        </p:txBody>
      </p:sp>
    </p:spTree>
    <p:extLst>
      <p:ext uri="{BB962C8B-B14F-4D97-AF65-F5344CB8AC3E}">
        <p14:creationId xmlns:p14="http://schemas.microsoft.com/office/powerpoint/2010/main" val="6965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78</Words>
  <Application>Microsoft Office PowerPoint</Application>
  <PresentationFormat>ワイド画面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145</cp:revision>
  <dcterms:created xsi:type="dcterms:W3CDTF">2019-08-04T23:33:54Z</dcterms:created>
  <dcterms:modified xsi:type="dcterms:W3CDTF">2019-11-06T02:40:19Z</dcterms:modified>
</cp:coreProperties>
</file>