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56" r:id="rId3"/>
    <p:sldId id="258" r:id="rId4"/>
    <p:sldId id="295" r:id="rId5"/>
    <p:sldId id="296" r:id="rId6"/>
    <p:sldId id="297" r:id="rId7"/>
    <p:sldId id="298" r:id="rId8"/>
    <p:sldId id="299" r:id="rId9"/>
    <p:sldId id="300" r:id="rId10"/>
    <p:sldId id="30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2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8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F673E-7F15-44D8-9093-014679077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DD54C6-7AD8-441B-BE91-A72F4E0D5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F7CF8-1D0D-4EE3-BA92-C7ED3A4C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55E32-36BB-4167-95FA-344B6D5C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756D4-00E1-441B-90B4-98534C5D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23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6B6FE-1541-4C53-9ECC-92647BB4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16832E-F967-4688-8074-19CEC504D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BD3AB-2912-4387-A509-FD17350C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554BA-A766-43BF-9D56-3AA1D5A9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20CEA-F91A-48C8-A262-BE6C0974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3F041B-325D-40AE-8D4A-1F9990B6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873DFE-01E9-4B1F-8BA4-8760C551B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3A638-69AA-4974-A061-CFC9671C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399E65-F50C-42E1-80FF-EAD324D6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EECAF-993C-4AFB-8968-FE793DB1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523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D0C76-27C6-4437-9220-1D79C117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CBE9D-387B-43AC-A165-CE2ABD6DF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6B9C1-69D8-4AC2-90E7-7B58658E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49C370-BA93-43D7-8C09-562B167E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23B787-67EC-4004-B8BF-9AF2292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627D24-430E-4A49-B14B-E2594A22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452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F3F25-4AB7-4954-BE60-9CCBEB4A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3538C1-41AC-45BF-8013-790ED236F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189468-2C45-4C27-AD22-704EFDCC6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22F55C-884B-422D-86D7-ACCB92C03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A46837-B2AE-4094-A74E-C8BDB41C4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23026F-8BD3-409E-8215-1AD08C55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1475CA-7ED9-4C3E-AE0F-FA64BF8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A76510-54E1-49B6-926C-9C4A6412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24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93A9CF-AD43-4368-A23C-0CB5A4FA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6FF96F-E6F9-4BD8-86DC-F539754C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E2F79A-81F0-4D6B-B723-3D988DC1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F23F7-1BB1-4806-B78B-39FC1395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783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669E12-AC53-4279-8401-3E733D02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299FA7-5C40-416A-8940-8260496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BD2788-44D9-41FA-846C-99BB0D2B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071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26071-B610-4F62-9117-AEC32581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955A33-FCE3-4CD1-99C6-697C3CE8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03C258-458D-4792-B9A9-F2EF908F6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4EF520-D74A-4B45-82D0-51014B94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83DE8B-6DB5-42EE-8771-7ACB0E23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5EA976-5036-4432-8304-3479E598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9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9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38675-6F92-4541-BB58-87224A9D6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34052A-6A27-4A16-8CA9-30F89DF5C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79FA0E-97FE-41D7-93EB-7804422BA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07866F-D036-42F9-80EF-BF1A34DE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D9B4F-2402-4858-9BAD-269B50F6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549BA4-6D97-4300-A5AA-51DF6848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94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361EA-1B91-4BD0-BF5C-F136FAFB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FDB82D-2A29-4A75-A36B-C15524225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CD0033-99BD-49DB-9AAC-B0E32B4C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68828-44B6-42CD-87F9-0F629C65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0734F-BA67-4541-AF67-21B35D7E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125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7EB557-1826-40D9-BBD6-FE56BBF73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F0CFD5-E60A-4010-8E85-7B565966D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9EE73-985A-4B20-95A8-F7C794D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8601B9-523D-4E3C-A274-ACD3D62F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81FCA-725A-4778-9EED-2553F156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54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5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4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0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6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2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F418A7-4A3E-40B2-8570-9F731348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EF1D66-BC15-4805-8C16-CA5CA63FB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2D946-11E0-4EE5-B2C4-80AAE6949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4F99FA-2A0F-4053-AC36-450F64322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D82F6-7D8B-4929-B142-43A3D615F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eb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8500">
                <a:solidFill>
                  <a:schemeClr val="tx1"/>
                </a:solidFill>
              </a:rPr>
              <a:t>都道府県庁所在地</a:t>
            </a:r>
            <a:br>
              <a:rPr kumimoji="1" lang="en-US" altLang="ja-JP" sz="2400">
                <a:solidFill>
                  <a:schemeClr val="tx1"/>
                </a:solidFill>
                <a:latin typeface="+mj-ea"/>
              </a:rPr>
            </a:br>
            <a:br>
              <a:rPr kumimoji="1" lang="en-US" altLang="ja-JP" sz="3000">
                <a:solidFill>
                  <a:schemeClr val="tx1"/>
                </a:solidFill>
                <a:latin typeface="+mj-ea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	科	：社会</a:t>
            </a:r>
            <a:b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	年	：小学</a:t>
            </a:r>
            <a:r>
              <a:rPr lang="ja-JP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</a:t>
            </a:r>
            <a:endParaRPr kumimoji="1" lang="ja-JP" altLang="en-US" sz="240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835452"/>
          </a:xfrm>
        </p:spPr>
        <p:txBody>
          <a:bodyPr>
            <a:normAutofit/>
          </a:bodyPr>
          <a:lstStyle/>
          <a:p>
            <a:r>
              <a:rPr kumimoji="1" lang="ja-JP" altLang="en-US" sz="3000">
                <a:solidFill>
                  <a:schemeClr val="tx1"/>
                </a:solidFill>
              </a:rPr>
              <a:t>各府</a:t>
            </a:r>
            <a:r>
              <a:rPr lang="ja-JP" altLang="en-US" sz="3000">
                <a:solidFill>
                  <a:schemeClr val="tx1"/>
                </a:solidFill>
              </a:rPr>
              <a:t>県の絵や名前を見て</a:t>
            </a:r>
            <a:endParaRPr kumimoji="1" lang="en-US" altLang="ja-JP" sz="3000">
              <a:solidFill>
                <a:schemeClr val="tx1"/>
              </a:solidFill>
            </a:endParaRPr>
          </a:p>
          <a:p>
            <a:r>
              <a:rPr lang="ja-JP" altLang="en-US" sz="3000">
                <a:solidFill>
                  <a:srgbClr val="FF0000"/>
                </a:solidFill>
              </a:rPr>
              <a:t>府庁</a:t>
            </a:r>
            <a:r>
              <a:rPr lang="ja-JP" altLang="en-US" sz="3000">
                <a:solidFill>
                  <a:schemeClr val="tx1"/>
                </a:solidFill>
              </a:rPr>
              <a:t>・</a:t>
            </a:r>
            <a:r>
              <a:rPr lang="ja-JP" altLang="en-US" sz="3000">
                <a:solidFill>
                  <a:srgbClr val="FF0000"/>
                </a:solidFill>
              </a:rPr>
              <a:t>県庁</a:t>
            </a:r>
            <a:r>
              <a:rPr lang="ja-JP" altLang="en-US" sz="3000">
                <a:solidFill>
                  <a:schemeClr val="tx1"/>
                </a:solidFill>
              </a:rPr>
              <a:t>がある</a:t>
            </a:r>
            <a:r>
              <a:rPr lang="ja-JP" altLang="en-US" sz="3000">
                <a:solidFill>
                  <a:srgbClr val="FF0000"/>
                </a:solidFill>
              </a:rPr>
              <a:t>都市名</a:t>
            </a:r>
            <a:r>
              <a:rPr kumimoji="1" lang="ja-JP" altLang="en-US" sz="3000">
                <a:solidFill>
                  <a:schemeClr val="tx1"/>
                </a:solidFill>
              </a:rPr>
              <a:t>を答えましょう。</a:t>
            </a:r>
            <a:endParaRPr kumimoji="1" lang="en-US" altLang="ja-JP" sz="1100">
              <a:solidFill>
                <a:schemeClr val="tx1"/>
              </a:solidFill>
            </a:endParaRPr>
          </a:p>
          <a:p>
            <a:endParaRPr lang="en-US" altLang="ja-JP" sz="1000">
              <a:solidFill>
                <a:schemeClr val="tx1"/>
              </a:solidFill>
            </a:endParaRPr>
          </a:p>
          <a:p>
            <a:r>
              <a:rPr lang="ja-JP" altLang="en-US" sz="1000">
                <a:solidFill>
                  <a:schemeClr val="tx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所在地の都市は各府県が条例で定めたものによる。</a:t>
            </a:r>
            <a:endParaRPr kumimoji="1" lang="ja-JP" altLang="en-US" sz="1000">
              <a:solidFill>
                <a:schemeClr val="tx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BAE5D9-C798-48D1-A65F-458D5CAE3AD4}"/>
              </a:ext>
            </a:extLst>
          </p:cNvPr>
          <p:cNvSpPr txBox="1"/>
          <p:nvPr/>
        </p:nvSpPr>
        <p:spPr>
          <a:xfrm>
            <a:off x="7032396" y="2542032"/>
            <a:ext cx="278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rgbClr val="7030A0"/>
                </a:solidFill>
                <a:latin typeface="+mj-ea"/>
              </a:rPr>
              <a:t>近畿</a:t>
            </a:r>
            <a:r>
              <a:rPr kumimoji="1" lang="ja-JP" altLang="en-US" sz="2400">
                <a:latin typeface="+mj-ea"/>
              </a:rPr>
              <a:t>地方編</a:t>
            </a:r>
            <a:endParaRPr kumimoji="1" lang="ja-JP" altLang="en-US" sz="240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916011D-658E-4ABF-B409-17EE1CB3D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289" y="1532428"/>
            <a:ext cx="2942538" cy="294253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088D23D-01AB-465A-B071-5B8B83141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011" y="4415351"/>
            <a:ext cx="1915989" cy="191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7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ctr">
            <a:norm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府庁・県庁所在地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chemeClr val="tx1"/>
                </a:solidFill>
              </a:rPr>
              <a:t>を答えましょう。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569226"/>
          </a:xfrm>
        </p:spPr>
        <p:txBody>
          <a:bodyPr>
            <a:normAutofit lnSpcReduction="10000"/>
          </a:bodyPr>
          <a:lstStyle/>
          <a:p>
            <a:r>
              <a:rPr lang="ja-JP" altLang="en-US" sz="3600">
                <a:solidFill>
                  <a:schemeClr val="tx1"/>
                </a:solidFill>
              </a:rPr>
              <a:t>ふちょう・けんちょうしょざいちをこたえましょう。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539D2BD-6FFE-4852-AA9B-B8CC5D6D3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467" y="1109353"/>
            <a:ext cx="4841966" cy="4841966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DA3AB4F7-FFEF-4A4C-9135-96E45F967FD4}"/>
              </a:ext>
            </a:extLst>
          </p:cNvPr>
          <p:cNvSpPr/>
          <p:nvPr/>
        </p:nvSpPr>
        <p:spPr>
          <a:xfrm>
            <a:off x="6048104" y="2646414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DEFC7-FDEF-40BB-BBE2-EEA020630F6E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三重県（みえけん）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4C0302-D6A5-49C0-951B-1437AB87B7BF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津市（つし）</a:t>
            </a:r>
          </a:p>
        </p:txBody>
      </p:sp>
    </p:spTree>
    <p:extLst>
      <p:ext uri="{BB962C8B-B14F-4D97-AF65-F5344CB8AC3E}">
        <p14:creationId xmlns:p14="http://schemas.microsoft.com/office/powerpoint/2010/main" val="24797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C18BC31-E122-491A-B06B-599149F02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331" y="1149532"/>
            <a:ext cx="4711338" cy="4711338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FFBC45A7-FDD2-44BF-8068-D61BD58083AA}"/>
              </a:ext>
            </a:extLst>
          </p:cNvPr>
          <p:cNvSpPr/>
          <p:nvPr/>
        </p:nvSpPr>
        <p:spPr>
          <a:xfrm>
            <a:off x="4767944" y="4551683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8B7945-FB70-494F-8A8C-E3B95B66E67A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滋賀県（しがけん）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383105-6744-40DA-8914-D77C449B4862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大津市（おおつし）</a:t>
            </a:r>
          </a:p>
        </p:txBody>
      </p:sp>
    </p:spTree>
    <p:extLst>
      <p:ext uri="{BB962C8B-B14F-4D97-AF65-F5344CB8AC3E}">
        <p14:creationId xmlns:p14="http://schemas.microsoft.com/office/powerpoint/2010/main" val="242607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DDB798D-C105-4CC8-9822-DC1BCCB4A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829" y="739411"/>
            <a:ext cx="5344342" cy="5344342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406AA43C-A356-4059-AFFE-80F3070B5670}"/>
              </a:ext>
            </a:extLst>
          </p:cNvPr>
          <p:cNvSpPr/>
          <p:nvPr/>
        </p:nvSpPr>
        <p:spPr>
          <a:xfrm>
            <a:off x="7380515" y="4421055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3C097E4-20C5-442D-ADA1-3D2273D7E440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京都府（きょうとふ）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F93A73-3330-4983-86E5-F02B36E50FF0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京都市（きょうとし）</a:t>
            </a:r>
          </a:p>
        </p:txBody>
      </p:sp>
    </p:spTree>
    <p:extLst>
      <p:ext uri="{BB962C8B-B14F-4D97-AF65-F5344CB8AC3E}">
        <p14:creationId xmlns:p14="http://schemas.microsoft.com/office/powerpoint/2010/main" val="25581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7D39962-E429-40BF-85B9-82CD86EE9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193" y="1200647"/>
            <a:ext cx="4535401" cy="4535401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24BDF702-7604-4252-99B0-77B634805F4A}"/>
              </a:ext>
            </a:extLst>
          </p:cNvPr>
          <p:cNvSpPr/>
          <p:nvPr/>
        </p:nvSpPr>
        <p:spPr>
          <a:xfrm>
            <a:off x="5895701" y="3010987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F230D7-D3EF-464A-9948-E9F158B0958F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大阪府（おおさかふ）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E87AF3-9A9B-4860-8097-243646E47CED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大阪市（おおさかし）</a:t>
            </a:r>
          </a:p>
        </p:txBody>
      </p:sp>
    </p:spTree>
    <p:extLst>
      <p:ext uri="{BB962C8B-B14F-4D97-AF65-F5344CB8AC3E}">
        <p14:creationId xmlns:p14="http://schemas.microsoft.com/office/powerpoint/2010/main" val="348976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4F69F2F-6290-4EED-B91D-C4C3C1731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862" y="1114695"/>
            <a:ext cx="4856281" cy="4856281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703EA2E2-A321-46CF-948E-6CC99D3D28AF}"/>
              </a:ext>
            </a:extLst>
          </p:cNvPr>
          <p:cNvSpPr/>
          <p:nvPr/>
        </p:nvSpPr>
        <p:spPr>
          <a:xfrm>
            <a:off x="6653346" y="4247604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94C874-4E6F-4921-BC3E-96155362E774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兵庫県（ひょうごけん）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4840B3-DA35-4D02-8ED8-24CF48C32D2A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神戸市（こうべし）</a:t>
            </a:r>
          </a:p>
        </p:txBody>
      </p:sp>
    </p:spTree>
    <p:extLst>
      <p:ext uri="{BB962C8B-B14F-4D97-AF65-F5344CB8AC3E}">
        <p14:creationId xmlns:p14="http://schemas.microsoft.com/office/powerpoint/2010/main" val="21053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64571D1-D8BB-4A09-B077-05B4253A5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147" y="1111369"/>
            <a:ext cx="4787703" cy="4787703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68C9ADFE-1216-4011-AD67-88B042259DBE}"/>
              </a:ext>
            </a:extLst>
          </p:cNvPr>
          <p:cNvSpPr/>
          <p:nvPr/>
        </p:nvSpPr>
        <p:spPr>
          <a:xfrm>
            <a:off x="5651861" y="1486986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FDD5B9-EEFC-473E-8428-E3B2B60AB4AF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奈良県（ならけん）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4E84E0-EEEF-490F-BD15-2F1FEA5AF4B9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奈良市（ならし）</a:t>
            </a:r>
          </a:p>
        </p:txBody>
      </p:sp>
    </p:spTree>
    <p:extLst>
      <p:ext uri="{BB962C8B-B14F-4D97-AF65-F5344CB8AC3E}">
        <p14:creationId xmlns:p14="http://schemas.microsoft.com/office/powerpoint/2010/main" val="416776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69B28DD-AE56-4879-BA8B-C3105833E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86" y="1053736"/>
            <a:ext cx="4961708" cy="4961708"/>
          </a:xfrm>
          <a:prstGeom prst="rect">
            <a:avLst/>
          </a:prstGeom>
        </p:spPr>
      </p:pic>
      <p:sp>
        <p:nvSpPr>
          <p:cNvPr id="8" name="星: 5 pt 7">
            <a:extLst>
              <a:ext uri="{FF2B5EF4-FFF2-40B4-BE49-F238E27FC236}">
                <a16:creationId xmlns:a16="http://schemas.microsoft.com/office/drawing/2014/main" id="{41B22A64-564D-4788-A884-D71701DABC15}"/>
              </a:ext>
            </a:extLst>
          </p:cNvPr>
          <p:cNvSpPr/>
          <p:nvPr/>
        </p:nvSpPr>
        <p:spPr>
          <a:xfrm>
            <a:off x="4214946" y="1863472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A4C078-5BF6-45E8-B08B-1CF6A41781AE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和歌山県（わかやまけん）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591F73-8E4E-40C6-B386-FED9365948D5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和歌山市（わかやまし）</a:t>
            </a:r>
          </a:p>
        </p:txBody>
      </p:sp>
    </p:spTree>
    <p:extLst>
      <p:ext uri="{BB962C8B-B14F-4D97-AF65-F5344CB8AC3E}">
        <p14:creationId xmlns:p14="http://schemas.microsoft.com/office/powerpoint/2010/main" val="349333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111</Words>
  <Application>Microsoft Office PowerPoint</Application>
  <PresentationFormat>ワイド画面</PresentationFormat>
  <Paragraphs>22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ＭＳ Ｐゴシック</vt:lpstr>
      <vt:lpstr>小塚ゴシック Pr6N R</vt:lpstr>
      <vt:lpstr>游ゴシック</vt:lpstr>
      <vt:lpstr>游ゴシック Light</vt:lpstr>
      <vt:lpstr>Arial</vt:lpstr>
      <vt:lpstr>Calibri</vt:lpstr>
      <vt:lpstr>Calibri Light</vt:lpstr>
      <vt:lpstr>レトロスペクト</vt:lpstr>
      <vt:lpstr>Office テーマ</vt:lpstr>
      <vt:lpstr>都道府県庁所在地  教 科 ：社会 学 年 ：小学４年生</vt:lpstr>
      <vt:lpstr>府庁・県庁所在地 を答えましょう。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県庁所在地</dc:title>
  <dc:creator>colas@edu-c.local</dc:creator>
  <cp:lastModifiedBy>colas@edu-c.local</cp:lastModifiedBy>
  <cp:revision>145</cp:revision>
  <dcterms:created xsi:type="dcterms:W3CDTF">2019-08-04T23:33:54Z</dcterms:created>
  <dcterms:modified xsi:type="dcterms:W3CDTF">2019-11-06T02:39:16Z</dcterms:modified>
</cp:coreProperties>
</file>