
<file path=[Content_Types].xml><?xml version="1.0" encoding="utf-8"?>
<Types xmlns="http://schemas.openxmlformats.org/package/2006/content-types">
  <Default Extension="png" ContentType="image/png"/>
  <Default Extension="web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  <p:sldMasterId id="2147483702" r:id="rId2"/>
  </p:sldMasterIdLst>
  <p:sldIdLst>
    <p:sldId id="256" r:id="rId3"/>
    <p:sldId id="258" r:id="rId4"/>
    <p:sldId id="295" r:id="rId5"/>
    <p:sldId id="296" r:id="rId6"/>
    <p:sldId id="297" r:id="rId7"/>
    <p:sldId id="298" r:id="rId8"/>
    <p:sldId id="299" r:id="rId9"/>
    <p:sldId id="300" r:id="rId10"/>
    <p:sldId id="30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8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8924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301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984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DF673E-7F15-44D8-9093-014679077F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BDD54C6-7AD8-441B-BE91-A72F4E0D5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55F7CF8-1D0D-4EE3-BA92-C7ED3A4C1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355E32-36BB-4167-95FA-344B6D5C8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8756D4-00E1-441B-90B4-98534C5D6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0235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46B6FE-1541-4C53-9ECC-92647BB41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C16832E-F967-4688-8074-19CEC504D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0BD3AB-2912-4387-A509-FD17350CD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2554BA-A766-43BF-9D56-3AA1D5A92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720CEA-F91A-48C8-A262-BE6C09747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1768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3F041B-325D-40AE-8D4A-1F9990B65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873DFE-01E9-4B1F-8BA4-8760C551BB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33A638-69AA-4974-A061-CFC9671CA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399E65-F50C-42E1-80FF-EAD324D69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DEECAF-993C-4AFB-8968-FE793DB14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75231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7D0C76-27C6-4437-9220-1D79C1176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FCBE9D-387B-43AC-A165-CE2ABD6DF6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906B9C1-69D8-4AC2-90E7-7B58658E1B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049C370-BA93-43D7-8C09-562B167E3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623B787-67EC-4004-B8BF-9AF229232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A627D24-430E-4A49-B14B-E2594A228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64528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BF3F25-4AB7-4954-BE60-9CCBEB4AA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33538C1-41AC-45BF-8013-790ED236FC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6189468-2C45-4C27-AD22-704EFDCC61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622F55C-884B-422D-86D7-ACCB92C030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7A46837-B2AE-4094-A74E-C8BDB41C47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823026F-8BD3-409E-8215-1AD08C55D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B1475CA-7ED9-4C3E-AE0F-FA64BF8DC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3A76510-54E1-49B6-926C-9C4A6412C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5243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93A9CF-AD43-4368-A23C-0CB5A4FA4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16FF96F-E6F9-4BD8-86DC-F539754C4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9E2F79A-81F0-4D6B-B723-3D988DC14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8EF23F7-1BB1-4806-B78B-39FC1395D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77836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A669E12-AC53-4279-8401-3E733D024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4299FA7-5C40-416A-8940-826049611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EBD2788-44D9-41FA-846C-99BB0D2B9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60712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B26071-B610-4F62-9117-AEC325813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955A33-FCE3-4CD1-99C6-697C3CE8B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D03C258-458D-4792-B9A9-F2EF908F61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34EF520-D74A-4B45-82D0-51014B940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F83DE8B-6DB5-42EE-8771-7ACB0E238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85EA976-5036-4432-8304-3479E5983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943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09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238675-6F92-4541-BB58-87224A9D6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134052A-6A27-4A16-8CA9-30F89DF5C0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979FA0E-97FE-41D7-93EB-7804422BAA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07866F-D036-42F9-80EF-BF1A34DED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79D9B4F-2402-4858-9BAD-269B50F64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5549BA4-6D97-4300-A5AA-51DF68482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2940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2361EA-1B91-4BD0-BF5C-F136FAFBA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1FDB82D-2A29-4A75-A36B-C155242256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CD0033-99BD-49DB-9AAC-B0E32B4CB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68828-44B6-42CD-87F9-0F629C652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30734F-BA67-4541-AF67-21B35D7EE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21256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17EB557-1826-40D9-BBD6-FE56BBF731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4F0CFD5-E60A-4010-8E85-7B565966DF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99EE73-985A-4B20-95A8-F7C794D50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8601B9-523D-4E3C-A274-ACD3D62F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681FCA-725A-4778-9EED-2553F1568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8540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5571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950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484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644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201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300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5639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2922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9F418A7-4A3E-40B2-8570-9F7313489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9EF1D66-BC15-4805-8C16-CA5CA63FB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C2D946-11E0-4EE5-B2C4-80AAE69499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4F99FA-2A0F-4053-AC36-450F643222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6D82F6-7D8B-4929-B142-43A3D615FB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517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ebp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ebp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ebp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ebp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ebp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ebp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ebp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8F42C9-FEBC-4D62-96C5-043E795AE4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ja-JP" altLang="en-US" sz="8500">
                <a:solidFill>
                  <a:schemeClr val="tx1"/>
                </a:solidFill>
              </a:rPr>
              <a:t>都道府県庁所在地</a:t>
            </a:r>
            <a:br>
              <a:rPr kumimoji="1" lang="en-US" altLang="ja-JP" sz="2400">
                <a:solidFill>
                  <a:schemeClr val="tx1"/>
                </a:solidFill>
                <a:latin typeface="+mj-ea"/>
              </a:rPr>
            </a:br>
            <a:br>
              <a:rPr kumimoji="1" lang="en-US" altLang="ja-JP" sz="3000">
                <a:solidFill>
                  <a:schemeClr val="tx1"/>
                </a:solidFill>
                <a:latin typeface="+mj-ea"/>
              </a:rPr>
            </a:br>
            <a:r>
              <a:rPr lang="zh-CN" altLang="en-US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	科	：社会</a:t>
            </a:r>
            <a:br>
              <a:rPr lang="zh-CN" altLang="en-US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zh-CN" altLang="en-US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	年	：小学</a:t>
            </a:r>
            <a:r>
              <a:rPr lang="ja-JP" altLang="en-US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r>
              <a:rPr lang="zh-CN" altLang="en-US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年生</a:t>
            </a:r>
            <a:endParaRPr kumimoji="1" lang="ja-JP" altLang="en-US" sz="240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F288985-8B4B-4BEB-ADFA-8C2AFC3B1C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80" y="4455620"/>
            <a:ext cx="10058400" cy="1835452"/>
          </a:xfrm>
        </p:spPr>
        <p:txBody>
          <a:bodyPr>
            <a:normAutofit/>
          </a:bodyPr>
          <a:lstStyle/>
          <a:p>
            <a:r>
              <a:rPr kumimoji="1" lang="ja-JP" altLang="en-US" sz="3000">
                <a:solidFill>
                  <a:schemeClr val="tx1"/>
                </a:solidFill>
              </a:rPr>
              <a:t>各府</a:t>
            </a:r>
            <a:r>
              <a:rPr lang="ja-JP" altLang="en-US" sz="3000">
                <a:solidFill>
                  <a:schemeClr val="tx1"/>
                </a:solidFill>
              </a:rPr>
              <a:t>県の絵や名前を見て</a:t>
            </a:r>
            <a:endParaRPr kumimoji="1" lang="en-US" altLang="ja-JP" sz="3000">
              <a:solidFill>
                <a:schemeClr val="tx1"/>
              </a:solidFill>
            </a:endParaRPr>
          </a:p>
          <a:p>
            <a:r>
              <a:rPr lang="ja-JP" altLang="en-US" sz="3000">
                <a:solidFill>
                  <a:srgbClr val="FF0000"/>
                </a:solidFill>
              </a:rPr>
              <a:t>府庁</a:t>
            </a:r>
            <a:r>
              <a:rPr lang="ja-JP" altLang="en-US" sz="3000">
                <a:solidFill>
                  <a:schemeClr val="tx1"/>
                </a:solidFill>
              </a:rPr>
              <a:t>・</a:t>
            </a:r>
            <a:r>
              <a:rPr lang="ja-JP" altLang="en-US" sz="3000">
                <a:solidFill>
                  <a:srgbClr val="FF0000"/>
                </a:solidFill>
              </a:rPr>
              <a:t>県庁</a:t>
            </a:r>
            <a:r>
              <a:rPr lang="ja-JP" altLang="en-US" sz="3000">
                <a:solidFill>
                  <a:schemeClr val="tx1"/>
                </a:solidFill>
              </a:rPr>
              <a:t>がある</a:t>
            </a:r>
            <a:r>
              <a:rPr lang="ja-JP" altLang="en-US" sz="3000">
                <a:solidFill>
                  <a:srgbClr val="FF0000"/>
                </a:solidFill>
              </a:rPr>
              <a:t>都市名</a:t>
            </a:r>
            <a:r>
              <a:rPr kumimoji="1" lang="ja-JP" altLang="en-US" sz="3000">
                <a:solidFill>
                  <a:schemeClr val="tx1"/>
                </a:solidFill>
              </a:rPr>
              <a:t>を答えましょう。</a:t>
            </a:r>
            <a:endParaRPr kumimoji="1" lang="en-US" altLang="ja-JP" sz="1100">
              <a:solidFill>
                <a:schemeClr val="tx1"/>
              </a:solidFill>
            </a:endParaRPr>
          </a:p>
          <a:p>
            <a:endParaRPr lang="en-US" altLang="ja-JP" sz="1000">
              <a:solidFill>
                <a:schemeClr val="tx1"/>
              </a:solidFill>
            </a:endParaRPr>
          </a:p>
          <a:p>
            <a:r>
              <a:rPr lang="ja-JP" altLang="en-US" sz="1000">
                <a:solidFill>
                  <a:schemeClr val="tx1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所在地の都市は各府県が条例で定めたものによる。</a:t>
            </a:r>
            <a:endParaRPr kumimoji="1" lang="ja-JP" altLang="en-US" sz="1000">
              <a:solidFill>
                <a:schemeClr val="tx1"/>
              </a:solidFill>
              <a:latin typeface="小塚ゴシック Pr6N R" panose="020B0400000000000000" pitchFamily="34" charset="-128"/>
              <a:ea typeface="小塚ゴシック Pr6N R" panose="020B0400000000000000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1BAE5D9-C798-48D1-A65F-458D5CAE3AD4}"/>
              </a:ext>
            </a:extLst>
          </p:cNvPr>
          <p:cNvSpPr txBox="1"/>
          <p:nvPr/>
        </p:nvSpPr>
        <p:spPr>
          <a:xfrm>
            <a:off x="7032396" y="2542032"/>
            <a:ext cx="2783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400">
                <a:solidFill>
                  <a:srgbClr val="7030A0"/>
                </a:solidFill>
                <a:latin typeface="+mj-ea"/>
              </a:rPr>
              <a:t>近畿</a:t>
            </a:r>
            <a:r>
              <a:rPr kumimoji="1" lang="ja-JP" altLang="en-US" sz="2400">
                <a:latin typeface="+mj-ea"/>
              </a:rPr>
              <a:t>地方編</a:t>
            </a:r>
            <a:endParaRPr kumimoji="1" lang="ja-JP" altLang="en-US" sz="240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5916011D-658E-4ABF-B409-17EE1CB3D2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5289" y="1532428"/>
            <a:ext cx="2942538" cy="2942538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0088D23D-01AB-465A-B071-5B8B831411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6011" y="4415351"/>
            <a:ext cx="1915989" cy="1915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976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8F42C9-FEBC-4D62-96C5-043E795AE4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ctr">
            <a:norm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府庁・県庁所在地</a:t>
            </a:r>
            <a:br>
              <a:rPr lang="en-US" altLang="ja-JP">
                <a:solidFill>
                  <a:srgbClr val="FF0000"/>
                </a:solidFill>
              </a:rPr>
            </a:br>
            <a:r>
              <a:rPr lang="ja-JP" altLang="en-US">
                <a:solidFill>
                  <a:schemeClr val="tx1"/>
                </a:solidFill>
              </a:rPr>
              <a:t>を答えましょう。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F288985-8B4B-4BEB-ADFA-8C2AFC3B1C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569226"/>
          </a:xfrm>
        </p:spPr>
        <p:txBody>
          <a:bodyPr>
            <a:normAutofit lnSpcReduction="10000"/>
          </a:bodyPr>
          <a:lstStyle/>
          <a:p>
            <a:r>
              <a:rPr lang="ja-JP" altLang="en-US" sz="3600">
                <a:solidFill>
                  <a:schemeClr val="tx1"/>
                </a:solidFill>
              </a:rPr>
              <a:t>ふちょう・けんちょうしょざいちをこたえましょう。</a:t>
            </a:r>
            <a:endParaRPr kumimoji="1" lang="ja-JP" altLang="en-US" sz="3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721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B539D2BD-6FFE-4852-AA9B-B8CC5D6D31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2467" y="1109353"/>
            <a:ext cx="4841966" cy="4841966"/>
          </a:xfrm>
          <a:prstGeom prst="rect">
            <a:avLst/>
          </a:prstGeom>
        </p:spPr>
      </p:pic>
      <p:sp>
        <p:nvSpPr>
          <p:cNvPr id="8" name="星: 5 pt 7">
            <a:extLst>
              <a:ext uri="{FF2B5EF4-FFF2-40B4-BE49-F238E27FC236}">
                <a16:creationId xmlns:a16="http://schemas.microsoft.com/office/drawing/2014/main" id="{DA3AB4F7-FFEF-4A4C-9135-96E45F967FD4}"/>
              </a:ext>
            </a:extLst>
          </p:cNvPr>
          <p:cNvSpPr/>
          <p:nvPr/>
        </p:nvSpPr>
        <p:spPr>
          <a:xfrm>
            <a:off x="6048104" y="2646414"/>
            <a:ext cx="200298" cy="20029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AFDEFC7-FDEF-40BB-BBE2-EEA020630F6E}"/>
              </a:ext>
            </a:extLst>
          </p:cNvPr>
          <p:cNvSpPr txBox="1"/>
          <p:nvPr/>
        </p:nvSpPr>
        <p:spPr>
          <a:xfrm>
            <a:off x="0" y="-159023"/>
            <a:ext cx="1219199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三重県（みえけん）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94C0302-D6A5-49C0-951B-1437AB87B7BF}"/>
              </a:ext>
            </a:extLst>
          </p:cNvPr>
          <p:cNvSpPr txBox="1"/>
          <p:nvPr/>
        </p:nvSpPr>
        <p:spPr>
          <a:xfrm>
            <a:off x="500742" y="5666002"/>
            <a:ext cx="11190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津市（つし）</a:t>
            </a:r>
          </a:p>
        </p:txBody>
      </p:sp>
    </p:spTree>
    <p:extLst>
      <p:ext uri="{BB962C8B-B14F-4D97-AF65-F5344CB8AC3E}">
        <p14:creationId xmlns:p14="http://schemas.microsoft.com/office/powerpoint/2010/main" val="2479737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BC18BC31-E122-491A-B06B-599149F025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0331" y="1149532"/>
            <a:ext cx="4711338" cy="4711338"/>
          </a:xfrm>
          <a:prstGeom prst="rect">
            <a:avLst/>
          </a:prstGeom>
        </p:spPr>
      </p:pic>
      <p:sp>
        <p:nvSpPr>
          <p:cNvPr id="8" name="星: 5 pt 7">
            <a:extLst>
              <a:ext uri="{FF2B5EF4-FFF2-40B4-BE49-F238E27FC236}">
                <a16:creationId xmlns:a16="http://schemas.microsoft.com/office/drawing/2014/main" id="{FFBC45A7-FDD2-44BF-8068-D61BD58083AA}"/>
              </a:ext>
            </a:extLst>
          </p:cNvPr>
          <p:cNvSpPr/>
          <p:nvPr/>
        </p:nvSpPr>
        <p:spPr>
          <a:xfrm>
            <a:off x="4767944" y="4551683"/>
            <a:ext cx="200298" cy="20029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E8B7945-FB70-494F-8A8C-E3B95B66E67A}"/>
              </a:ext>
            </a:extLst>
          </p:cNvPr>
          <p:cNvSpPr txBox="1"/>
          <p:nvPr/>
        </p:nvSpPr>
        <p:spPr>
          <a:xfrm>
            <a:off x="0" y="-159023"/>
            <a:ext cx="1219199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滋賀県（しがけん）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6383105-6744-40DA-8914-D77C449B4862}"/>
              </a:ext>
            </a:extLst>
          </p:cNvPr>
          <p:cNvSpPr txBox="1"/>
          <p:nvPr/>
        </p:nvSpPr>
        <p:spPr>
          <a:xfrm>
            <a:off x="500742" y="5666002"/>
            <a:ext cx="11190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大津市（おおつし）</a:t>
            </a:r>
          </a:p>
        </p:txBody>
      </p:sp>
    </p:spTree>
    <p:extLst>
      <p:ext uri="{BB962C8B-B14F-4D97-AF65-F5344CB8AC3E}">
        <p14:creationId xmlns:p14="http://schemas.microsoft.com/office/powerpoint/2010/main" val="2426072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9DDB798D-C105-4CC8-9822-DC1BCCB4A4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3829" y="739411"/>
            <a:ext cx="5344342" cy="5344342"/>
          </a:xfrm>
          <a:prstGeom prst="rect">
            <a:avLst/>
          </a:prstGeom>
        </p:spPr>
      </p:pic>
      <p:sp>
        <p:nvSpPr>
          <p:cNvPr id="8" name="星: 5 pt 7">
            <a:extLst>
              <a:ext uri="{FF2B5EF4-FFF2-40B4-BE49-F238E27FC236}">
                <a16:creationId xmlns:a16="http://schemas.microsoft.com/office/drawing/2014/main" id="{406AA43C-A356-4059-AFFE-80F3070B5670}"/>
              </a:ext>
            </a:extLst>
          </p:cNvPr>
          <p:cNvSpPr/>
          <p:nvPr/>
        </p:nvSpPr>
        <p:spPr>
          <a:xfrm>
            <a:off x="7380515" y="4421055"/>
            <a:ext cx="200298" cy="20029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3C097E4-20C5-442D-ADA1-3D2273D7E440}"/>
              </a:ext>
            </a:extLst>
          </p:cNvPr>
          <p:cNvSpPr txBox="1"/>
          <p:nvPr/>
        </p:nvSpPr>
        <p:spPr>
          <a:xfrm>
            <a:off x="0" y="-159023"/>
            <a:ext cx="1219199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京都府（きょうとふ）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FF93A73-3330-4983-86E5-F02B36E50FF0}"/>
              </a:ext>
            </a:extLst>
          </p:cNvPr>
          <p:cNvSpPr txBox="1"/>
          <p:nvPr/>
        </p:nvSpPr>
        <p:spPr>
          <a:xfrm>
            <a:off x="500742" y="5666002"/>
            <a:ext cx="11190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京都市（きょうとし）</a:t>
            </a:r>
          </a:p>
        </p:txBody>
      </p:sp>
    </p:spTree>
    <p:extLst>
      <p:ext uri="{BB962C8B-B14F-4D97-AF65-F5344CB8AC3E}">
        <p14:creationId xmlns:p14="http://schemas.microsoft.com/office/powerpoint/2010/main" val="2558159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27D39962-E429-40BF-85B9-82CD86EE91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2193" y="1200647"/>
            <a:ext cx="4535401" cy="4535401"/>
          </a:xfrm>
          <a:prstGeom prst="rect">
            <a:avLst/>
          </a:prstGeom>
        </p:spPr>
      </p:pic>
      <p:sp>
        <p:nvSpPr>
          <p:cNvPr id="8" name="星: 5 pt 7">
            <a:extLst>
              <a:ext uri="{FF2B5EF4-FFF2-40B4-BE49-F238E27FC236}">
                <a16:creationId xmlns:a16="http://schemas.microsoft.com/office/drawing/2014/main" id="{24BDF702-7604-4252-99B0-77B634805F4A}"/>
              </a:ext>
            </a:extLst>
          </p:cNvPr>
          <p:cNvSpPr/>
          <p:nvPr/>
        </p:nvSpPr>
        <p:spPr>
          <a:xfrm>
            <a:off x="5895701" y="3010987"/>
            <a:ext cx="200298" cy="20029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CF230D7-D3EF-464A-9948-E9F158B0958F}"/>
              </a:ext>
            </a:extLst>
          </p:cNvPr>
          <p:cNvSpPr txBox="1"/>
          <p:nvPr/>
        </p:nvSpPr>
        <p:spPr>
          <a:xfrm>
            <a:off x="0" y="-159023"/>
            <a:ext cx="1219199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大阪府（おおさかふ）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EE87AF3-9A9B-4860-8097-243646E47CED}"/>
              </a:ext>
            </a:extLst>
          </p:cNvPr>
          <p:cNvSpPr txBox="1"/>
          <p:nvPr/>
        </p:nvSpPr>
        <p:spPr>
          <a:xfrm>
            <a:off x="500742" y="5666002"/>
            <a:ext cx="11190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大阪市（おおさかし）</a:t>
            </a:r>
          </a:p>
        </p:txBody>
      </p:sp>
    </p:spTree>
    <p:extLst>
      <p:ext uri="{BB962C8B-B14F-4D97-AF65-F5344CB8AC3E}">
        <p14:creationId xmlns:p14="http://schemas.microsoft.com/office/powerpoint/2010/main" val="3489763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4F69F2F-6290-4EED-B91D-C4C3C17310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6862" y="1114695"/>
            <a:ext cx="4856281" cy="4856281"/>
          </a:xfrm>
          <a:prstGeom prst="rect">
            <a:avLst/>
          </a:prstGeom>
        </p:spPr>
      </p:pic>
      <p:sp>
        <p:nvSpPr>
          <p:cNvPr id="6" name="星: 5 pt 5">
            <a:extLst>
              <a:ext uri="{FF2B5EF4-FFF2-40B4-BE49-F238E27FC236}">
                <a16:creationId xmlns:a16="http://schemas.microsoft.com/office/drawing/2014/main" id="{703EA2E2-A321-46CF-948E-6CC99D3D28AF}"/>
              </a:ext>
            </a:extLst>
          </p:cNvPr>
          <p:cNvSpPr/>
          <p:nvPr/>
        </p:nvSpPr>
        <p:spPr>
          <a:xfrm>
            <a:off x="6653346" y="4247604"/>
            <a:ext cx="200298" cy="20029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D94C874-4E6F-4921-BC3E-96155362E774}"/>
              </a:ext>
            </a:extLst>
          </p:cNvPr>
          <p:cNvSpPr txBox="1"/>
          <p:nvPr/>
        </p:nvSpPr>
        <p:spPr>
          <a:xfrm>
            <a:off x="0" y="-159023"/>
            <a:ext cx="1219199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兵庫県（ひょうごけん）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24840B3-DA35-4D02-8ED8-24CF48C32D2A}"/>
              </a:ext>
            </a:extLst>
          </p:cNvPr>
          <p:cNvSpPr txBox="1"/>
          <p:nvPr/>
        </p:nvSpPr>
        <p:spPr>
          <a:xfrm>
            <a:off x="500742" y="5666002"/>
            <a:ext cx="11190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神戸市（こうべし）</a:t>
            </a:r>
          </a:p>
        </p:txBody>
      </p:sp>
    </p:spTree>
    <p:extLst>
      <p:ext uri="{BB962C8B-B14F-4D97-AF65-F5344CB8AC3E}">
        <p14:creationId xmlns:p14="http://schemas.microsoft.com/office/powerpoint/2010/main" val="2105396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64571D1-D8BB-4A09-B077-05B4253A58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2147" y="1111369"/>
            <a:ext cx="4787703" cy="4787703"/>
          </a:xfrm>
          <a:prstGeom prst="rect">
            <a:avLst/>
          </a:prstGeom>
        </p:spPr>
      </p:pic>
      <p:sp>
        <p:nvSpPr>
          <p:cNvPr id="6" name="星: 5 pt 5">
            <a:extLst>
              <a:ext uri="{FF2B5EF4-FFF2-40B4-BE49-F238E27FC236}">
                <a16:creationId xmlns:a16="http://schemas.microsoft.com/office/drawing/2014/main" id="{68C9ADFE-1216-4011-AD67-88B042259DBE}"/>
              </a:ext>
            </a:extLst>
          </p:cNvPr>
          <p:cNvSpPr/>
          <p:nvPr/>
        </p:nvSpPr>
        <p:spPr>
          <a:xfrm>
            <a:off x="5651861" y="1486986"/>
            <a:ext cx="200298" cy="20029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8FDD5B9-EEFC-473E-8428-E3B2B60AB4AF}"/>
              </a:ext>
            </a:extLst>
          </p:cNvPr>
          <p:cNvSpPr txBox="1"/>
          <p:nvPr/>
        </p:nvSpPr>
        <p:spPr>
          <a:xfrm>
            <a:off x="0" y="-159023"/>
            <a:ext cx="1219199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奈良県（ならけん）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B4E84E0-EEEF-490F-BD15-2F1FEA5AF4B9}"/>
              </a:ext>
            </a:extLst>
          </p:cNvPr>
          <p:cNvSpPr txBox="1"/>
          <p:nvPr/>
        </p:nvSpPr>
        <p:spPr>
          <a:xfrm>
            <a:off x="500742" y="5666002"/>
            <a:ext cx="11190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奈良市（ならし）</a:t>
            </a:r>
          </a:p>
        </p:txBody>
      </p:sp>
    </p:spTree>
    <p:extLst>
      <p:ext uri="{BB962C8B-B14F-4D97-AF65-F5344CB8AC3E}">
        <p14:creationId xmlns:p14="http://schemas.microsoft.com/office/powerpoint/2010/main" val="4167765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969B28DD-AE56-4879-BA8B-C3105833E2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3686" y="1053736"/>
            <a:ext cx="4961708" cy="4961708"/>
          </a:xfrm>
          <a:prstGeom prst="rect">
            <a:avLst/>
          </a:prstGeom>
        </p:spPr>
      </p:pic>
      <p:sp>
        <p:nvSpPr>
          <p:cNvPr id="8" name="星: 5 pt 7">
            <a:extLst>
              <a:ext uri="{FF2B5EF4-FFF2-40B4-BE49-F238E27FC236}">
                <a16:creationId xmlns:a16="http://schemas.microsoft.com/office/drawing/2014/main" id="{41B22A64-564D-4788-A884-D71701DABC15}"/>
              </a:ext>
            </a:extLst>
          </p:cNvPr>
          <p:cNvSpPr/>
          <p:nvPr/>
        </p:nvSpPr>
        <p:spPr>
          <a:xfrm>
            <a:off x="4214946" y="1863472"/>
            <a:ext cx="200298" cy="20029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FA4C078-5BF6-45E8-B08B-1CF6A41781AE}"/>
              </a:ext>
            </a:extLst>
          </p:cNvPr>
          <p:cNvSpPr txBox="1"/>
          <p:nvPr/>
        </p:nvSpPr>
        <p:spPr>
          <a:xfrm>
            <a:off x="0" y="-159023"/>
            <a:ext cx="1219199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和歌山県（わかやまけん）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C591F73-8E4E-40C6-B386-FED9365948D5}"/>
              </a:ext>
            </a:extLst>
          </p:cNvPr>
          <p:cNvSpPr txBox="1"/>
          <p:nvPr/>
        </p:nvSpPr>
        <p:spPr>
          <a:xfrm>
            <a:off x="500742" y="5666002"/>
            <a:ext cx="11190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和歌山市（わかやまし）</a:t>
            </a:r>
          </a:p>
        </p:txBody>
      </p:sp>
    </p:spTree>
    <p:extLst>
      <p:ext uri="{BB962C8B-B14F-4D97-AF65-F5344CB8AC3E}">
        <p14:creationId xmlns:p14="http://schemas.microsoft.com/office/powerpoint/2010/main" val="3493334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763</TotalTime>
  <Words>111</Words>
  <Application>Microsoft Office PowerPoint</Application>
  <PresentationFormat>ワイド画面</PresentationFormat>
  <Paragraphs>22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9</vt:i4>
      </vt:variant>
    </vt:vector>
  </HeadingPairs>
  <TitlesOfParts>
    <vt:vector size="18" baseType="lpstr">
      <vt:lpstr>ＭＳ Ｐゴシック</vt:lpstr>
      <vt:lpstr>小塚ゴシック Pr6N R</vt:lpstr>
      <vt:lpstr>游ゴシック</vt:lpstr>
      <vt:lpstr>游ゴシック Light</vt:lpstr>
      <vt:lpstr>Arial</vt:lpstr>
      <vt:lpstr>Calibri</vt:lpstr>
      <vt:lpstr>Calibri Light</vt:lpstr>
      <vt:lpstr>レトロスペクト</vt:lpstr>
      <vt:lpstr>Office テーマ</vt:lpstr>
      <vt:lpstr>都道府県庁所在地  教 科 ：社会 学 年 ：小学４年生</vt:lpstr>
      <vt:lpstr>府庁・県庁所在地 を答えましょう。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県庁所在地</dc:title>
  <dc:creator>colas@edu-c.local</dc:creator>
  <cp:lastModifiedBy>colas@edu-c.local</cp:lastModifiedBy>
  <cp:revision>145</cp:revision>
  <dcterms:created xsi:type="dcterms:W3CDTF">2019-08-04T23:33:54Z</dcterms:created>
  <dcterms:modified xsi:type="dcterms:W3CDTF">2019-11-06T02:39:16Z</dcterms:modified>
</cp:coreProperties>
</file>