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256" r:id="rId3"/>
    <p:sldId id="258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84" y="2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92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98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F673E-7F15-44D8-9093-014679077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DD54C6-7AD8-441B-BE91-A72F4E0D5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F7CF8-1D0D-4EE3-BA92-C7ED3A4C1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55E32-36BB-4167-95FA-344B6D5C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756D4-00E1-441B-90B4-98534C5D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498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6B6FE-1541-4C53-9ECC-92647BB4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16832E-F967-4688-8074-19CEC504D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BD3AB-2912-4387-A509-FD17350C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554BA-A766-43BF-9D56-3AA1D5A9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20CEA-F91A-48C8-A262-BE6C0974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79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F041B-325D-40AE-8D4A-1F9990B6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73DFE-01E9-4B1F-8BA4-8760C551B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33A638-69AA-4974-A061-CFC9671C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399E65-F50C-42E1-80FF-EAD324D6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EECAF-993C-4AFB-8968-FE793DB1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911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D0C76-27C6-4437-9220-1D79C117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CBE9D-387B-43AC-A165-CE2ABD6DF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06B9C1-69D8-4AC2-90E7-7B58658E1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49C370-BA93-43D7-8C09-562B167E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23B787-67EC-4004-B8BF-9AF22923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627D24-430E-4A49-B14B-E2594A228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6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F3F25-4AB7-4954-BE60-9CCBEB4AA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3538C1-41AC-45BF-8013-790ED236F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189468-2C45-4C27-AD22-704EFDCC6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22F55C-884B-422D-86D7-ACCB92C03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A46837-B2AE-4094-A74E-C8BDB41C4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23026F-8BD3-409E-8215-1AD08C55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B1475CA-7ED9-4C3E-AE0F-FA64BF8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A76510-54E1-49B6-926C-9C4A6412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29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93A9CF-AD43-4368-A23C-0CB5A4FA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6FF96F-E6F9-4BD8-86DC-F539754C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E2F79A-81F0-4D6B-B723-3D988DC1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F23F7-1BB1-4806-B78B-39FC1395D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315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669E12-AC53-4279-8401-3E733D02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299FA7-5C40-416A-8940-82604961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BD2788-44D9-41FA-846C-99BB0D2B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64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26071-B610-4F62-9117-AEC32581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955A33-FCE3-4CD1-99C6-697C3CE8B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03C258-458D-4792-B9A9-F2EF908F6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4EF520-D74A-4B45-82D0-51014B94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83DE8B-6DB5-42EE-8771-7ACB0E238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5EA976-5036-4432-8304-3479E598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24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9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38675-6F92-4541-BB58-87224A9D6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34052A-6A27-4A16-8CA9-30F89DF5C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79FA0E-97FE-41D7-93EB-7804422BA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7866F-D036-42F9-80EF-BF1A34DE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9D9B4F-2402-4858-9BAD-269B50F6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549BA4-6D97-4300-A5AA-51DF6848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04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2361EA-1B91-4BD0-BF5C-F136FAFB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FDB82D-2A29-4A75-A36B-C15524225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CD0033-99BD-49DB-9AAC-B0E32B4CB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68828-44B6-42CD-87F9-0F629C65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30734F-BA67-4541-AF67-21B35D7E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283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17EB557-1826-40D9-BBD6-FE56BBF73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F0CFD5-E60A-4010-8E85-7B565966D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9EE73-985A-4B20-95A8-F7C794D5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8601B9-523D-4E3C-A274-ACD3D62F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81FCA-725A-4778-9EED-2553F1568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4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7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95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4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0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0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6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2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F418A7-4A3E-40B2-8570-9F731348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EF1D66-BC15-4805-8C16-CA5CA63FB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2D946-11E0-4EE5-B2C4-80AAE6949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46C65-9C07-4C6F-857C-959AC56C962C}" type="datetimeFigureOut">
              <a:rPr kumimoji="1" lang="ja-JP" altLang="en-US" smtClean="0"/>
              <a:t>2019/11/6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4F99FA-2A0F-4053-AC36-450F64322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D82F6-7D8B-4929-B142-43A3D615F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C94B6-D254-44CB-B7FA-5A3F3967A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0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ebp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ebp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ebp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ebp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ebp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8500">
                <a:solidFill>
                  <a:schemeClr val="tx1"/>
                </a:solidFill>
              </a:rPr>
              <a:t>都道府県庁所在地</a:t>
            </a:r>
            <a:br>
              <a:rPr kumimoji="1" lang="en-US" altLang="ja-JP" sz="2400">
                <a:solidFill>
                  <a:schemeClr val="tx1"/>
                </a:solidFill>
                <a:latin typeface="+mj-ea"/>
              </a:rPr>
            </a:br>
            <a:br>
              <a:rPr kumimoji="1" lang="en-US" altLang="ja-JP" sz="3000">
                <a:solidFill>
                  <a:schemeClr val="tx1"/>
                </a:solidFill>
                <a:latin typeface="+mj-ea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	科	：社会</a:t>
            </a:r>
            <a:b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	年	：小学</a:t>
            </a:r>
            <a:r>
              <a:rPr lang="ja-JP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r>
              <a:rPr lang="zh-CN" altLang="en-US"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年生</a:t>
            </a:r>
            <a:endParaRPr kumimoji="1" lang="ja-JP" altLang="en-US" sz="240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55620"/>
            <a:ext cx="10058400" cy="1835452"/>
          </a:xfrm>
        </p:spPr>
        <p:txBody>
          <a:bodyPr>
            <a:normAutofit/>
          </a:bodyPr>
          <a:lstStyle/>
          <a:p>
            <a:r>
              <a:rPr kumimoji="1" lang="ja-JP" altLang="en-US" sz="3000">
                <a:solidFill>
                  <a:schemeClr val="tx1"/>
                </a:solidFill>
              </a:rPr>
              <a:t>各</a:t>
            </a:r>
            <a:r>
              <a:rPr lang="ja-JP" altLang="en-US" sz="3000">
                <a:solidFill>
                  <a:schemeClr val="tx1"/>
                </a:solidFill>
              </a:rPr>
              <a:t>県の絵や名前を見て</a:t>
            </a:r>
            <a:endParaRPr kumimoji="1" lang="en-US" altLang="ja-JP" sz="3000">
              <a:solidFill>
                <a:schemeClr val="tx1"/>
              </a:solidFill>
            </a:endParaRPr>
          </a:p>
          <a:p>
            <a:r>
              <a:rPr lang="ja-JP" altLang="en-US" sz="3000">
                <a:solidFill>
                  <a:srgbClr val="FF0000"/>
                </a:solidFill>
              </a:rPr>
              <a:t>県庁</a:t>
            </a:r>
            <a:r>
              <a:rPr lang="ja-JP" altLang="en-US" sz="3000">
                <a:solidFill>
                  <a:schemeClr val="tx1"/>
                </a:solidFill>
              </a:rPr>
              <a:t>がある</a:t>
            </a:r>
            <a:r>
              <a:rPr lang="ja-JP" altLang="en-US" sz="3000">
                <a:solidFill>
                  <a:srgbClr val="FF0000"/>
                </a:solidFill>
              </a:rPr>
              <a:t>都市名</a:t>
            </a:r>
            <a:r>
              <a:rPr kumimoji="1" lang="ja-JP" altLang="en-US" sz="3000">
                <a:solidFill>
                  <a:schemeClr val="tx1"/>
                </a:solidFill>
              </a:rPr>
              <a:t>を答えましょう。</a:t>
            </a:r>
            <a:endParaRPr kumimoji="1" lang="en-US" altLang="ja-JP" sz="1100">
              <a:solidFill>
                <a:schemeClr val="tx1"/>
              </a:solidFill>
            </a:endParaRPr>
          </a:p>
          <a:p>
            <a:endParaRPr lang="en-US" altLang="ja-JP" sz="1000">
              <a:solidFill>
                <a:schemeClr val="tx1"/>
              </a:solidFill>
            </a:endParaRPr>
          </a:p>
          <a:p>
            <a:r>
              <a:rPr lang="ja-JP" altLang="en-US" sz="1000">
                <a:solidFill>
                  <a:schemeClr val="tx1"/>
                </a:solidFill>
                <a:latin typeface="小塚ゴシック Pr6N R" panose="020B0400000000000000" pitchFamily="34" charset="-128"/>
                <a:ea typeface="小塚ゴシック Pr6N R" panose="020B0400000000000000" pitchFamily="34" charset="-128"/>
              </a:rPr>
              <a:t>所在地の都市は各県が条例で定めたものによる。</a:t>
            </a:r>
            <a:endParaRPr kumimoji="1" lang="ja-JP" altLang="en-US" sz="1000">
              <a:solidFill>
                <a:schemeClr val="tx1"/>
              </a:solidFill>
              <a:latin typeface="小塚ゴシック Pr6N R" panose="020B0400000000000000" pitchFamily="34" charset="-128"/>
              <a:ea typeface="小塚ゴシック Pr6N R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EA4A58-56CE-4E12-83CB-BE4DDA2F0712}"/>
              </a:ext>
            </a:extLst>
          </p:cNvPr>
          <p:cNvSpPr txBox="1"/>
          <p:nvPr/>
        </p:nvSpPr>
        <p:spPr>
          <a:xfrm>
            <a:off x="7032396" y="2542032"/>
            <a:ext cx="2783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>
                <a:solidFill>
                  <a:srgbClr val="99CC00"/>
                </a:solidFill>
                <a:latin typeface="+mj-ea"/>
              </a:rPr>
              <a:t>中部</a:t>
            </a:r>
            <a:r>
              <a:rPr kumimoji="1" lang="ja-JP" altLang="en-US" sz="2400">
                <a:latin typeface="+mj-ea"/>
              </a:rPr>
              <a:t>地方編</a:t>
            </a:r>
            <a:endParaRPr kumimoji="1" lang="ja-JP" altLang="en-US" sz="240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BD7DF91-7083-45F6-AD37-2F9CB4D5F0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562" y="1101718"/>
            <a:ext cx="3270055" cy="335390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C71179E-7EB2-44EA-89D5-B4C7F31840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0" y="4549985"/>
            <a:ext cx="2435087" cy="174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76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4FE94ED-F090-4DF3-8A4D-5B98A41FB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397" y="254397"/>
            <a:ext cx="6349206" cy="6349206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EE8A17EB-D0BF-4E30-B80F-AAD174DC087E}"/>
              </a:ext>
            </a:extLst>
          </p:cNvPr>
          <p:cNvSpPr/>
          <p:nvPr/>
        </p:nvSpPr>
        <p:spPr>
          <a:xfrm>
            <a:off x="6139544" y="3896367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6B6A21-4B45-4C5A-923C-644B44354E09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静岡県（しずおかけん）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69A4A12-3528-490E-9661-259AEF6A0F8C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静岡市（しずおかし）</a:t>
            </a:r>
          </a:p>
        </p:txBody>
      </p:sp>
    </p:spTree>
    <p:extLst>
      <p:ext uri="{BB962C8B-B14F-4D97-AF65-F5344CB8AC3E}">
        <p14:creationId xmlns:p14="http://schemas.microsoft.com/office/powerpoint/2010/main" val="395353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89239FE-77C0-4EA0-8C99-164F70940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280" y="259079"/>
            <a:ext cx="5841439" cy="5841439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0890F161-4E66-4656-98BF-3CF955D47C62}"/>
              </a:ext>
            </a:extLst>
          </p:cNvPr>
          <p:cNvSpPr/>
          <p:nvPr/>
        </p:nvSpPr>
        <p:spPr>
          <a:xfrm>
            <a:off x="4354286" y="2510407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CC7A94-3719-4763-98E0-DAD6797C7C05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愛知県（あいちけん）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E8D365A-E918-42EE-8E3C-4E6F45680D82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名古屋市（なごやし）</a:t>
            </a:r>
          </a:p>
        </p:txBody>
      </p:sp>
    </p:spTree>
    <p:extLst>
      <p:ext uri="{BB962C8B-B14F-4D97-AF65-F5344CB8AC3E}">
        <p14:creationId xmlns:p14="http://schemas.microsoft.com/office/powerpoint/2010/main" val="353669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8F42C9-FEBC-4D62-96C5-043E795AE4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ctr">
            <a:norm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県庁所在地</a:t>
            </a:r>
            <a:br>
              <a:rPr lang="en-US" altLang="ja-JP">
                <a:solidFill>
                  <a:srgbClr val="FF0000"/>
                </a:solidFill>
              </a:rPr>
            </a:br>
            <a:r>
              <a:rPr lang="ja-JP" altLang="en-US">
                <a:solidFill>
                  <a:schemeClr val="tx1"/>
                </a:solidFill>
              </a:rPr>
              <a:t>を答えましょう。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288985-8B4B-4BEB-ADFA-8C2AFC3B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569226"/>
          </a:xfrm>
        </p:spPr>
        <p:txBody>
          <a:bodyPr>
            <a:normAutofit lnSpcReduction="10000"/>
          </a:bodyPr>
          <a:lstStyle/>
          <a:p>
            <a:r>
              <a:rPr lang="ja-JP" altLang="en-US" sz="3600">
                <a:solidFill>
                  <a:schemeClr val="tx1"/>
                </a:solidFill>
              </a:rPr>
              <a:t>けんちょうしょざいちをこたえましょう。</a:t>
            </a:r>
            <a:endParaRPr kumimoji="1" lang="ja-JP" altLang="en-US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2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DBAAE4A-F28A-4569-87D7-0FA23D3DEE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55" y="973182"/>
            <a:ext cx="5033555" cy="5033555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BDAFC782-A06C-4512-8FF5-22D21F8F37FC}"/>
              </a:ext>
            </a:extLst>
          </p:cNvPr>
          <p:cNvSpPr/>
          <p:nvPr/>
        </p:nvSpPr>
        <p:spPr>
          <a:xfrm>
            <a:off x="6104708" y="2897778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61E60CC-AE1B-4B9C-B651-41379139581F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新潟県（にいがたけん）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B13E0D2-7844-4C2F-933B-5021C246C57F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新潟市（にいがたし）</a:t>
            </a:r>
          </a:p>
        </p:txBody>
      </p:sp>
    </p:spTree>
    <p:extLst>
      <p:ext uri="{BB962C8B-B14F-4D97-AF65-F5344CB8AC3E}">
        <p14:creationId xmlns:p14="http://schemas.microsoft.com/office/powerpoint/2010/main" val="56485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683011F-868C-4F8E-A34B-7B41E046B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913" y="283950"/>
            <a:ext cx="6168173" cy="6168173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447BC1AD-1496-49B9-8F07-429831CD54E4}"/>
              </a:ext>
            </a:extLst>
          </p:cNvPr>
          <p:cNvSpPr/>
          <p:nvPr/>
        </p:nvSpPr>
        <p:spPr>
          <a:xfrm>
            <a:off x="5425440" y="2697481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41CD835-A9CC-4AB8-8B06-E7A6B129122E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富山県（とやまけん）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EAAA60-7A38-4BFF-AAA5-6C9D1FE40878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富山市（とやまし）</a:t>
            </a:r>
          </a:p>
        </p:txBody>
      </p:sp>
    </p:spTree>
    <p:extLst>
      <p:ext uri="{BB962C8B-B14F-4D97-AF65-F5344CB8AC3E}">
        <p14:creationId xmlns:p14="http://schemas.microsoft.com/office/powerpoint/2010/main" val="100732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2070852-6947-4459-A8E1-4296DE6B00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053" y="1102722"/>
            <a:ext cx="4791891" cy="4791891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2296AF59-46F6-4351-B4B5-A74F62B5CCA6}"/>
              </a:ext>
            </a:extLst>
          </p:cNvPr>
          <p:cNvSpPr/>
          <p:nvPr/>
        </p:nvSpPr>
        <p:spPr>
          <a:xfrm>
            <a:off x="5529941" y="3616233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A346DE5-6D72-4840-91EB-3A8B3AC479BB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石川県（いしかわけん）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CDEC5A0-147F-450D-BB27-37D1128B3735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金沢市（かなざわし）</a:t>
            </a:r>
          </a:p>
        </p:txBody>
      </p:sp>
    </p:spTree>
    <p:extLst>
      <p:ext uri="{BB962C8B-B14F-4D97-AF65-F5344CB8AC3E}">
        <p14:creationId xmlns:p14="http://schemas.microsoft.com/office/powerpoint/2010/main" val="328228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C3E8D7D-4FDE-4B4E-818B-CED2945C5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09" y="304799"/>
            <a:ext cx="6072381" cy="6072381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2A294D81-C741-4AC9-B262-CFE70E4A5845}"/>
              </a:ext>
            </a:extLst>
          </p:cNvPr>
          <p:cNvSpPr/>
          <p:nvPr/>
        </p:nvSpPr>
        <p:spPr>
          <a:xfrm>
            <a:off x="6174376" y="1813559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D89ACB-67BE-4B9E-94D5-EFC8DBBAAD61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福井県（ふくいけん）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293594A-3442-46B1-9CD0-B492DD2D97CB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福井市（ふくいし）</a:t>
            </a:r>
          </a:p>
        </p:txBody>
      </p:sp>
    </p:spTree>
    <p:extLst>
      <p:ext uri="{BB962C8B-B14F-4D97-AF65-F5344CB8AC3E}">
        <p14:creationId xmlns:p14="http://schemas.microsoft.com/office/powerpoint/2010/main" val="364650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8645BBA-EB0A-4276-99C7-8953B861E9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103" y="910103"/>
            <a:ext cx="5037793" cy="5037793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0CAFD137-D846-412B-A651-F81A9A747082}"/>
              </a:ext>
            </a:extLst>
          </p:cNvPr>
          <p:cNvSpPr/>
          <p:nvPr/>
        </p:nvSpPr>
        <p:spPr>
          <a:xfrm>
            <a:off x="5669278" y="2706187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9A4E6C8-F96E-4940-B38E-E4A5ED2DE75F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山梨県（やまなしけん）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DABD28-FC72-4597-9FA3-3E9028724449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甲府市（こうふし）</a:t>
            </a:r>
          </a:p>
        </p:txBody>
      </p:sp>
    </p:spTree>
    <p:extLst>
      <p:ext uri="{BB962C8B-B14F-4D97-AF65-F5344CB8AC3E}">
        <p14:creationId xmlns:p14="http://schemas.microsoft.com/office/powerpoint/2010/main" val="214090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2A7CDC7-098E-4859-ADB6-E2A0E7351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61" y="1040361"/>
            <a:ext cx="4777278" cy="4777278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5DDD006C-D63A-420A-823E-E62776BECD27}"/>
              </a:ext>
            </a:extLst>
          </p:cNvPr>
          <p:cNvSpPr/>
          <p:nvPr/>
        </p:nvSpPr>
        <p:spPr>
          <a:xfrm>
            <a:off x="6122126" y="1831748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855B58-046E-4B91-9D8B-55631A729AC4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長野県（ながのけん）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4CF532-D7E4-4173-B47F-7992707B5216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長野市（ながのし）</a:t>
            </a:r>
          </a:p>
        </p:txBody>
      </p:sp>
    </p:spTree>
    <p:extLst>
      <p:ext uri="{BB962C8B-B14F-4D97-AF65-F5344CB8AC3E}">
        <p14:creationId xmlns:p14="http://schemas.microsoft.com/office/powerpoint/2010/main" val="396905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B021494-A28F-4CD9-AC7B-367819A94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496" y="1099459"/>
            <a:ext cx="4781007" cy="4781007"/>
          </a:xfrm>
          <a:prstGeom prst="rect">
            <a:avLst/>
          </a:prstGeom>
        </p:spPr>
      </p:pic>
      <p:sp>
        <p:nvSpPr>
          <p:cNvPr id="8" name="星: 5 pt 7">
            <a:extLst>
              <a:ext uri="{FF2B5EF4-FFF2-40B4-BE49-F238E27FC236}">
                <a16:creationId xmlns:a16="http://schemas.microsoft.com/office/drawing/2014/main" id="{E224666F-BDB1-4774-8413-B84C212419F0}"/>
              </a:ext>
            </a:extLst>
          </p:cNvPr>
          <p:cNvSpPr/>
          <p:nvPr/>
        </p:nvSpPr>
        <p:spPr>
          <a:xfrm>
            <a:off x="5294811" y="4714973"/>
            <a:ext cx="200298" cy="20029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1F3B12-D20C-4110-B6F4-00CA2767980B}"/>
              </a:ext>
            </a:extLst>
          </p:cNvPr>
          <p:cNvSpPr txBox="1"/>
          <p:nvPr/>
        </p:nvSpPr>
        <p:spPr>
          <a:xfrm>
            <a:off x="0" y="-159023"/>
            <a:ext cx="1219199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岐阜県（ぎふけん）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F79AC3-4345-4778-B675-E57B74F0EFE0}"/>
              </a:ext>
            </a:extLst>
          </p:cNvPr>
          <p:cNvSpPr txBox="1"/>
          <p:nvPr/>
        </p:nvSpPr>
        <p:spPr>
          <a:xfrm>
            <a:off x="500742" y="5666002"/>
            <a:ext cx="11190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岐阜市（ぎふし）</a:t>
            </a:r>
          </a:p>
        </p:txBody>
      </p:sp>
    </p:spTree>
    <p:extLst>
      <p:ext uri="{BB962C8B-B14F-4D97-AF65-F5344CB8AC3E}">
        <p14:creationId xmlns:p14="http://schemas.microsoft.com/office/powerpoint/2010/main" val="316173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129</Words>
  <Application>Microsoft Office PowerPoint</Application>
  <PresentationFormat>ワイド画面</PresentationFormat>
  <Paragraphs>26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ＭＳ Ｐゴシック</vt:lpstr>
      <vt:lpstr>小塚ゴシック Pr6N R</vt:lpstr>
      <vt:lpstr>游ゴシック</vt:lpstr>
      <vt:lpstr>游ゴシック Light</vt:lpstr>
      <vt:lpstr>Arial</vt:lpstr>
      <vt:lpstr>Calibri</vt:lpstr>
      <vt:lpstr>Calibri Light</vt:lpstr>
      <vt:lpstr>レトロスペクト</vt:lpstr>
      <vt:lpstr>Office テーマ</vt:lpstr>
      <vt:lpstr>都道府県庁所在地  教 科 ：社会 学 年 ：小学４年生</vt:lpstr>
      <vt:lpstr>県庁所在地 を答えましょう。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県庁所在地</dc:title>
  <dc:creator>colas@edu-c.local</dc:creator>
  <cp:lastModifiedBy>colas@edu-c.local</cp:lastModifiedBy>
  <cp:revision>143</cp:revision>
  <dcterms:created xsi:type="dcterms:W3CDTF">2019-08-04T23:33:54Z</dcterms:created>
  <dcterms:modified xsi:type="dcterms:W3CDTF">2019-11-06T02:38:28Z</dcterms:modified>
</cp:coreProperties>
</file>