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2" r:id="rId2"/>
  </p:sldMasterIdLst>
  <p:sldIdLst>
    <p:sldId id="256" r:id="rId3"/>
    <p:sldId id="258" r:id="rId4"/>
    <p:sldId id="286" r:id="rId5"/>
    <p:sldId id="287" r:id="rId6"/>
    <p:sldId id="288" r:id="rId7"/>
    <p:sldId id="289" r:id="rId8"/>
    <p:sldId id="290" r:id="rId9"/>
    <p:sldId id="291" r:id="rId10"/>
    <p:sldId id="29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 snapToGrid="0">
      <p:cViewPr>
        <p:scale>
          <a:sx n="110" d="100"/>
          <a:sy n="110" d="100"/>
        </p:scale>
        <p:origin x="52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924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5301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4984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DF673E-7F15-44D8-9093-014679077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BDD54C6-7AD8-441B-BE91-A72F4E0D51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5F7CF8-1D0D-4EE3-BA92-C7ED3A4C1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B355E32-36BB-4167-95FA-344B6D5C8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8756D4-00E1-441B-90B4-98534C5D6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2266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46B6FE-1541-4C53-9ECC-92647BB41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16832E-F967-4688-8074-19CEC504D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0BD3AB-2912-4387-A509-FD17350CD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2554BA-A766-43BF-9D56-3AA1D5A92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720CEA-F91A-48C8-A262-BE6C09747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3487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3F041B-325D-40AE-8D4A-1F9990B65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A873DFE-01E9-4B1F-8BA4-8760C551B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33A638-69AA-4974-A061-CFC9671CA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4399E65-F50C-42E1-80FF-EAD324D69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DEECAF-993C-4AFB-8968-FE793DB1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699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7D0C76-27C6-4437-9220-1D79C1176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FCBE9D-387B-43AC-A165-CE2ABD6DF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906B9C1-69D8-4AC2-90E7-7B58658E1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049C370-BA93-43D7-8C09-562B167E3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623B787-67EC-4004-B8BF-9AF22923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A627D24-430E-4A49-B14B-E2594A22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7079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BF3F25-4AB7-4954-BE60-9CCBEB4AA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33538C1-41AC-45BF-8013-790ED236F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6189468-2C45-4C27-AD22-704EFDCC6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622F55C-884B-422D-86D7-ACCB92C030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7A46837-B2AE-4094-A74E-C8BDB41C47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823026F-8BD3-409E-8215-1AD08C55D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B1475CA-7ED9-4C3E-AE0F-FA64BF8DC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3A76510-54E1-49B6-926C-9C4A6412C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245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93A9CF-AD43-4368-A23C-0CB5A4FA4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16FF96F-E6F9-4BD8-86DC-F539754C4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9E2F79A-81F0-4D6B-B723-3D988DC14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8EF23F7-1BB1-4806-B78B-39FC1395D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22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A669E12-AC53-4279-8401-3E733D024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4299FA7-5C40-416A-8940-826049611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BD2788-44D9-41FA-846C-99BB0D2B9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2766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B26071-B610-4F62-9117-AEC325813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4955A33-FCE3-4CD1-99C6-697C3CE8B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D03C258-458D-4792-B9A9-F2EF908F6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34EF520-D74A-4B45-82D0-51014B940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F83DE8B-6DB5-42EE-8771-7ACB0E238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85EA976-5036-4432-8304-3479E5983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912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09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238675-6F92-4541-BB58-87224A9D6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134052A-6A27-4A16-8CA9-30F89DF5C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979FA0E-97FE-41D7-93EB-7804422BA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D07866F-D036-42F9-80EF-BF1A34DED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79D9B4F-2402-4858-9BAD-269B50F6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549BA4-6D97-4300-A5AA-51DF68482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5160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2361EA-1B91-4BD0-BF5C-F136FAFBA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1FDB82D-2A29-4A75-A36B-C15524225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CD0033-99BD-49DB-9AAC-B0E32B4CB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D68828-44B6-42CD-87F9-0F629C652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30734F-BA67-4541-AF67-21B35D7E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5331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17EB557-1826-40D9-BBD6-FE56BBF731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4F0CFD5-E60A-4010-8E85-7B565966D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99EE73-985A-4B20-95A8-F7C794D50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8601B9-523D-4E3C-A274-ACD3D62FB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681FCA-725A-4778-9EED-2553F156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804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57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1950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9484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8644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201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30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563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92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9F418A7-4A3E-40B2-8570-9F7313489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9EF1D66-BC15-4805-8C16-CA5CA63FB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C2D946-11E0-4EE5-B2C4-80AAE69499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4F99FA-2A0F-4053-AC36-450F64322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6D82F6-7D8B-4929-B142-43A3D615F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918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ebp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8F42C9-FEBC-4D62-96C5-043E795AE4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ja-JP" altLang="en-US" sz="8500">
                <a:solidFill>
                  <a:schemeClr val="tx1"/>
                </a:solidFill>
              </a:rPr>
              <a:t>都道府県庁所在地</a:t>
            </a:r>
            <a:br>
              <a:rPr kumimoji="1" lang="en-US" altLang="ja-JP" sz="2400">
                <a:solidFill>
                  <a:schemeClr val="tx1"/>
                </a:solidFill>
                <a:latin typeface="+mj-ea"/>
              </a:rPr>
            </a:br>
            <a:br>
              <a:rPr kumimoji="1" lang="en-US" altLang="ja-JP" sz="3000">
                <a:solidFill>
                  <a:schemeClr val="tx1"/>
                </a:solidFill>
                <a:latin typeface="+mj-ea"/>
              </a:rPr>
            </a:br>
            <a:r>
              <a:rPr lang="zh-CN" altLang="en-US"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	科	：社会</a:t>
            </a:r>
            <a:br>
              <a:rPr lang="zh-CN" altLang="en-US"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zh-CN" altLang="en-US"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学	年	：小学</a:t>
            </a:r>
            <a:r>
              <a:rPr lang="ja-JP" altLang="en-US"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４</a:t>
            </a:r>
            <a:r>
              <a:rPr lang="zh-CN" altLang="en-US"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年生</a:t>
            </a:r>
            <a:endParaRPr kumimoji="1" lang="ja-JP" altLang="en-US" sz="240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F288985-8B4B-4BEB-ADFA-8C2AFC3B1C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455620"/>
            <a:ext cx="10058400" cy="1835452"/>
          </a:xfrm>
        </p:spPr>
        <p:txBody>
          <a:bodyPr>
            <a:normAutofit/>
          </a:bodyPr>
          <a:lstStyle/>
          <a:p>
            <a:r>
              <a:rPr kumimoji="1" lang="ja-JP" altLang="en-US" sz="3000">
                <a:solidFill>
                  <a:schemeClr val="tx1"/>
                </a:solidFill>
              </a:rPr>
              <a:t>各都</a:t>
            </a:r>
            <a:r>
              <a:rPr lang="ja-JP" altLang="en-US" sz="3000">
                <a:solidFill>
                  <a:schemeClr val="tx1"/>
                </a:solidFill>
              </a:rPr>
              <a:t>県の絵や名前を見て</a:t>
            </a:r>
            <a:endParaRPr kumimoji="1" lang="en-US" altLang="ja-JP" sz="3000">
              <a:solidFill>
                <a:schemeClr val="tx1"/>
              </a:solidFill>
            </a:endParaRPr>
          </a:p>
          <a:p>
            <a:r>
              <a:rPr lang="ja-JP" altLang="en-US" sz="3000">
                <a:solidFill>
                  <a:srgbClr val="FF0000"/>
                </a:solidFill>
              </a:rPr>
              <a:t>都庁</a:t>
            </a:r>
            <a:r>
              <a:rPr lang="ja-JP" altLang="en-US" sz="3000">
                <a:solidFill>
                  <a:schemeClr val="tx1"/>
                </a:solidFill>
              </a:rPr>
              <a:t>・</a:t>
            </a:r>
            <a:r>
              <a:rPr lang="ja-JP" altLang="en-US" sz="3000">
                <a:solidFill>
                  <a:srgbClr val="FF0000"/>
                </a:solidFill>
              </a:rPr>
              <a:t>県庁</a:t>
            </a:r>
            <a:r>
              <a:rPr lang="ja-JP" altLang="en-US" sz="3000">
                <a:solidFill>
                  <a:schemeClr val="tx1"/>
                </a:solidFill>
              </a:rPr>
              <a:t>がある</a:t>
            </a:r>
            <a:r>
              <a:rPr lang="ja-JP" altLang="en-US" sz="3000">
                <a:solidFill>
                  <a:srgbClr val="FF0000"/>
                </a:solidFill>
              </a:rPr>
              <a:t>都市名</a:t>
            </a:r>
            <a:r>
              <a:rPr kumimoji="1" lang="ja-JP" altLang="en-US" sz="3000">
                <a:solidFill>
                  <a:schemeClr val="tx1"/>
                </a:solidFill>
              </a:rPr>
              <a:t>を答えましょう。</a:t>
            </a:r>
            <a:endParaRPr kumimoji="1" lang="en-US" altLang="ja-JP" sz="1100">
              <a:solidFill>
                <a:schemeClr val="tx1"/>
              </a:solidFill>
            </a:endParaRPr>
          </a:p>
          <a:p>
            <a:endParaRPr lang="en-US" altLang="ja-JP" sz="1000">
              <a:solidFill>
                <a:schemeClr val="tx1"/>
              </a:solidFill>
            </a:endParaRPr>
          </a:p>
          <a:p>
            <a:r>
              <a:rPr lang="ja-JP" altLang="en-US" sz="1000">
                <a:solidFill>
                  <a:schemeClr val="tx1"/>
                </a:solidFill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所在地の都市は各都県が条例で定めたものによる。</a:t>
            </a:r>
            <a:endParaRPr kumimoji="1" lang="ja-JP" altLang="en-US" sz="1000">
              <a:solidFill>
                <a:schemeClr val="tx1"/>
              </a:solidFill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  <p:pic>
        <p:nvPicPr>
          <p:cNvPr id="1030" name="Picture 6" descr="https://4.bp.blogspot.com/-GtKuXwIVNAQ/V9ppZ1GYKCI/AAAAAAAA9pM/k1hQrVq2VSU-RF40Q1rKnRinw8gdOYUhACLcB/s800/building_tokyo_tochou.png">
            <a:extLst>
              <a:ext uri="{FF2B5EF4-FFF2-40B4-BE49-F238E27FC236}">
                <a16:creationId xmlns:a16="http://schemas.microsoft.com/office/drawing/2014/main" id="{1363BEA8-D576-49A5-9B69-6EC9AED6B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857" y="4420846"/>
            <a:ext cx="140714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4A8D3C-EE20-45FE-BB5A-57909E529AC6}"/>
              </a:ext>
            </a:extLst>
          </p:cNvPr>
          <p:cNvSpPr txBox="1"/>
          <p:nvPr/>
        </p:nvSpPr>
        <p:spPr>
          <a:xfrm>
            <a:off x="7032396" y="2542032"/>
            <a:ext cx="2783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400">
                <a:solidFill>
                  <a:schemeClr val="accent1"/>
                </a:solidFill>
                <a:latin typeface="+mj-ea"/>
              </a:rPr>
              <a:t>関東</a:t>
            </a:r>
            <a:r>
              <a:rPr kumimoji="1" lang="ja-JP" altLang="en-US" sz="2400">
                <a:latin typeface="+mj-ea"/>
              </a:rPr>
              <a:t>地方編</a:t>
            </a:r>
            <a:endParaRPr kumimoji="1" lang="ja-JP" altLang="en-US" sz="240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43A55C6-A657-4897-8A95-398E5EB2B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601" y="1527311"/>
            <a:ext cx="2920971" cy="344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76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8F42C9-FEBC-4D62-96C5-043E795AE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ctr">
            <a:norm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都庁・県庁所在地</a:t>
            </a:r>
            <a:br>
              <a:rPr lang="en-US" altLang="ja-JP">
                <a:solidFill>
                  <a:srgbClr val="FF0000"/>
                </a:solidFill>
              </a:rPr>
            </a:br>
            <a:r>
              <a:rPr lang="ja-JP" altLang="en-US">
                <a:solidFill>
                  <a:schemeClr val="tx1"/>
                </a:solidFill>
              </a:rPr>
              <a:t>を答えましょう。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F288985-8B4B-4BEB-ADFA-8C2AFC3B1C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569226"/>
          </a:xfrm>
        </p:spPr>
        <p:txBody>
          <a:bodyPr>
            <a:normAutofit lnSpcReduction="10000"/>
          </a:bodyPr>
          <a:lstStyle/>
          <a:p>
            <a:r>
              <a:rPr lang="ja-JP" altLang="en-US" sz="3600">
                <a:solidFill>
                  <a:schemeClr val="tx1"/>
                </a:solidFill>
              </a:rPr>
              <a:t>とちょう・けんちょうしょざいちをこたえましょう。</a:t>
            </a:r>
            <a:endParaRPr kumimoji="1" lang="ja-JP" altLang="en-US" sz="3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721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0032403-86E8-4A1B-B945-495DF3BDC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9" y="1524000"/>
            <a:ext cx="3810000" cy="3810000"/>
          </a:xfrm>
          <a:prstGeom prst="rect">
            <a:avLst/>
          </a:prstGeom>
        </p:spPr>
      </p:pic>
      <p:sp>
        <p:nvSpPr>
          <p:cNvPr id="5" name="星: 5 pt 4">
            <a:extLst>
              <a:ext uri="{FF2B5EF4-FFF2-40B4-BE49-F238E27FC236}">
                <a16:creationId xmlns:a16="http://schemas.microsoft.com/office/drawing/2014/main" id="{4BE579F2-4A57-4C85-9559-6180FA8AF54A}"/>
              </a:ext>
            </a:extLst>
          </p:cNvPr>
          <p:cNvSpPr/>
          <p:nvPr/>
        </p:nvSpPr>
        <p:spPr>
          <a:xfrm>
            <a:off x="6618512" y="3491150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2221FFF-5CCD-4BD5-9794-87A55E1D1567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茨城県（いばらきけん）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8EF28B9-B01D-4EE6-8A30-6ED4A972A49F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水戸市（みとし）</a:t>
            </a:r>
          </a:p>
        </p:txBody>
      </p:sp>
    </p:spTree>
    <p:extLst>
      <p:ext uri="{BB962C8B-B14F-4D97-AF65-F5344CB8AC3E}">
        <p14:creationId xmlns:p14="http://schemas.microsoft.com/office/powerpoint/2010/main" val="153358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35E0AE1-E5FC-4D3D-BE46-D21323941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10" y="1173480"/>
            <a:ext cx="4650378" cy="4650378"/>
          </a:xfrm>
          <a:prstGeom prst="rect">
            <a:avLst/>
          </a:prstGeom>
        </p:spPr>
      </p:pic>
      <p:sp>
        <p:nvSpPr>
          <p:cNvPr id="8" name="星: 5 pt 7">
            <a:extLst>
              <a:ext uri="{FF2B5EF4-FFF2-40B4-BE49-F238E27FC236}">
                <a16:creationId xmlns:a16="http://schemas.microsoft.com/office/drawing/2014/main" id="{384A887E-08B2-4716-B7BF-B456D4DB899C}"/>
              </a:ext>
            </a:extLst>
          </p:cNvPr>
          <p:cNvSpPr/>
          <p:nvPr/>
        </p:nvSpPr>
        <p:spPr>
          <a:xfrm>
            <a:off x="6749142" y="3763028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F176023-57AE-4545-8D54-607E0BBD2F4F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栃木県（とちぎけん）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4B73FDA-4365-4DBB-90C8-56E4998FE31C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宇都宮市（うつのみやし）</a:t>
            </a:r>
          </a:p>
        </p:txBody>
      </p:sp>
    </p:spTree>
    <p:extLst>
      <p:ext uri="{BB962C8B-B14F-4D97-AF65-F5344CB8AC3E}">
        <p14:creationId xmlns:p14="http://schemas.microsoft.com/office/powerpoint/2010/main" val="328092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D0DF6C3-2978-4108-9B71-AD1EF444B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59" y="1097279"/>
            <a:ext cx="4907281" cy="4907281"/>
          </a:xfrm>
          <a:prstGeom prst="rect">
            <a:avLst/>
          </a:prstGeom>
        </p:spPr>
      </p:pic>
      <p:sp>
        <p:nvSpPr>
          <p:cNvPr id="8" name="星: 5 pt 7">
            <a:extLst>
              <a:ext uri="{FF2B5EF4-FFF2-40B4-BE49-F238E27FC236}">
                <a16:creationId xmlns:a16="http://schemas.microsoft.com/office/drawing/2014/main" id="{1D9BFF84-8EC6-43DB-9AD2-976E3DACECE3}"/>
              </a:ext>
            </a:extLst>
          </p:cNvPr>
          <p:cNvSpPr/>
          <p:nvPr/>
        </p:nvSpPr>
        <p:spPr>
          <a:xfrm>
            <a:off x="6209210" y="3980742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52AB5C9-A8D4-485E-A743-22CA1880BA5B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群馬県（ぐんまけん）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69855E8-F458-4CC8-A31F-5F48B5F9B6F6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前橋市（まえばしし）</a:t>
            </a:r>
          </a:p>
        </p:txBody>
      </p:sp>
    </p:spTree>
    <p:extLst>
      <p:ext uri="{BB962C8B-B14F-4D97-AF65-F5344CB8AC3E}">
        <p14:creationId xmlns:p14="http://schemas.microsoft.com/office/powerpoint/2010/main" val="99047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B8F41BB-E185-43BB-9D67-CBC4638E7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396" y="254397"/>
            <a:ext cx="6349206" cy="6349206"/>
          </a:xfrm>
          <a:prstGeom prst="rect">
            <a:avLst/>
          </a:prstGeom>
        </p:spPr>
      </p:pic>
      <p:sp>
        <p:nvSpPr>
          <p:cNvPr id="8" name="星: 5 pt 7">
            <a:extLst>
              <a:ext uri="{FF2B5EF4-FFF2-40B4-BE49-F238E27FC236}">
                <a16:creationId xmlns:a16="http://schemas.microsoft.com/office/drawing/2014/main" id="{97B56D25-C040-4D44-9E92-2BCB464C78D6}"/>
              </a:ext>
            </a:extLst>
          </p:cNvPr>
          <p:cNvSpPr/>
          <p:nvPr/>
        </p:nvSpPr>
        <p:spPr>
          <a:xfrm>
            <a:off x="7863838" y="4198457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A5E4C7-300B-4EE6-9967-DA2192BDCC20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埼玉県（さいたまけん）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270E0D4-5DC7-4D16-891A-EADDED069261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さいたま市（さいたまし）</a:t>
            </a:r>
          </a:p>
        </p:txBody>
      </p:sp>
    </p:spTree>
    <p:extLst>
      <p:ext uri="{BB962C8B-B14F-4D97-AF65-F5344CB8AC3E}">
        <p14:creationId xmlns:p14="http://schemas.microsoft.com/office/powerpoint/2010/main" val="290514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7BB0203-E28A-4A6C-9F7A-85C3090C1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03" y="1245325"/>
            <a:ext cx="4560391" cy="4560391"/>
          </a:xfrm>
          <a:prstGeom prst="rect">
            <a:avLst/>
          </a:prstGeom>
        </p:spPr>
      </p:pic>
      <p:sp>
        <p:nvSpPr>
          <p:cNvPr id="8" name="星: 5 pt 7">
            <a:extLst>
              <a:ext uri="{FF2B5EF4-FFF2-40B4-BE49-F238E27FC236}">
                <a16:creationId xmlns:a16="http://schemas.microsoft.com/office/drawing/2014/main" id="{4C060826-E116-47F0-AD44-4CD2D64190B9}"/>
              </a:ext>
            </a:extLst>
          </p:cNvPr>
          <p:cNvSpPr/>
          <p:nvPr/>
        </p:nvSpPr>
        <p:spPr>
          <a:xfrm>
            <a:off x="5590901" y="2976879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F3139B-B602-4A7F-B086-E6C616861691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千葉県（ちばけん）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ACA07F3-BE14-4C23-AA06-AEDBFE9D6265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千葉市（ちばし）</a:t>
            </a:r>
          </a:p>
        </p:txBody>
      </p:sp>
    </p:spTree>
    <p:extLst>
      <p:ext uri="{BB962C8B-B14F-4D97-AF65-F5344CB8AC3E}">
        <p14:creationId xmlns:p14="http://schemas.microsoft.com/office/powerpoint/2010/main" val="261849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70B88BF-68B8-4C8B-97E1-BC3984130DC7}"/>
              </a:ext>
            </a:extLst>
          </p:cNvPr>
          <p:cNvSpPr txBox="1"/>
          <p:nvPr/>
        </p:nvSpPr>
        <p:spPr>
          <a:xfrm>
            <a:off x="1123406" y="5666376"/>
            <a:ext cx="8312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新宿区（しんじゅくく）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CE40DC6-5296-42F1-B780-035DA1983E7A}"/>
              </a:ext>
            </a:extLst>
          </p:cNvPr>
          <p:cNvSpPr txBox="1"/>
          <p:nvPr/>
        </p:nvSpPr>
        <p:spPr>
          <a:xfrm>
            <a:off x="9479281" y="6467623"/>
            <a:ext cx="26648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「</a:t>
            </a:r>
            <a:r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東京</a:t>
            </a:r>
            <a:r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」と表記される場合もある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D23B523-1E33-445F-8CBC-6F37861CC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529" y="923109"/>
            <a:ext cx="4812939" cy="4812939"/>
          </a:xfrm>
          <a:prstGeom prst="rect">
            <a:avLst/>
          </a:prstGeom>
        </p:spPr>
      </p:pic>
      <p:sp>
        <p:nvSpPr>
          <p:cNvPr id="8" name="星: 5 pt 7">
            <a:extLst>
              <a:ext uri="{FF2B5EF4-FFF2-40B4-BE49-F238E27FC236}">
                <a16:creationId xmlns:a16="http://schemas.microsoft.com/office/drawing/2014/main" id="{C3EF6489-65FD-4024-BE2A-7B3FCBEFA93E}"/>
              </a:ext>
            </a:extLst>
          </p:cNvPr>
          <p:cNvSpPr/>
          <p:nvPr/>
        </p:nvSpPr>
        <p:spPr>
          <a:xfrm>
            <a:off x="7297782" y="2480490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824D921-272C-4642-A8D4-7B2642092397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東京都（とうきょうと）</a:t>
            </a:r>
          </a:p>
        </p:txBody>
      </p:sp>
    </p:spTree>
    <p:extLst>
      <p:ext uri="{BB962C8B-B14F-4D97-AF65-F5344CB8AC3E}">
        <p14:creationId xmlns:p14="http://schemas.microsoft.com/office/powerpoint/2010/main" val="116207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2DFE966-B054-4005-89DB-C1764C2F6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396" y="254397"/>
            <a:ext cx="6349206" cy="6349206"/>
          </a:xfrm>
          <a:prstGeom prst="rect">
            <a:avLst/>
          </a:prstGeom>
        </p:spPr>
      </p:pic>
      <p:sp>
        <p:nvSpPr>
          <p:cNvPr id="8" name="星: 5 pt 7">
            <a:extLst>
              <a:ext uri="{FF2B5EF4-FFF2-40B4-BE49-F238E27FC236}">
                <a16:creationId xmlns:a16="http://schemas.microsoft.com/office/drawing/2014/main" id="{A7829AC8-69EA-4082-BF48-0077B0665F19}"/>
              </a:ext>
            </a:extLst>
          </p:cNvPr>
          <p:cNvSpPr/>
          <p:nvPr/>
        </p:nvSpPr>
        <p:spPr>
          <a:xfrm>
            <a:off x="8011884" y="2881085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3DF12A-F937-411D-AF5A-DF743A39228B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神奈川県（かながわけん）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B97A7E3-02A8-4A4D-8302-2F57AD46DFB2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横浜市（よこはまし）</a:t>
            </a:r>
          </a:p>
        </p:txBody>
      </p:sp>
    </p:spTree>
    <p:extLst>
      <p:ext uri="{BB962C8B-B14F-4D97-AF65-F5344CB8AC3E}">
        <p14:creationId xmlns:p14="http://schemas.microsoft.com/office/powerpoint/2010/main" val="289886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</TotalTime>
  <Words>126</Words>
  <Application>Microsoft Office PowerPoint</Application>
  <PresentationFormat>ワイド画面</PresentationFormat>
  <Paragraphs>23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9</vt:i4>
      </vt:variant>
    </vt:vector>
  </HeadingPairs>
  <TitlesOfParts>
    <vt:vector size="18" baseType="lpstr">
      <vt:lpstr>ＭＳ Ｐゴシック</vt:lpstr>
      <vt:lpstr>小塚ゴシック Pr6N R</vt:lpstr>
      <vt:lpstr>游ゴシック</vt:lpstr>
      <vt:lpstr>游ゴシック Light</vt:lpstr>
      <vt:lpstr>Arial</vt:lpstr>
      <vt:lpstr>Calibri</vt:lpstr>
      <vt:lpstr>Calibri Light</vt:lpstr>
      <vt:lpstr>レトロスペクト</vt:lpstr>
      <vt:lpstr>Office テーマ</vt:lpstr>
      <vt:lpstr>都道府県庁所在地  教 科 ：社会 学 年 ：小学４年生</vt:lpstr>
      <vt:lpstr>都庁・県庁所在地 を答えましょう。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県庁所在地</dc:title>
  <dc:creator>colas@edu-c.local</dc:creator>
  <cp:lastModifiedBy>colas@edu-c.local</cp:lastModifiedBy>
  <cp:revision>142</cp:revision>
  <dcterms:created xsi:type="dcterms:W3CDTF">2019-08-04T23:33:54Z</dcterms:created>
  <dcterms:modified xsi:type="dcterms:W3CDTF">2019-11-06T02:37:34Z</dcterms:modified>
</cp:coreProperties>
</file>