
<file path=[Content_Types].xml><?xml version="1.0" encoding="utf-8"?>
<Types xmlns="http://schemas.openxmlformats.org/package/2006/content-types">
  <Default Extension="png" ContentType="image/png"/>
  <Default Extension="webp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  <p:sldMasterId id="2147483702" r:id="rId2"/>
  </p:sldMasterIdLst>
  <p:sldIdLst>
    <p:sldId id="256" r:id="rId3"/>
    <p:sldId id="258" r:id="rId4"/>
    <p:sldId id="270" r:id="rId5"/>
    <p:sldId id="271" r:id="rId6"/>
    <p:sldId id="273" r:id="rId7"/>
    <p:sldId id="274" r:id="rId8"/>
    <p:sldId id="275" r:id="rId9"/>
    <p:sldId id="276" r:id="rId10"/>
    <p:sldId id="27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93BF"/>
    <a:srgbClr val="52AE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876" autoAdjust="0"/>
    <p:restoredTop sz="94660"/>
  </p:normalViewPr>
  <p:slideViewPr>
    <p:cSldViewPr snapToGrid="0">
      <p:cViewPr>
        <p:scale>
          <a:sx n="110" d="100"/>
          <a:sy n="110" d="100"/>
        </p:scale>
        <p:origin x="522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8924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5301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49841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DF673E-7F15-44D8-9093-014679077F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BDD54C6-7AD8-441B-BE91-A72F4E0D51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55F7CF8-1D0D-4EE3-BA92-C7ED3A4C1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B355E32-36BB-4167-95FA-344B6D5C8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18756D4-00E1-441B-90B4-98534C5D6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827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46B6FE-1541-4C53-9ECC-92647BB41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C16832E-F967-4688-8074-19CEC504DD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00BD3AB-2912-4387-A509-FD17350CD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72554BA-A766-43BF-9D56-3AA1D5A92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6720CEA-F91A-48C8-A262-BE6C09747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19848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3F041B-325D-40AE-8D4A-1F9990B65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A873DFE-01E9-4B1F-8BA4-8760C551BB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E33A638-69AA-4974-A061-CFC9671CA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4399E65-F50C-42E1-80FF-EAD324D69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1DEECAF-993C-4AFB-8968-FE793DB14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43791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F7D0C76-27C6-4437-9220-1D79C1176B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FCBE9D-387B-43AC-A165-CE2ABD6DF6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906B9C1-69D8-4AC2-90E7-7B58658E1B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049C370-BA93-43D7-8C09-562B167E3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623B787-67EC-4004-B8BF-9AF2292322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A627D24-430E-4A49-B14B-E2594A228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85347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BF3F25-4AB7-4954-BE60-9CCBEB4AAA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33538C1-41AC-45BF-8013-790ED236FC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6189468-2C45-4C27-AD22-704EFDCC61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622F55C-884B-422D-86D7-ACCB92C030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7A46837-B2AE-4094-A74E-C8BDB41C47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823026F-8BD3-409E-8215-1AD08C55D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B1475CA-7ED9-4C3E-AE0F-FA64BF8DC7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3A76510-54E1-49B6-926C-9C4A6412C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27757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93A9CF-AD43-4368-A23C-0CB5A4FA4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16FF96F-E6F9-4BD8-86DC-F539754C4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9E2F79A-81F0-4D6B-B723-3D988DC143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8EF23F7-1BB1-4806-B78B-39FC1395D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62085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A669E12-AC53-4279-8401-3E733D024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4299FA7-5C40-416A-8940-826049611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EBD2788-44D9-41FA-846C-99BB0D2B9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9731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FB26071-B610-4F62-9117-AEC325813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4955A33-FCE3-4CD1-99C6-697C3CE8B2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D03C258-458D-4792-B9A9-F2EF908F61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34EF520-D74A-4B45-82D0-51014B940D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F83DE8B-6DB5-42EE-8771-7ACB0E238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85EA976-5036-4432-8304-3479E5983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228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609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238675-6F92-4541-BB58-87224A9D66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134052A-6A27-4A16-8CA9-30F89DF5C0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979FA0E-97FE-41D7-93EB-7804422BAA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D07866F-D036-42F9-80EF-BF1A34DED0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79D9B4F-2402-4858-9BAD-269B50F64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5549BA4-6D97-4300-A5AA-51DF68482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44760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02361EA-1B91-4BD0-BF5C-F136FAFBA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1FDB82D-2A29-4A75-A36B-C155242256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6CD0033-99BD-49DB-9AAC-B0E32B4CB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68828-44B6-42CD-87F9-0F629C652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A30734F-BA67-4541-AF67-21B35D7EE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30750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17EB557-1826-40D9-BBD6-FE56BBF731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4F0CFD5-E60A-4010-8E85-7B565966DF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899EE73-985A-4B20-95A8-F7C794D506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68601B9-523D-4E3C-A274-ACD3D62FB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0681FCA-725A-4778-9EED-2553F1568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738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5571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1950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9484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8644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201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3300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5639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2922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kumimoji="1"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9F418A7-4A3E-40B2-8570-9F7313489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9EF1D66-BC15-4805-8C16-CA5CA63FBF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5C2D946-11E0-4EE5-B2C4-80AAE69499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B4F99FA-2A0F-4053-AC36-450F643222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16D82F6-7D8B-4929-B142-43A3D615FB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8378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ebp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ebp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ebp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ebp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ebp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ebp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ebp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8F42C9-FEBC-4D62-96C5-043E795AE42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ja-JP" altLang="en-US" sz="8500">
                <a:solidFill>
                  <a:schemeClr val="tx1"/>
                </a:solidFill>
              </a:rPr>
              <a:t>都道府県庁所在地</a:t>
            </a:r>
            <a:br>
              <a:rPr kumimoji="1" lang="en-US" altLang="ja-JP" sz="2400">
                <a:solidFill>
                  <a:schemeClr val="tx1"/>
                </a:solidFill>
                <a:latin typeface="+mj-ea"/>
              </a:rPr>
            </a:br>
            <a:br>
              <a:rPr kumimoji="1" lang="en-US" altLang="ja-JP" sz="3000">
                <a:solidFill>
                  <a:schemeClr val="tx1"/>
                </a:solidFill>
                <a:latin typeface="+mj-ea"/>
              </a:rPr>
            </a:br>
            <a:r>
              <a:rPr lang="zh-CN" altLang="en-US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教	科	：社会</a:t>
            </a:r>
            <a:br>
              <a:rPr lang="zh-CN" altLang="en-US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zh-CN" altLang="en-US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学	年	：小学</a:t>
            </a:r>
            <a:r>
              <a:rPr lang="ja-JP" altLang="en-US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４</a:t>
            </a:r>
            <a:r>
              <a:rPr lang="zh-CN" altLang="en-US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年生</a:t>
            </a:r>
            <a:endParaRPr kumimoji="1" lang="ja-JP" altLang="en-US" sz="240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F288985-8B4B-4BEB-ADFA-8C2AFC3B1C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7280" y="4455620"/>
            <a:ext cx="10058400" cy="1835452"/>
          </a:xfrm>
        </p:spPr>
        <p:txBody>
          <a:bodyPr>
            <a:normAutofit/>
          </a:bodyPr>
          <a:lstStyle/>
          <a:p>
            <a:r>
              <a:rPr kumimoji="1" lang="ja-JP" altLang="en-US" sz="3000">
                <a:solidFill>
                  <a:schemeClr val="tx1"/>
                </a:solidFill>
              </a:rPr>
              <a:t>各道</a:t>
            </a:r>
            <a:r>
              <a:rPr lang="ja-JP" altLang="en-US" sz="3000">
                <a:solidFill>
                  <a:schemeClr val="tx1"/>
                </a:solidFill>
              </a:rPr>
              <a:t>県の絵や名前を見て</a:t>
            </a:r>
            <a:endParaRPr kumimoji="1" lang="en-US" altLang="ja-JP" sz="3000">
              <a:solidFill>
                <a:schemeClr val="tx1"/>
              </a:solidFill>
            </a:endParaRPr>
          </a:p>
          <a:p>
            <a:r>
              <a:rPr lang="ja-JP" altLang="en-US" sz="3000">
                <a:solidFill>
                  <a:srgbClr val="FF0000"/>
                </a:solidFill>
              </a:rPr>
              <a:t>道庁</a:t>
            </a:r>
            <a:r>
              <a:rPr lang="ja-JP" altLang="en-US" sz="3000">
                <a:solidFill>
                  <a:schemeClr val="tx1"/>
                </a:solidFill>
              </a:rPr>
              <a:t>・</a:t>
            </a:r>
            <a:r>
              <a:rPr lang="ja-JP" altLang="en-US" sz="3000">
                <a:solidFill>
                  <a:srgbClr val="FF0000"/>
                </a:solidFill>
              </a:rPr>
              <a:t>県庁</a:t>
            </a:r>
            <a:r>
              <a:rPr lang="ja-JP" altLang="en-US" sz="3000">
                <a:solidFill>
                  <a:schemeClr val="tx1"/>
                </a:solidFill>
              </a:rPr>
              <a:t>がある</a:t>
            </a:r>
            <a:r>
              <a:rPr lang="ja-JP" altLang="en-US" sz="3000">
                <a:solidFill>
                  <a:srgbClr val="FF0000"/>
                </a:solidFill>
              </a:rPr>
              <a:t>都市名</a:t>
            </a:r>
            <a:r>
              <a:rPr kumimoji="1" lang="ja-JP" altLang="en-US" sz="3000">
                <a:solidFill>
                  <a:schemeClr val="tx1"/>
                </a:solidFill>
              </a:rPr>
              <a:t>を答えましょう。</a:t>
            </a:r>
            <a:endParaRPr kumimoji="1" lang="en-US" altLang="ja-JP" sz="1100">
              <a:solidFill>
                <a:schemeClr val="tx1"/>
              </a:solidFill>
            </a:endParaRPr>
          </a:p>
          <a:p>
            <a:endParaRPr lang="en-US" altLang="ja-JP" sz="1000">
              <a:solidFill>
                <a:schemeClr val="tx1"/>
              </a:solidFill>
            </a:endParaRPr>
          </a:p>
          <a:p>
            <a:r>
              <a:rPr lang="ja-JP" altLang="en-US" sz="1000">
                <a:solidFill>
                  <a:schemeClr val="tx1"/>
                </a:solidFill>
                <a:latin typeface="小塚ゴシック Pr6N R" panose="020B0400000000000000" pitchFamily="34" charset="-128"/>
                <a:ea typeface="小塚ゴシック Pr6N R" panose="020B0400000000000000" pitchFamily="34" charset="-128"/>
              </a:rPr>
              <a:t>所在地の都市は各道県が条例で定めたものによる。</a:t>
            </a:r>
            <a:endParaRPr kumimoji="1" lang="ja-JP" altLang="en-US" sz="1000">
              <a:solidFill>
                <a:schemeClr val="tx1"/>
              </a:solidFill>
              <a:latin typeface="小塚ゴシック Pr6N R" panose="020B0400000000000000" pitchFamily="34" charset="-128"/>
              <a:ea typeface="小塚ゴシック Pr6N R" panose="020B0400000000000000" pitchFamily="34" charset="-128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0F99DB17-647C-4577-828C-AB853DFF95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870" y="385725"/>
            <a:ext cx="2162175" cy="3810000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16FDA64E-B96E-444A-89B0-9E9237A50E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8782" y="4195725"/>
            <a:ext cx="3207025" cy="2172759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1B7A08D-A03E-4648-8F81-8ABE1E38E9DB}"/>
              </a:ext>
            </a:extLst>
          </p:cNvPr>
          <p:cNvSpPr txBox="1"/>
          <p:nvPr/>
        </p:nvSpPr>
        <p:spPr>
          <a:xfrm>
            <a:off x="7032396" y="2542032"/>
            <a:ext cx="27834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>
                <a:solidFill>
                  <a:srgbClr val="4193BF"/>
                </a:solidFill>
                <a:latin typeface="+mj-ea"/>
              </a:rPr>
              <a:t>北海道</a:t>
            </a:r>
            <a:r>
              <a:rPr kumimoji="1" lang="ja-JP" altLang="en-US" sz="2400">
                <a:latin typeface="+mj-ea"/>
              </a:rPr>
              <a:t>・</a:t>
            </a:r>
            <a:r>
              <a:rPr kumimoji="1" lang="ja-JP" altLang="en-US" sz="2400">
                <a:solidFill>
                  <a:srgbClr val="4193BF"/>
                </a:solidFill>
                <a:latin typeface="+mj-ea"/>
              </a:rPr>
              <a:t>東北</a:t>
            </a:r>
            <a:r>
              <a:rPr kumimoji="1" lang="ja-JP" altLang="en-US" sz="2400">
                <a:latin typeface="+mj-ea"/>
              </a:rPr>
              <a:t>地方編</a:t>
            </a:r>
            <a:endParaRPr kumimoji="1" lang="ja-JP" altLang="en-US" sz="2400"/>
          </a:p>
        </p:txBody>
      </p:sp>
    </p:spTree>
    <p:extLst>
      <p:ext uri="{BB962C8B-B14F-4D97-AF65-F5344CB8AC3E}">
        <p14:creationId xmlns:p14="http://schemas.microsoft.com/office/powerpoint/2010/main" val="3294976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8F42C9-FEBC-4D62-96C5-043E795AE4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ctr">
            <a:norm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道庁・県庁所在地</a:t>
            </a:r>
            <a:br>
              <a:rPr lang="en-US" altLang="ja-JP">
                <a:solidFill>
                  <a:srgbClr val="FF0000"/>
                </a:solidFill>
              </a:rPr>
            </a:br>
            <a:r>
              <a:rPr lang="ja-JP" altLang="en-US">
                <a:solidFill>
                  <a:schemeClr val="tx1"/>
                </a:solidFill>
              </a:rPr>
              <a:t>を答えましょう。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F288985-8B4B-4BEB-ADFA-8C2AFC3B1C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569226"/>
          </a:xfrm>
        </p:spPr>
        <p:txBody>
          <a:bodyPr>
            <a:normAutofit lnSpcReduction="10000"/>
          </a:bodyPr>
          <a:lstStyle/>
          <a:p>
            <a:r>
              <a:rPr lang="ja-JP" altLang="en-US" sz="3600">
                <a:solidFill>
                  <a:schemeClr val="tx1"/>
                </a:solidFill>
              </a:rPr>
              <a:t>どうちょう・けんちょうしょざいちをこたえましょう。</a:t>
            </a:r>
            <a:endParaRPr kumimoji="1" lang="ja-JP" altLang="en-US" sz="36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7721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4F4F01F-D944-483F-B232-AEE59E577897}"/>
              </a:ext>
            </a:extLst>
          </p:cNvPr>
          <p:cNvSpPr txBox="1"/>
          <p:nvPr/>
        </p:nvSpPr>
        <p:spPr>
          <a:xfrm>
            <a:off x="0" y="-159023"/>
            <a:ext cx="12191999" cy="1369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北海道（ほっかいどう）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0692801-809B-4258-AF78-4C86E8937A96}"/>
              </a:ext>
            </a:extLst>
          </p:cNvPr>
          <p:cNvSpPr txBox="1"/>
          <p:nvPr/>
        </p:nvSpPr>
        <p:spPr>
          <a:xfrm>
            <a:off x="500742" y="5666002"/>
            <a:ext cx="111905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7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札幌市（さっぽろ</a:t>
            </a:r>
            <a:r>
              <a:rPr kumimoji="0" lang="ja-JP" altLang="en-US" sz="7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し</a:t>
            </a:r>
            <a:r>
              <a:rPr kumimoji="1" lang="ja-JP" altLang="en-US" sz="7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）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9077DC3F-934A-4F57-8265-B595EBBC69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3944" y="134325"/>
            <a:ext cx="6349206" cy="6349206"/>
          </a:xfrm>
          <a:prstGeom prst="rect">
            <a:avLst/>
          </a:prstGeom>
        </p:spPr>
      </p:pic>
      <p:sp>
        <p:nvSpPr>
          <p:cNvPr id="8" name="星: 5 pt 7">
            <a:extLst>
              <a:ext uri="{FF2B5EF4-FFF2-40B4-BE49-F238E27FC236}">
                <a16:creationId xmlns:a16="http://schemas.microsoft.com/office/drawing/2014/main" id="{E1DB022E-831E-42EC-BACD-6C27ABFF3926}"/>
              </a:ext>
            </a:extLst>
          </p:cNvPr>
          <p:cNvSpPr/>
          <p:nvPr/>
        </p:nvSpPr>
        <p:spPr>
          <a:xfrm>
            <a:off x="4467497" y="4032070"/>
            <a:ext cx="200298" cy="200298"/>
          </a:xfrm>
          <a:prstGeom prst="star5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6849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83748BA6-D9CF-4BDE-AC94-FA604F573D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3705" y="856706"/>
            <a:ext cx="5144587" cy="5144587"/>
          </a:xfrm>
          <a:prstGeom prst="rect">
            <a:avLst/>
          </a:prstGeom>
        </p:spPr>
      </p:pic>
      <p:sp>
        <p:nvSpPr>
          <p:cNvPr id="8" name="星: 5 pt 7">
            <a:extLst>
              <a:ext uri="{FF2B5EF4-FFF2-40B4-BE49-F238E27FC236}">
                <a16:creationId xmlns:a16="http://schemas.microsoft.com/office/drawing/2014/main" id="{7B79ACC1-E1EB-4BA8-AC2A-651E640D5D34}"/>
              </a:ext>
            </a:extLst>
          </p:cNvPr>
          <p:cNvSpPr/>
          <p:nvPr/>
        </p:nvSpPr>
        <p:spPr>
          <a:xfrm>
            <a:off x="5721530" y="3587932"/>
            <a:ext cx="200298" cy="200298"/>
          </a:xfrm>
          <a:prstGeom prst="star5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001FBC6-7D80-4CA5-BA5C-ACD633B28632}"/>
              </a:ext>
            </a:extLst>
          </p:cNvPr>
          <p:cNvSpPr txBox="1"/>
          <p:nvPr/>
        </p:nvSpPr>
        <p:spPr>
          <a:xfrm>
            <a:off x="0" y="-159023"/>
            <a:ext cx="12191999" cy="1369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青森県（あおもりけん）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30F0F20-36AE-4545-BFB6-AE40AE9E9D12}"/>
              </a:ext>
            </a:extLst>
          </p:cNvPr>
          <p:cNvSpPr txBox="1"/>
          <p:nvPr/>
        </p:nvSpPr>
        <p:spPr>
          <a:xfrm>
            <a:off x="500742" y="5666002"/>
            <a:ext cx="111905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7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青森市（あおもりし）</a:t>
            </a:r>
          </a:p>
        </p:txBody>
      </p:sp>
    </p:spTree>
    <p:extLst>
      <p:ext uri="{BB962C8B-B14F-4D97-AF65-F5344CB8AC3E}">
        <p14:creationId xmlns:p14="http://schemas.microsoft.com/office/powerpoint/2010/main" val="1216480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A090E067-FED5-433E-8FA3-1D96FAB65E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7426" y="1070427"/>
            <a:ext cx="4717146" cy="4717146"/>
          </a:xfrm>
          <a:prstGeom prst="rect">
            <a:avLst/>
          </a:prstGeom>
        </p:spPr>
      </p:pic>
      <p:sp>
        <p:nvSpPr>
          <p:cNvPr id="8" name="星: 5 pt 7">
            <a:extLst>
              <a:ext uri="{FF2B5EF4-FFF2-40B4-BE49-F238E27FC236}">
                <a16:creationId xmlns:a16="http://schemas.microsoft.com/office/drawing/2014/main" id="{A7296138-8078-4AAD-8626-797AEBFD2B7A}"/>
              </a:ext>
            </a:extLst>
          </p:cNvPr>
          <p:cNvSpPr/>
          <p:nvPr/>
        </p:nvSpPr>
        <p:spPr>
          <a:xfrm>
            <a:off x="5556067" y="2891247"/>
            <a:ext cx="200298" cy="200298"/>
          </a:xfrm>
          <a:prstGeom prst="star5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693197D-488E-4E99-9378-CA36A2BF4E25}"/>
              </a:ext>
            </a:extLst>
          </p:cNvPr>
          <p:cNvSpPr txBox="1"/>
          <p:nvPr/>
        </p:nvSpPr>
        <p:spPr>
          <a:xfrm>
            <a:off x="0" y="-159023"/>
            <a:ext cx="12191999" cy="1369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岩手県（いわてけん）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003C37C-CA34-4829-916B-19271E692443}"/>
              </a:ext>
            </a:extLst>
          </p:cNvPr>
          <p:cNvSpPr txBox="1"/>
          <p:nvPr/>
        </p:nvSpPr>
        <p:spPr>
          <a:xfrm>
            <a:off x="500742" y="5666002"/>
            <a:ext cx="111905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7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盛岡市（もりおかし）</a:t>
            </a:r>
          </a:p>
        </p:txBody>
      </p:sp>
    </p:spTree>
    <p:extLst>
      <p:ext uri="{BB962C8B-B14F-4D97-AF65-F5344CB8AC3E}">
        <p14:creationId xmlns:p14="http://schemas.microsoft.com/office/powerpoint/2010/main" val="4012103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3011A6B2-7737-4C41-BB86-2DE1224256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8427" y="1200904"/>
            <a:ext cx="4535144" cy="4535144"/>
          </a:xfrm>
          <a:prstGeom prst="rect">
            <a:avLst/>
          </a:prstGeom>
        </p:spPr>
      </p:pic>
      <p:sp>
        <p:nvSpPr>
          <p:cNvPr id="8" name="星: 5 pt 7">
            <a:extLst>
              <a:ext uri="{FF2B5EF4-FFF2-40B4-BE49-F238E27FC236}">
                <a16:creationId xmlns:a16="http://schemas.microsoft.com/office/drawing/2014/main" id="{2042DE35-28C4-4CBB-A222-688E0220D03F}"/>
              </a:ext>
            </a:extLst>
          </p:cNvPr>
          <p:cNvSpPr/>
          <p:nvPr/>
        </p:nvSpPr>
        <p:spPr>
          <a:xfrm>
            <a:off x="5817324" y="3675018"/>
            <a:ext cx="200298" cy="200298"/>
          </a:xfrm>
          <a:prstGeom prst="star5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8B019B7-7100-474A-8C5E-71ED9525FAE6}"/>
              </a:ext>
            </a:extLst>
          </p:cNvPr>
          <p:cNvSpPr txBox="1"/>
          <p:nvPr/>
        </p:nvSpPr>
        <p:spPr>
          <a:xfrm>
            <a:off x="0" y="-159023"/>
            <a:ext cx="12191999" cy="1369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宮城県（みやぎけん）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9053C79-B55F-47FA-AAD4-F7F4449C52E8}"/>
              </a:ext>
            </a:extLst>
          </p:cNvPr>
          <p:cNvSpPr txBox="1"/>
          <p:nvPr/>
        </p:nvSpPr>
        <p:spPr>
          <a:xfrm>
            <a:off x="500742" y="5666002"/>
            <a:ext cx="111905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7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仙台市（せんだいし）</a:t>
            </a:r>
          </a:p>
        </p:txBody>
      </p:sp>
    </p:spTree>
    <p:extLst>
      <p:ext uri="{BB962C8B-B14F-4D97-AF65-F5344CB8AC3E}">
        <p14:creationId xmlns:p14="http://schemas.microsoft.com/office/powerpoint/2010/main" val="3016206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D4EFAC68-7722-4891-A0AD-FD4E129529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8024" y="1293324"/>
            <a:ext cx="4595950" cy="4595950"/>
          </a:xfrm>
          <a:prstGeom prst="rect">
            <a:avLst/>
          </a:prstGeom>
        </p:spPr>
      </p:pic>
      <p:sp>
        <p:nvSpPr>
          <p:cNvPr id="8" name="星: 5 pt 7">
            <a:extLst>
              <a:ext uri="{FF2B5EF4-FFF2-40B4-BE49-F238E27FC236}">
                <a16:creationId xmlns:a16="http://schemas.microsoft.com/office/drawing/2014/main" id="{4E66E41C-61CB-44D5-A9CC-BC661E92941D}"/>
              </a:ext>
            </a:extLst>
          </p:cNvPr>
          <p:cNvSpPr/>
          <p:nvPr/>
        </p:nvSpPr>
        <p:spPr>
          <a:xfrm>
            <a:off x="5416729" y="3228702"/>
            <a:ext cx="200298" cy="200298"/>
          </a:xfrm>
          <a:prstGeom prst="star5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C9CE49F-4157-4C2C-8B51-932DA7095EEC}"/>
              </a:ext>
            </a:extLst>
          </p:cNvPr>
          <p:cNvSpPr txBox="1"/>
          <p:nvPr/>
        </p:nvSpPr>
        <p:spPr>
          <a:xfrm>
            <a:off x="0" y="-159023"/>
            <a:ext cx="12191999" cy="1369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秋田県（あきたけん）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4C3DF4C-A479-48BE-A317-827AAF24D779}"/>
              </a:ext>
            </a:extLst>
          </p:cNvPr>
          <p:cNvSpPr txBox="1"/>
          <p:nvPr/>
        </p:nvSpPr>
        <p:spPr>
          <a:xfrm>
            <a:off x="500742" y="5666002"/>
            <a:ext cx="111905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7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秋田市（あきたし）</a:t>
            </a:r>
          </a:p>
        </p:txBody>
      </p:sp>
    </p:spTree>
    <p:extLst>
      <p:ext uri="{BB962C8B-B14F-4D97-AF65-F5344CB8AC3E}">
        <p14:creationId xmlns:p14="http://schemas.microsoft.com/office/powerpoint/2010/main" val="791979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EFADC4C3-6290-4084-BD8C-E2CFCD1AF0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0770" y="1105987"/>
            <a:ext cx="4787539" cy="4787539"/>
          </a:xfrm>
          <a:prstGeom prst="rect">
            <a:avLst/>
          </a:prstGeom>
        </p:spPr>
      </p:pic>
      <p:sp>
        <p:nvSpPr>
          <p:cNvPr id="8" name="星: 5 pt 7">
            <a:extLst>
              <a:ext uri="{FF2B5EF4-FFF2-40B4-BE49-F238E27FC236}">
                <a16:creationId xmlns:a16="http://schemas.microsoft.com/office/drawing/2014/main" id="{28E9B480-094C-40C3-9BC6-011F2BAFCDC8}"/>
              </a:ext>
            </a:extLst>
          </p:cNvPr>
          <p:cNvSpPr/>
          <p:nvPr/>
        </p:nvSpPr>
        <p:spPr>
          <a:xfrm>
            <a:off x="6644638" y="3951514"/>
            <a:ext cx="200298" cy="200298"/>
          </a:xfrm>
          <a:prstGeom prst="star5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608954A-BC9E-4C5B-B125-093BAA1A97B5}"/>
              </a:ext>
            </a:extLst>
          </p:cNvPr>
          <p:cNvSpPr txBox="1"/>
          <p:nvPr/>
        </p:nvSpPr>
        <p:spPr>
          <a:xfrm>
            <a:off x="0" y="-159023"/>
            <a:ext cx="12191999" cy="1369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山形県（やまがたけん）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9C2E2C2-DBCB-4547-B8D0-FC15BE92B05C}"/>
              </a:ext>
            </a:extLst>
          </p:cNvPr>
          <p:cNvSpPr txBox="1"/>
          <p:nvPr/>
        </p:nvSpPr>
        <p:spPr>
          <a:xfrm>
            <a:off x="500742" y="5666002"/>
            <a:ext cx="111905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7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山形市（やまがたし）</a:t>
            </a:r>
          </a:p>
        </p:txBody>
      </p:sp>
    </p:spTree>
    <p:extLst>
      <p:ext uri="{BB962C8B-B14F-4D97-AF65-F5344CB8AC3E}">
        <p14:creationId xmlns:p14="http://schemas.microsoft.com/office/powerpoint/2010/main" val="4005879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09A25870-ED57-404B-A9D2-9650E9FFF9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3425" y="670559"/>
            <a:ext cx="5738950" cy="5738950"/>
          </a:xfrm>
          <a:prstGeom prst="rect">
            <a:avLst/>
          </a:prstGeom>
        </p:spPr>
      </p:pic>
      <p:sp>
        <p:nvSpPr>
          <p:cNvPr id="8" name="星: 5 pt 7">
            <a:extLst>
              <a:ext uri="{FF2B5EF4-FFF2-40B4-BE49-F238E27FC236}">
                <a16:creationId xmlns:a16="http://schemas.microsoft.com/office/drawing/2014/main" id="{F236A865-8179-4EFC-AE75-A51C292113EF}"/>
              </a:ext>
            </a:extLst>
          </p:cNvPr>
          <p:cNvSpPr/>
          <p:nvPr/>
        </p:nvSpPr>
        <p:spPr>
          <a:xfrm>
            <a:off x="6723015" y="1916811"/>
            <a:ext cx="200298" cy="200298"/>
          </a:xfrm>
          <a:prstGeom prst="star5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85C3B97-7069-4800-9DDD-24585940E600}"/>
              </a:ext>
            </a:extLst>
          </p:cNvPr>
          <p:cNvSpPr txBox="1"/>
          <p:nvPr/>
        </p:nvSpPr>
        <p:spPr>
          <a:xfrm>
            <a:off x="0" y="-159023"/>
            <a:ext cx="12191999" cy="1369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福島県（ふくしまけん）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3229536-4E42-42C7-9E23-4E193784D07A}"/>
              </a:ext>
            </a:extLst>
          </p:cNvPr>
          <p:cNvSpPr txBox="1"/>
          <p:nvPr/>
        </p:nvSpPr>
        <p:spPr>
          <a:xfrm>
            <a:off x="500742" y="5666002"/>
            <a:ext cx="111905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7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福島市（ふくしまし）</a:t>
            </a:r>
          </a:p>
        </p:txBody>
      </p:sp>
    </p:spTree>
    <p:extLst>
      <p:ext uri="{BB962C8B-B14F-4D97-AF65-F5344CB8AC3E}">
        <p14:creationId xmlns:p14="http://schemas.microsoft.com/office/powerpoint/2010/main" val="4224533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</p:bldLst>
  </p:timing>
</p:sld>
</file>

<file path=ppt/theme/theme1.xml><?xml version="1.0" encoding="utf-8"?>
<a:theme xmlns:a="http://schemas.openxmlformats.org/drawingml/2006/main" name="レトロスペクト">
  <a:themeElements>
    <a:clrScheme name="レトロスペクト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レトロスペク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757</TotalTime>
  <Words>118</Words>
  <Application>Microsoft Office PowerPoint</Application>
  <PresentationFormat>ワイド画面</PresentationFormat>
  <Paragraphs>22</Paragraphs>
  <Slides>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9</vt:i4>
      </vt:variant>
    </vt:vector>
  </HeadingPairs>
  <TitlesOfParts>
    <vt:vector size="18" baseType="lpstr">
      <vt:lpstr>ＭＳ Ｐゴシック</vt:lpstr>
      <vt:lpstr>小塚ゴシック Pr6N R</vt:lpstr>
      <vt:lpstr>游ゴシック</vt:lpstr>
      <vt:lpstr>游ゴシック Light</vt:lpstr>
      <vt:lpstr>Arial</vt:lpstr>
      <vt:lpstr>Calibri</vt:lpstr>
      <vt:lpstr>Calibri Light</vt:lpstr>
      <vt:lpstr>レトロスペクト</vt:lpstr>
      <vt:lpstr>Office テーマ</vt:lpstr>
      <vt:lpstr>都道府県庁所在地  教 科 ：社会 学 年 ：小学４年生</vt:lpstr>
      <vt:lpstr>道庁・県庁所在地 を答えましょう。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県庁所在地</dc:title>
  <dc:creator>colas@edu-c.local</dc:creator>
  <cp:lastModifiedBy>colas@edu-c.local</cp:lastModifiedBy>
  <cp:revision>143</cp:revision>
  <dcterms:created xsi:type="dcterms:W3CDTF">2019-08-04T23:33:54Z</dcterms:created>
  <dcterms:modified xsi:type="dcterms:W3CDTF">2019-11-06T02:36:43Z</dcterms:modified>
</cp:coreProperties>
</file>