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sldIdLst>
    <p:sldId id="256" r:id="rId3"/>
    <p:sldId id="258" r:id="rId4"/>
    <p:sldId id="270" r:id="rId5"/>
    <p:sldId id="271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93BF"/>
    <a:srgbClr val="52A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>
        <p:scale>
          <a:sx n="110" d="100"/>
          <a:sy n="110" d="100"/>
        </p:scale>
        <p:origin x="52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92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0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8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F673E-7F15-44D8-9093-014679077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DD54C6-7AD8-441B-BE91-A72F4E0D5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5F7CF8-1D0D-4EE3-BA92-C7ED3A4C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355E32-36BB-4167-95FA-344B6D5C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756D4-00E1-441B-90B4-98534C5D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82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6B6FE-1541-4C53-9ECC-92647BB41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16832E-F967-4688-8074-19CEC504D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0BD3AB-2912-4387-A509-FD17350C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2554BA-A766-43BF-9D56-3AA1D5A9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20CEA-F91A-48C8-A262-BE6C0974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98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3F041B-325D-40AE-8D4A-1F9990B6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873DFE-01E9-4B1F-8BA4-8760C551B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33A638-69AA-4974-A061-CFC9671C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399E65-F50C-42E1-80FF-EAD324D6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DEECAF-993C-4AFB-8968-FE793DB1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379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D0C76-27C6-4437-9220-1D79C117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FCBE9D-387B-43AC-A165-CE2ABD6DF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06B9C1-69D8-4AC2-90E7-7B58658E1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49C370-BA93-43D7-8C09-562B167E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23B787-67EC-4004-B8BF-9AF22923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627D24-430E-4A49-B14B-E2594A22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4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BF3F25-4AB7-4954-BE60-9CCBEB4A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3538C1-41AC-45BF-8013-790ED236F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189468-2C45-4C27-AD22-704EFDCC6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22F55C-884B-422D-86D7-ACCB92C03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A46837-B2AE-4094-A74E-C8BDB41C4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823026F-8BD3-409E-8215-1AD08C55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B1475CA-7ED9-4C3E-AE0F-FA64BF8D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A76510-54E1-49B6-926C-9C4A6412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775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93A9CF-AD43-4368-A23C-0CB5A4FA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6FF96F-E6F9-4BD8-86DC-F539754C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E2F79A-81F0-4D6B-B723-3D988DC1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F23F7-1BB1-4806-B78B-39FC1395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208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669E12-AC53-4279-8401-3E733D02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299FA7-5C40-416A-8940-8260496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BD2788-44D9-41FA-846C-99BB0D2B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973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26071-B610-4F62-9117-AEC325813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955A33-FCE3-4CD1-99C6-697C3CE8B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03C258-458D-4792-B9A9-F2EF908F6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4EF520-D74A-4B45-82D0-51014B94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83DE8B-6DB5-42EE-8771-7ACB0E23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5EA976-5036-4432-8304-3479E598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2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9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38675-6F92-4541-BB58-87224A9D6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34052A-6A27-4A16-8CA9-30F89DF5C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79FA0E-97FE-41D7-93EB-7804422BA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07866F-D036-42F9-80EF-BF1A34DE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9D9B4F-2402-4858-9BAD-269B50F6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549BA4-6D97-4300-A5AA-51DF6848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476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361EA-1B91-4BD0-BF5C-F136FAFB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FDB82D-2A29-4A75-A36B-C15524225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CD0033-99BD-49DB-9AAC-B0E32B4CB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68828-44B6-42CD-87F9-0F629C65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30734F-BA67-4541-AF67-21B35D7E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75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7EB557-1826-40D9-BBD6-FE56BBF73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F0CFD5-E60A-4010-8E85-7B565966D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9EE73-985A-4B20-95A8-F7C794D5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8601B9-523D-4E3C-A274-ACD3D62F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681FCA-725A-4778-9EED-2553F156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3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7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5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4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20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0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63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92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F418A7-4A3E-40B2-8570-9F731348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EF1D66-BC15-4805-8C16-CA5CA63FB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2D946-11E0-4EE5-B2C4-80AAE6949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4F99FA-2A0F-4053-AC36-450F64322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D82F6-7D8B-4929-B142-43A3D615F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37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eb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eb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8500">
                <a:solidFill>
                  <a:schemeClr val="tx1"/>
                </a:solidFill>
              </a:rPr>
              <a:t>都道府県庁所在地</a:t>
            </a:r>
            <a:br>
              <a:rPr kumimoji="1" lang="en-US" altLang="ja-JP" sz="2400">
                <a:solidFill>
                  <a:schemeClr val="tx1"/>
                </a:solidFill>
                <a:latin typeface="+mj-ea"/>
              </a:rPr>
            </a:br>
            <a:br>
              <a:rPr kumimoji="1" lang="en-US" altLang="ja-JP" sz="3000">
                <a:solidFill>
                  <a:schemeClr val="tx1"/>
                </a:solidFill>
                <a:latin typeface="+mj-ea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	科	：社会</a:t>
            </a:r>
            <a:b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	年	：小学</a:t>
            </a:r>
            <a:r>
              <a:rPr lang="ja-JP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年生</a:t>
            </a:r>
            <a:endParaRPr kumimoji="1" lang="ja-JP" altLang="en-US" sz="240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58400" cy="1835452"/>
          </a:xfrm>
        </p:spPr>
        <p:txBody>
          <a:bodyPr>
            <a:normAutofit/>
          </a:bodyPr>
          <a:lstStyle/>
          <a:p>
            <a:r>
              <a:rPr kumimoji="1" lang="ja-JP" altLang="en-US" sz="3000">
                <a:solidFill>
                  <a:schemeClr val="tx1"/>
                </a:solidFill>
              </a:rPr>
              <a:t>各道</a:t>
            </a:r>
            <a:r>
              <a:rPr lang="ja-JP" altLang="en-US" sz="3000">
                <a:solidFill>
                  <a:schemeClr val="tx1"/>
                </a:solidFill>
              </a:rPr>
              <a:t>県の絵や名前を見て</a:t>
            </a:r>
            <a:endParaRPr kumimoji="1" lang="en-US" altLang="ja-JP" sz="3000">
              <a:solidFill>
                <a:schemeClr val="tx1"/>
              </a:solidFill>
            </a:endParaRPr>
          </a:p>
          <a:p>
            <a:r>
              <a:rPr lang="ja-JP" altLang="en-US" sz="3000">
                <a:solidFill>
                  <a:srgbClr val="FF0000"/>
                </a:solidFill>
              </a:rPr>
              <a:t>道庁</a:t>
            </a:r>
            <a:r>
              <a:rPr lang="ja-JP" altLang="en-US" sz="3000">
                <a:solidFill>
                  <a:schemeClr val="tx1"/>
                </a:solidFill>
              </a:rPr>
              <a:t>・</a:t>
            </a:r>
            <a:r>
              <a:rPr lang="ja-JP" altLang="en-US" sz="3000">
                <a:solidFill>
                  <a:srgbClr val="FF0000"/>
                </a:solidFill>
              </a:rPr>
              <a:t>県庁</a:t>
            </a:r>
            <a:r>
              <a:rPr lang="ja-JP" altLang="en-US" sz="3000">
                <a:solidFill>
                  <a:schemeClr val="tx1"/>
                </a:solidFill>
              </a:rPr>
              <a:t>がある</a:t>
            </a:r>
            <a:r>
              <a:rPr lang="ja-JP" altLang="en-US" sz="3000">
                <a:solidFill>
                  <a:srgbClr val="FF0000"/>
                </a:solidFill>
              </a:rPr>
              <a:t>都市名</a:t>
            </a:r>
            <a:r>
              <a:rPr kumimoji="1" lang="ja-JP" altLang="en-US" sz="3000">
                <a:solidFill>
                  <a:schemeClr val="tx1"/>
                </a:solidFill>
              </a:rPr>
              <a:t>を答えましょう。</a:t>
            </a:r>
            <a:endParaRPr kumimoji="1" lang="en-US" altLang="ja-JP" sz="1100">
              <a:solidFill>
                <a:schemeClr val="tx1"/>
              </a:solidFill>
            </a:endParaRPr>
          </a:p>
          <a:p>
            <a:endParaRPr lang="en-US" altLang="ja-JP" sz="1000">
              <a:solidFill>
                <a:schemeClr val="tx1"/>
              </a:solidFill>
            </a:endParaRPr>
          </a:p>
          <a:p>
            <a:r>
              <a:rPr lang="ja-JP" altLang="en-US" sz="1000">
                <a:solidFill>
                  <a:schemeClr val="tx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所在地の都市は各道県が条例で定めたものによる。</a:t>
            </a:r>
            <a:endParaRPr kumimoji="1" lang="ja-JP" altLang="en-US" sz="1000">
              <a:solidFill>
                <a:schemeClr val="tx1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F99DB17-647C-4577-828C-AB853DFF9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870" y="385725"/>
            <a:ext cx="2162175" cy="3810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6FDA64E-B96E-444A-89B0-9E9237A50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782" y="4195725"/>
            <a:ext cx="3207025" cy="217275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B7A08D-A03E-4648-8F81-8ABE1E38E9DB}"/>
              </a:ext>
            </a:extLst>
          </p:cNvPr>
          <p:cNvSpPr txBox="1"/>
          <p:nvPr/>
        </p:nvSpPr>
        <p:spPr>
          <a:xfrm>
            <a:off x="7032396" y="2542032"/>
            <a:ext cx="278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4193BF"/>
                </a:solidFill>
                <a:latin typeface="+mj-ea"/>
              </a:rPr>
              <a:t>北海道</a:t>
            </a:r>
            <a:r>
              <a:rPr kumimoji="1" lang="ja-JP" altLang="en-US" sz="2400">
                <a:latin typeface="+mj-ea"/>
              </a:rPr>
              <a:t>・</a:t>
            </a:r>
            <a:r>
              <a:rPr kumimoji="1" lang="ja-JP" altLang="en-US" sz="2400">
                <a:solidFill>
                  <a:srgbClr val="4193BF"/>
                </a:solidFill>
                <a:latin typeface="+mj-ea"/>
              </a:rPr>
              <a:t>東北</a:t>
            </a:r>
            <a:r>
              <a:rPr kumimoji="1" lang="ja-JP" altLang="en-US" sz="2400">
                <a:latin typeface="+mj-ea"/>
              </a:rPr>
              <a:t>地方編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29497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ctr">
            <a:norm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道庁・県庁所在地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chemeClr val="tx1"/>
                </a:solidFill>
              </a:rPr>
              <a:t>を答えましょう。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569226"/>
          </a:xfrm>
        </p:spPr>
        <p:txBody>
          <a:bodyPr>
            <a:normAutofit lnSpcReduction="10000"/>
          </a:bodyPr>
          <a:lstStyle/>
          <a:p>
            <a:r>
              <a:rPr lang="ja-JP" altLang="en-US" sz="3600">
                <a:solidFill>
                  <a:schemeClr val="tx1"/>
                </a:solidFill>
              </a:rPr>
              <a:t>どうちょう・けんちょうしょざいちをこたえましょう。</a:t>
            </a:r>
            <a:endParaRPr kumimoji="1" lang="ja-JP" altLang="en-US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2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F4F01F-D944-483F-B232-AEE59E577897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北海道（ほっかいどう）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692801-809B-4258-AF78-4C86E8937A96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札幌市（さっぽろ</a:t>
            </a:r>
            <a:r>
              <a:rPr kumimoji="0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し</a:t>
            </a: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077DC3F-934A-4F57-8265-B595EBBC69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944" y="134325"/>
            <a:ext cx="6349206" cy="6349206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E1DB022E-831E-42EC-BACD-6C27ABFF3926}"/>
              </a:ext>
            </a:extLst>
          </p:cNvPr>
          <p:cNvSpPr/>
          <p:nvPr/>
        </p:nvSpPr>
        <p:spPr>
          <a:xfrm>
            <a:off x="4467497" y="4032070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84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3748BA6-D9CF-4BDE-AC94-FA604F573D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705" y="856706"/>
            <a:ext cx="5144587" cy="5144587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7B79ACC1-E1EB-4BA8-AC2A-651E640D5D34}"/>
              </a:ext>
            </a:extLst>
          </p:cNvPr>
          <p:cNvSpPr/>
          <p:nvPr/>
        </p:nvSpPr>
        <p:spPr>
          <a:xfrm>
            <a:off x="5721530" y="3587932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01FBC6-7D80-4CA5-BA5C-ACD633B28632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青森県（あおもりけん）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0F0F20-36AE-4545-BFB6-AE40AE9E9D12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青森市（あおもりし）</a:t>
            </a:r>
          </a:p>
        </p:txBody>
      </p:sp>
    </p:spTree>
    <p:extLst>
      <p:ext uri="{BB962C8B-B14F-4D97-AF65-F5344CB8AC3E}">
        <p14:creationId xmlns:p14="http://schemas.microsoft.com/office/powerpoint/2010/main" val="121648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A090E067-FED5-433E-8FA3-1D96FAB65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426" y="1070427"/>
            <a:ext cx="4717146" cy="4717146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A7296138-8078-4AAD-8626-797AEBFD2B7A}"/>
              </a:ext>
            </a:extLst>
          </p:cNvPr>
          <p:cNvSpPr/>
          <p:nvPr/>
        </p:nvSpPr>
        <p:spPr>
          <a:xfrm>
            <a:off x="5556067" y="2891247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93197D-488E-4E99-9378-CA36A2BF4E25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岩手県（いわてけん）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03C37C-CA34-4829-916B-19271E692443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盛岡市（もりおかし）</a:t>
            </a:r>
          </a:p>
        </p:txBody>
      </p:sp>
    </p:spTree>
    <p:extLst>
      <p:ext uri="{BB962C8B-B14F-4D97-AF65-F5344CB8AC3E}">
        <p14:creationId xmlns:p14="http://schemas.microsoft.com/office/powerpoint/2010/main" val="401210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011A6B2-7737-4C41-BB86-2DE122425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427" y="1200904"/>
            <a:ext cx="4535144" cy="4535144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2042DE35-28C4-4CBB-A222-688E0220D03F}"/>
              </a:ext>
            </a:extLst>
          </p:cNvPr>
          <p:cNvSpPr/>
          <p:nvPr/>
        </p:nvSpPr>
        <p:spPr>
          <a:xfrm>
            <a:off x="5817324" y="3675018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B019B7-7100-474A-8C5E-71ED9525FAE6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宮城県（みやぎけん）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053C79-B55F-47FA-AAD4-F7F4449C52E8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仙台市（せんだいし）</a:t>
            </a:r>
          </a:p>
        </p:txBody>
      </p:sp>
    </p:spTree>
    <p:extLst>
      <p:ext uri="{BB962C8B-B14F-4D97-AF65-F5344CB8AC3E}">
        <p14:creationId xmlns:p14="http://schemas.microsoft.com/office/powerpoint/2010/main" val="301620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D4EFAC68-7722-4891-A0AD-FD4E12952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024" y="1293324"/>
            <a:ext cx="4595950" cy="4595950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4E66E41C-61CB-44D5-A9CC-BC661E92941D}"/>
              </a:ext>
            </a:extLst>
          </p:cNvPr>
          <p:cNvSpPr/>
          <p:nvPr/>
        </p:nvSpPr>
        <p:spPr>
          <a:xfrm>
            <a:off x="5416729" y="3228702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9CE49F-4157-4C2C-8B51-932DA7095EEC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秋田県（あきたけん）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C3DF4C-A479-48BE-A317-827AAF24D779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秋田市（あきたし）</a:t>
            </a:r>
          </a:p>
        </p:txBody>
      </p:sp>
    </p:spTree>
    <p:extLst>
      <p:ext uri="{BB962C8B-B14F-4D97-AF65-F5344CB8AC3E}">
        <p14:creationId xmlns:p14="http://schemas.microsoft.com/office/powerpoint/2010/main" val="7919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FADC4C3-6290-4084-BD8C-E2CFCD1AF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70" y="1105987"/>
            <a:ext cx="4787539" cy="4787539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28E9B480-094C-40C3-9BC6-011F2BAFCDC8}"/>
              </a:ext>
            </a:extLst>
          </p:cNvPr>
          <p:cNvSpPr/>
          <p:nvPr/>
        </p:nvSpPr>
        <p:spPr>
          <a:xfrm>
            <a:off x="6644638" y="3951514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08954A-BC9E-4C5B-B125-093BAA1A97B5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山形県（やまがたけん）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C2E2C2-DBCB-4547-B8D0-FC15BE92B05C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山形市（やまがたし）</a:t>
            </a:r>
          </a:p>
        </p:txBody>
      </p:sp>
    </p:spTree>
    <p:extLst>
      <p:ext uri="{BB962C8B-B14F-4D97-AF65-F5344CB8AC3E}">
        <p14:creationId xmlns:p14="http://schemas.microsoft.com/office/powerpoint/2010/main" val="400587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9A25870-ED57-404B-A9D2-9650E9FFF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25" y="670559"/>
            <a:ext cx="5738950" cy="5738950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F236A865-8179-4EFC-AE75-A51C292113EF}"/>
              </a:ext>
            </a:extLst>
          </p:cNvPr>
          <p:cNvSpPr/>
          <p:nvPr/>
        </p:nvSpPr>
        <p:spPr>
          <a:xfrm>
            <a:off x="6723015" y="1916811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5C3B97-7069-4800-9DDD-24585940E600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福島県（ふくしまけん）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3229536-4E42-42C7-9E23-4E193784D07A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福島市（ふくしまし）</a:t>
            </a:r>
          </a:p>
        </p:txBody>
      </p:sp>
    </p:spTree>
    <p:extLst>
      <p:ext uri="{BB962C8B-B14F-4D97-AF65-F5344CB8AC3E}">
        <p14:creationId xmlns:p14="http://schemas.microsoft.com/office/powerpoint/2010/main" val="422453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118</Words>
  <Application>Microsoft Office PowerPoint</Application>
  <PresentationFormat>ワイド画面</PresentationFormat>
  <Paragraphs>22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ＭＳ Ｐゴシック</vt:lpstr>
      <vt:lpstr>小塚ゴシック Pr6N R</vt:lpstr>
      <vt:lpstr>游ゴシック</vt:lpstr>
      <vt:lpstr>游ゴシック Light</vt:lpstr>
      <vt:lpstr>Arial</vt:lpstr>
      <vt:lpstr>Calibri</vt:lpstr>
      <vt:lpstr>Calibri Light</vt:lpstr>
      <vt:lpstr>レトロスペクト</vt:lpstr>
      <vt:lpstr>Office テーマ</vt:lpstr>
      <vt:lpstr>都道府県庁所在地  教 科 ：社会 学 年 ：小学４年生</vt:lpstr>
      <vt:lpstr>道庁・県庁所在地 を答えましょう。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県庁所在地</dc:title>
  <dc:creator>colas@edu-c.local</dc:creator>
  <cp:lastModifiedBy>colas@edu-c.local</cp:lastModifiedBy>
  <cp:revision>143</cp:revision>
  <dcterms:created xsi:type="dcterms:W3CDTF">2019-08-04T23:33:54Z</dcterms:created>
  <dcterms:modified xsi:type="dcterms:W3CDTF">2019-11-06T02:36:43Z</dcterms:modified>
</cp:coreProperties>
</file>