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256" r:id="rId3"/>
    <p:sldId id="258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>
        <p:scale>
          <a:sx n="110" d="100"/>
          <a:sy n="110" d="100"/>
        </p:scale>
        <p:origin x="522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8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673E-7F15-44D8-9093-01467907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DD54C6-7AD8-441B-BE91-A72F4E0D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7CF8-1D0D-4EE3-BA92-C7ED3A4C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55E32-36BB-4167-95FA-344B6D5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6D4-00E1-441B-90B4-98534C5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6B6FE-1541-4C53-9ECC-92647BB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6832E-F967-4688-8074-19CEC504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BD3AB-2912-4387-A509-FD17350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2554BA-A766-43BF-9D56-3AA1D5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20CEA-F91A-48C8-A262-BE6C097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041B-325D-40AE-8D4A-1F9990B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73DFE-01E9-4B1F-8BA4-8760C551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3A638-69AA-4974-A061-CFC9671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99E65-F50C-42E1-80FF-EAD324D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EECAF-993C-4AFB-8968-FE793DB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9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D0C76-27C6-4437-9220-1D79C117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CBE9D-387B-43AC-A165-CE2ABD6D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06B9C1-69D8-4AC2-90E7-7B58658E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9C370-BA93-43D7-8C09-562B167E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23B787-67EC-4004-B8BF-9AF2292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27D24-430E-4A49-B14B-E2594A22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F3F25-4AB7-4954-BE60-9CCBEB4A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538C1-41AC-45BF-8013-790ED236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89468-2C45-4C27-AD22-704EFDCC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2F55C-884B-422D-86D7-ACCB92C0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A46837-B2AE-4094-A74E-C8BDB41C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23026F-8BD3-409E-8215-1AD08C5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1475CA-7ED9-4C3E-AE0F-FA64BF8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A76510-54E1-49B6-926C-9C4A641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3A9CF-AD43-4368-A23C-0CB5A4FA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FF96F-E6F9-4BD8-86DC-F539754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2F79A-81F0-4D6B-B723-3D988DC1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F23F7-1BB1-4806-B78B-39FC1395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69E12-AC53-4279-8401-3E733D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99FA7-5C40-416A-8940-8260496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D2788-44D9-41FA-846C-99BB0D2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071-B610-4F62-9117-AEC32581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955A33-FCE3-4CD1-99C6-697C3CE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3C258-458D-4792-B9A9-F2EF908F6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EF520-D74A-4B45-82D0-51014B9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83DE8B-6DB5-42EE-8771-7ACB0E23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EA976-5036-4432-8304-3479E598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8675-6F92-4541-BB58-87224A9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34052A-6A27-4A16-8CA9-30F89D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79FA0E-97FE-41D7-93EB-7804422B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7866F-D036-42F9-80EF-BF1A34D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D9B4F-2402-4858-9BAD-269B50F6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9BA4-6D97-4300-A5AA-51DF684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6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361EA-1B91-4BD0-BF5C-F136FAF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DB82D-2A29-4A75-A36B-C1552422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0033-99BD-49DB-9AAC-B0E32B4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68828-44B6-42CD-87F9-0F629C65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0734F-BA67-4541-AF67-21B35D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7EB557-1826-40D9-BBD6-FE56BBF7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F0CFD5-E60A-4010-8E85-7B565966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9EE73-985A-4B20-95A8-F7C794D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601B9-523D-4E3C-A274-ACD3D62F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81FCA-725A-4778-9EED-2553F15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4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F418A7-4A3E-40B2-8570-9F73134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F1D66-BC15-4805-8C16-CA5CA63F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D946-11E0-4EE5-B2C4-80AAE694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2019/11/6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4F99FA-2A0F-4053-AC36-450F64322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D82F6-7D8B-4929-B142-43A3D615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ebp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eb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ebp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ebp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ebp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eb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ebp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ebp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ebp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ebp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ebp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ebp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ebp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eb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8500">
                <a:solidFill>
                  <a:schemeClr val="tx1"/>
                </a:solidFill>
              </a:rPr>
              <a:t>都道府県庁所在地</a:t>
            </a:r>
            <a:br>
              <a:rPr kumimoji="1" lang="en-US" altLang="ja-JP" sz="2400">
                <a:solidFill>
                  <a:schemeClr val="tx1"/>
                </a:solidFill>
                <a:latin typeface="+mj-ea"/>
              </a:rPr>
            </a:br>
            <a:br>
              <a:rPr kumimoji="1" lang="en-US" altLang="ja-JP" sz="3000">
                <a:solidFill>
                  <a:schemeClr val="tx1"/>
                </a:solidFill>
                <a:latin typeface="+mj-ea"/>
              </a:rPr>
            </a:b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	科	：社会</a:t>
            </a:r>
            <a:b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	年	：小学</a:t>
            </a:r>
            <a:r>
              <a:rPr lang="ja-JP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zh-CN" altLang="en-US" sz="2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endParaRPr kumimoji="1" lang="ja-JP" altLang="en-US" sz="24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835452"/>
          </a:xfrm>
        </p:spPr>
        <p:txBody>
          <a:bodyPr>
            <a:normAutofit/>
          </a:bodyPr>
          <a:lstStyle/>
          <a:p>
            <a:r>
              <a:rPr kumimoji="1" lang="ja-JP" altLang="en-US" sz="3000">
                <a:solidFill>
                  <a:schemeClr val="tx1"/>
                </a:solidFill>
              </a:rPr>
              <a:t>各都道府</a:t>
            </a:r>
            <a:r>
              <a:rPr lang="ja-JP" altLang="en-US" sz="3000">
                <a:solidFill>
                  <a:schemeClr val="tx1"/>
                </a:solidFill>
              </a:rPr>
              <a:t>県の絵や名前を見て</a:t>
            </a:r>
            <a:endParaRPr kumimoji="1" lang="en-US" altLang="ja-JP" sz="3000">
              <a:solidFill>
                <a:schemeClr val="tx1"/>
              </a:solidFill>
            </a:endParaRPr>
          </a:p>
          <a:p>
            <a:r>
              <a:rPr lang="ja-JP" altLang="en-US" sz="3000">
                <a:solidFill>
                  <a:srgbClr val="FF0000"/>
                </a:solidFill>
              </a:rPr>
              <a:t>都庁</a:t>
            </a:r>
            <a:r>
              <a:rPr lang="ja-JP" altLang="en-US" sz="3000">
                <a:solidFill>
                  <a:schemeClr val="tx1"/>
                </a:solidFill>
              </a:rPr>
              <a:t>・</a:t>
            </a:r>
            <a:r>
              <a:rPr lang="ja-JP" altLang="en-US" sz="3000">
                <a:solidFill>
                  <a:srgbClr val="FF0000"/>
                </a:solidFill>
              </a:rPr>
              <a:t>道庁</a:t>
            </a:r>
            <a:r>
              <a:rPr lang="ja-JP" altLang="en-US" sz="3000">
                <a:solidFill>
                  <a:schemeClr val="tx1"/>
                </a:solidFill>
              </a:rPr>
              <a:t>・</a:t>
            </a:r>
            <a:r>
              <a:rPr lang="ja-JP" altLang="en-US" sz="3000">
                <a:solidFill>
                  <a:srgbClr val="FF0000"/>
                </a:solidFill>
              </a:rPr>
              <a:t>府庁</a:t>
            </a:r>
            <a:r>
              <a:rPr lang="ja-JP" altLang="en-US" sz="3000">
                <a:solidFill>
                  <a:schemeClr val="tx1"/>
                </a:solidFill>
              </a:rPr>
              <a:t>・</a:t>
            </a:r>
            <a:r>
              <a:rPr lang="ja-JP" altLang="en-US" sz="3000">
                <a:solidFill>
                  <a:srgbClr val="FF0000"/>
                </a:solidFill>
              </a:rPr>
              <a:t>県庁</a:t>
            </a:r>
            <a:r>
              <a:rPr lang="ja-JP" altLang="en-US" sz="3000">
                <a:solidFill>
                  <a:schemeClr val="tx1"/>
                </a:solidFill>
              </a:rPr>
              <a:t>がある</a:t>
            </a:r>
            <a:r>
              <a:rPr lang="ja-JP" altLang="en-US" sz="3000">
                <a:solidFill>
                  <a:srgbClr val="FF0000"/>
                </a:solidFill>
              </a:rPr>
              <a:t>都市名</a:t>
            </a:r>
            <a:r>
              <a:rPr kumimoji="1" lang="ja-JP" altLang="en-US" sz="3000">
                <a:solidFill>
                  <a:schemeClr val="tx1"/>
                </a:solidFill>
              </a:rPr>
              <a:t>を答えましょう。</a:t>
            </a:r>
            <a:endParaRPr kumimoji="1" lang="en-US" altLang="ja-JP" sz="1100">
              <a:solidFill>
                <a:schemeClr val="tx1"/>
              </a:solidFill>
            </a:endParaRPr>
          </a:p>
          <a:p>
            <a:endParaRPr lang="en-US" altLang="ja-JP" sz="1000">
              <a:solidFill>
                <a:schemeClr val="tx1"/>
              </a:solidFill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所在地の都市は各都道府県が条例で定めたものによる。</a:t>
            </a:r>
            <a:endParaRPr kumimoji="1" lang="ja-JP" altLang="en-US" sz="1000">
              <a:solidFill>
                <a:schemeClr val="tx1"/>
              </a:solidFill>
              <a:latin typeface="小塚ゴシック Pr6N R" panose="020B0400000000000000" pitchFamily="34" charset="-128"/>
              <a:ea typeface="小塚ゴシック Pr6N R" panose="020B0400000000000000" pitchFamily="34" charset="-128"/>
            </a:endParaRPr>
          </a:p>
        </p:txBody>
      </p:sp>
      <p:pic>
        <p:nvPicPr>
          <p:cNvPr id="1026" name="Picture 2" descr="æ¥æ¬å°å³ã®ã¤ã©ã¹ãï¼é½éåºçãã¨ã«åºåãï¼">
            <a:extLst>
              <a:ext uri="{FF2B5EF4-FFF2-40B4-BE49-F238E27FC236}">
                <a16:creationId xmlns:a16="http://schemas.microsoft.com/office/drawing/2014/main" id="{17DCF7EE-0F1D-4347-B379-430B8113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738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å°æ¹å¬å±å£ä½ã®ã¤ã©ã¹ã">
            <a:extLst>
              <a:ext uri="{FF2B5EF4-FFF2-40B4-BE49-F238E27FC236}">
                <a16:creationId xmlns:a16="http://schemas.microsoft.com/office/drawing/2014/main" id="{53047C2D-9F1C-4A2B-9D9C-A318A330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26" y="4381546"/>
            <a:ext cx="1983600" cy="19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7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0032403-86E8-4A1B-B945-495DF3BD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1524000"/>
            <a:ext cx="3810000" cy="3810000"/>
          </a:xfrm>
          <a:prstGeom prst="rect">
            <a:avLst/>
          </a:prstGeom>
        </p:spPr>
      </p:pic>
      <p:sp>
        <p:nvSpPr>
          <p:cNvPr id="5" name="星: 5 pt 4">
            <a:extLst>
              <a:ext uri="{FF2B5EF4-FFF2-40B4-BE49-F238E27FC236}">
                <a16:creationId xmlns:a16="http://schemas.microsoft.com/office/drawing/2014/main" id="{4BE579F2-4A57-4C85-9559-6180FA8AF54A}"/>
              </a:ext>
            </a:extLst>
          </p:cNvPr>
          <p:cNvSpPr/>
          <p:nvPr/>
        </p:nvSpPr>
        <p:spPr>
          <a:xfrm>
            <a:off x="6618512" y="349115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221FFF-5CCD-4BD5-9794-87A55E1D156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茨城県（いばらきけん）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EF28B9-B01D-4EE6-8A30-6ED4A972A49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水戸市（みとし）</a:t>
            </a:r>
          </a:p>
        </p:txBody>
      </p:sp>
    </p:spTree>
    <p:extLst>
      <p:ext uri="{BB962C8B-B14F-4D97-AF65-F5344CB8AC3E}">
        <p14:creationId xmlns:p14="http://schemas.microsoft.com/office/powerpoint/2010/main" val="16287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5E0AE1-E5FC-4D3D-BE46-D2132394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0" y="1173480"/>
            <a:ext cx="4650378" cy="465037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384A887E-08B2-4716-B7BF-B456D4DB899C}"/>
              </a:ext>
            </a:extLst>
          </p:cNvPr>
          <p:cNvSpPr/>
          <p:nvPr/>
        </p:nvSpPr>
        <p:spPr>
          <a:xfrm>
            <a:off x="6749142" y="376302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176023-57AE-4545-8D54-607E0BBD2F4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栃木県（とちぎけん）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B73FDA-4365-4DBB-90C8-56E4998FE31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宇都宮市（うつのみやし）</a:t>
            </a:r>
          </a:p>
        </p:txBody>
      </p:sp>
    </p:spTree>
    <p:extLst>
      <p:ext uri="{BB962C8B-B14F-4D97-AF65-F5344CB8AC3E}">
        <p14:creationId xmlns:p14="http://schemas.microsoft.com/office/powerpoint/2010/main" val="1598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0DF6C3-2978-4108-9B71-AD1EF444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59" y="1097279"/>
            <a:ext cx="4907281" cy="490728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1D9BFF84-8EC6-43DB-9AD2-976E3DACECE3}"/>
              </a:ext>
            </a:extLst>
          </p:cNvPr>
          <p:cNvSpPr/>
          <p:nvPr/>
        </p:nvSpPr>
        <p:spPr>
          <a:xfrm>
            <a:off x="6209210" y="398074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2AB5C9-A8D4-485E-A743-22CA1880BA5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群馬県（ぐんまけん）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9855E8-F458-4CC8-A31F-5F48B5F9B6F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前橋市（まえばしし）</a:t>
            </a:r>
          </a:p>
        </p:txBody>
      </p:sp>
    </p:spTree>
    <p:extLst>
      <p:ext uri="{BB962C8B-B14F-4D97-AF65-F5344CB8AC3E}">
        <p14:creationId xmlns:p14="http://schemas.microsoft.com/office/powerpoint/2010/main" val="24184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8F41BB-E185-43BB-9D67-CBC4638E7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97B56D25-C040-4D44-9E92-2BCB464C78D6}"/>
              </a:ext>
            </a:extLst>
          </p:cNvPr>
          <p:cNvSpPr/>
          <p:nvPr/>
        </p:nvSpPr>
        <p:spPr>
          <a:xfrm>
            <a:off x="7863838" y="419845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A5E4C7-300B-4EE6-9967-DA2192BDCC2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埼玉県（さいたまけん）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70E0D4-5DC7-4D16-891A-EADDED069261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さいたま市（さいたまし）</a:t>
            </a:r>
          </a:p>
        </p:txBody>
      </p:sp>
    </p:spTree>
    <p:extLst>
      <p:ext uri="{BB962C8B-B14F-4D97-AF65-F5344CB8AC3E}">
        <p14:creationId xmlns:p14="http://schemas.microsoft.com/office/powerpoint/2010/main" val="23675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7BB0203-E28A-4A6C-9F7A-85C3090C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3" y="1245325"/>
            <a:ext cx="4560391" cy="456039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4C060826-E116-47F0-AD44-4CD2D64190B9}"/>
              </a:ext>
            </a:extLst>
          </p:cNvPr>
          <p:cNvSpPr/>
          <p:nvPr/>
        </p:nvSpPr>
        <p:spPr>
          <a:xfrm>
            <a:off x="5590901" y="2976879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3139B-B602-4A7F-B086-E6C61686169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千葉県（ちばけん）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A07F3-BE14-4C23-AA06-AEDBFE9D6265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千葉市（ちばし）</a:t>
            </a:r>
          </a:p>
        </p:txBody>
      </p:sp>
    </p:spTree>
    <p:extLst>
      <p:ext uri="{BB962C8B-B14F-4D97-AF65-F5344CB8AC3E}">
        <p14:creationId xmlns:p14="http://schemas.microsoft.com/office/powerpoint/2010/main" val="5003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0B88BF-68B8-4C8B-97E1-BC3984130DC7}"/>
              </a:ext>
            </a:extLst>
          </p:cNvPr>
          <p:cNvSpPr txBox="1"/>
          <p:nvPr/>
        </p:nvSpPr>
        <p:spPr>
          <a:xfrm>
            <a:off x="1123406" y="5666376"/>
            <a:ext cx="831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新宿区（しんじゅくく）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E40DC6-5296-42F1-B780-035DA1983E7A}"/>
              </a:ext>
            </a:extLst>
          </p:cNvPr>
          <p:cNvSpPr txBox="1"/>
          <p:nvPr/>
        </p:nvSpPr>
        <p:spPr>
          <a:xfrm>
            <a:off x="9479281" y="6467623"/>
            <a:ext cx="266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ja-JP" altLang="en-US" sz="15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</a:t>
            </a:r>
            <a:r>
              <a:rPr kumimoji="1" lang="ja-JP" altLang="en-US" sz="15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」と表記される場合もある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23B523-1E33-445F-8CBC-6F37861C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29" y="923109"/>
            <a:ext cx="4812939" cy="4812939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C3EF6489-65FD-4024-BE2A-7B3FCBEFA93E}"/>
              </a:ext>
            </a:extLst>
          </p:cNvPr>
          <p:cNvSpPr/>
          <p:nvPr/>
        </p:nvSpPr>
        <p:spPr>
          <a:xfrm>
            <a:off x="7297782" y="248049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24D921-272C-4642-A8D4-7B26420923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東京都（とうきょうと）</a:t>
            </a:r>
          </a:p>
        </p:txBody>
      </p:sp>
    </p:spTree>
    <p:extLst>
      <p:ext uri="{BB962C8B-B14F-4D97-AF65-F5344CB8AC3E}">
        <p14:creationId xmlns:p14="http://schemas.microsoft.com/office/powerpoint/2010/main" val="30597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DFE966-B054-4005-89DB-C1764C2F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A7829AC8-69EA-4082-BF48-0077B0665F19}"/>
              </a:ext>
            </a:extLst>
          </p:cNvPr>
          <p:cNvSpPr/>
          <p:nvPr/>
        </p:nvSpPr>
        <p:spPr>
          <a:xfrm>
            <a:off x="8011884" y="288108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3DF12A-F937-411D-AF5A-DF743A39228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神奈川県（かながわけん）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97A7E3-02A8-4A4D-8302-2F57AD46DFB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横浜市（よこはまし）</a:t>
            </a:r>
          </a:p>
        </p:txBody>
      </p:sp>
    </p:spTree>
    <p:extLst>
      <p:ext uri="{BB962C8B-B14F-4D97-AF65-F5344CB8AC3E}">
        <p14:creationId xmlns:p14="http://schemas.microsoft.com/office/powerpoint/2010/main" val="9268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BAAE4A-F28A-4569-87D7-0FA23D3D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55" y="973182"/>
            <a:ext cx="5033555" cy="5033555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BDAFC782-A06C-4512-8FF5-22D21F8F37FC}"/>
              </a:ext>
            </a:extLst>
          </p:cNvPr>
          <p:cNvSpPr/>
          <p:nvPr/>
        </p:nvSpPr>
        <p:spPr>
          <a:xfrm>
            <a:off x="6104708" y="289777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1E60CC-AE1B-4B9C-B651-41379139581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新潟県（にいがたけん）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13E0D2-7844-4C2F-933B-5021C246C57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新潟市（にいがたし）</a:t>
            </a:r>
          </a:p>
        </p:txBody>
      </p:sp>
    </p:spTree>
    <p:extLst>
      <p:ext uri="{BB962C8B-B14F-4D97-AF65-F5344CB8AC3E}">
        <p14:creationId xmlns:p14="http://schemas.microsoft.com/office/powerpoint/2010/main" val="5648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683011F-868C-4F8E-A34B-7B41E046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13" y="283950"/>
            <a:ext cx="6168173" cy="6168173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447BC1AD-1496-49B9-8F07-429831CD54E4}"/>
              </a:ext>
            </a:extLst>
          </p:cNvPr>
          <p:cNvSpPr/>
          <p:nvPr/>
        </p:nvSpPr>
        <p:spPr>
          <a:xfrm>
            <a:off x="5425440" y="2697481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1CD835-A9CC-4AB8-8B06-E7A6B129122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富山県（とやまけん）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EAAA60-7A38-4BFF-AAA5-6C9D1FE40878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富山市（とやまし）</a:t>
            </a:r>
          </a:p>
        </p:txBody>
      </p:sp>
    </p:spTree>
    <p:extLst>
      <p:ext uri="{BB962C8B-B14F-4D97-AF65-F5344CB8AC3E}">
        <p14:creationId xmlns:p14="http://schemas.microsoft.com/office/powerpoint/2010/main" val="10073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070852-6947-4459-A8E1-4296DE6B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53" y="1102722"/>
            <a:ext cx="4791891" cy="479189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296AF59-46F6-4351-B4B5-A74F62B5CCA6}"/>
              </a:ext>
            </a:extLst>
          </p:cNvPr>
          <p:cNvSpPr/>
          <p:nvPr/>
        </p:nvSpPr>
        <p:spPr>
          <a:xfrm>
            <a:off x="5529941" y="361623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346DE5-6D72-4840-91EB-3A8B3AC479B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石川県（いしかわけん）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DEC5A0-147F-450D-BB27-37D1128B3735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金沢市（かなざわし）</a:t>
            </a:r>
          </a:p>
        </p:txBody>
      </p:sp>
    </p:spTree>
    <p:extLst>
      <p:ext uri="{BB962C8B-B14F-4D97-AF65-F5344CB8AC3E}">
        <p14:creationId xmlns:p14="http://schemas.microsoft.com/office/powerpoint/2010/main" val="32822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ctr">
            <a:norm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都道府県庁所在地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を答えましょう。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569226"/>
          </a:xfrm>
        </p:spPr>
        <p:txBody>
          <a:bodyPr>
            <a:normAutofit lnSpcReduction="10000"/>
          </a:bodyPr>
          <a:lstStyle/>
          <a:p>
            <a:r>
              <a:rPr lang="ja-JP" altLang="en-US" sz="3600">
                <a:solidFill>
                  <a:schemeClr val="tx1"/>
                </a:solidFill>
              </a:rPr>
              <a:t>とどうふけんちょうしょざいちをこたえましょう。</a:t>
            </a:r>
            <a:endParaRPr kumimoji="1" lang="ja-JP" alt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2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3E8D7D-4FDE-4B4E-818B-CED2945C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09" y="304799"/>
            <a:ext cx="6072381" cy="607238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A294D81-C741-4AC9-B262-CFE70E4A5845}"/>
              </a:ext>
            </a:extLst>
          </p:cNvPr>
          <p:cNvSpPr/>
          <p:nvPr/>
        </p:nvSpPr>
        <p:spPr>
          <a:xfrm>
            <a:off x="6174376" y="1813559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D89ACB-67BE-4B9E-94D5-EFC8DBBAAD6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福井県（ふくいけん）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93594A-3442-46B1-9CD0-B492DD2D97CB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福井市（ふくいし）</a:t>
            </a:r>
          </a:p>
        </p:txBody>
      </p:sp>
    </p:spTree>
    <p:extLst>
      <p:ext uri="{BB962C8B-B14F-4D97-AF65-F5344CB8AC3E}">
        <p14:creationId xmlns:p14="http://schemas.microsoft.com/office/powerpoint/2010/main" val="36465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645BBA-EB0A-4276-99C7-8953B861E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03" y="910103"/>
            <a:ext cx="5037793" cy="5037793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0CAFD137-D846-412B-A651-F81A9A747082}"/>
              </a:ext>
            </a:extLst>
          </p:cNvPr>
          <p:cNvSpPr/>
          <p:nvPr/>
        </p:nvSpPr>
        <p:spPr>
          <a:xfrm>
            <a:off x="5669278" y="270618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A4E6C8-F96E-4940-B38E-E4A5ED2DE75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山梨県（やまなしけん）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DABD28-FC72-4597-9FA3-3E9028724449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甲府市（こうふし）</a:t>
            </a:r>
          </a:p>
        </p:txBody>
      </p:sp>
    </p:spTree>
    <p:extLst>
      <p:ext uri="{BB962C8B-B14F-4D97-AF65-F5344CB8AC3E}">
        <p14:creationId xmlns:p14="http://schemas.microsoft.com/office/powerpoint/2010/main" val="21409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A7CDC7-098E-4859-ADB6-E2A0E7351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61" y="1040361"/>
            <a:ext cx="4777278" cy="477727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5DDD006C-D63A-420A-823E-E62776BECD27}"/>
              </a:ext>
            </a:extLst>
          </p:cNvPr>
          <p:cNvSpPr/>
          <p:nvPr/>
        </p:nvSpPr>
        <p:spPr>
          <a:xfrm>
            <a:off x="6122126" y="183174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855B58-046E-4B91-9D8B-55631A729AC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長野県（ながのけん）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4CF532-D7E4-4173-B47F-7992707B521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長野市（ながのし）</a:t>
            </a:r>
          </a:p>
        </p:txBody>
      </p:sp>
    </p:spTree>
    <p:extLst>
      <p:ext uri="{BB962C8B-B14F-4D97-AF65-F5344CB8AC3E}">
        <p14:creationId xmlns:p14="http://schemas.microsoft.com/office/powerpoint/2010/main" val="39690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021494-A28F-4CD9-AC7B-367819A9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6" y="1099459"/>
            <a:ext cx="4781007" cy="4781007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E224666F-BDB1-4774-8413-B84C212419F0}"/>
              </a:ext>
            </a:extLst>
          </p:cNvPr>
          <p:cNvSpPr/>
          <p:nvPr/>
        </p:nvSpPr>
        <p:spPr>
          <a:xfrm>
            <a:off x="5294811" y="471497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1F3B12-D20C-4110-B6F4-00CA2767980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岐阜県（ぎふけん）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F79AC3-4345-4778-B675-E57B74F0EFE0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岐阜市（ぎふし）</a:t>
            </a:r>
          </a:p>
        </p:txBody>
      </p:sp>
    </p:spTree>
    <p:extLst>
      <p:ext uri="{BB962C8B-B14F-4D97-AF65-F5344CB8AC3E}">
        <p14:creationId xmlns:p14="http://schemas.microsoft.com/office/powerpoint/2010/main" val="31617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4FE94ED-F090-4DF3-8A4D-5B98A41F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7" y="254397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EE8A17EB-D0BF-4E30-B80F-AAD174DC087E}"/>
              </a:ext>
            </a:extLst>
          </p:cNvPr>
          <p:cNvSpPr/>
          <p:nvPr/>
        </p:nvSpPr>
        <p:spPr>
          <a:xfrm>
            <a:off x="6139544" y="389636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6B6A21-4B45-4C5A-923C-644B44354E09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静岡県（しずおかけん）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9A4A12-3528-490E-9661-259AEF6A0F8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静岡市（しずおかし）</a:t>
            </a:r>
          </a:p>
        </p:txBody>
      </p:sp>
    </p:spTree>
    <p:extLst>
      <p:ext uri="{BB962C8B-B14F-4D97-AF65-F5344CB8AC3E}">
        <p14:creationId xmlns:p14="http://schemas.microsoft.com/office/powerpoint/2010/main" val="39535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9239FE-77C0-4EA0-8C99-164F7094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0" y="259079"/>
            <a:ext cx="5841439" cy="5841439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0890F161-4E66-4656-98BF-3CF955D47C62}"/>
              </a:ext>
            </a:extLst>
          </p:cNvPr>
          <p:cNvSpPr/>
          <p:nvPr/>
        </p:nvSpPr>
        <p:spPr>
          <a:xfrm>
            <a:off x="4354286" y="251040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C7A94-3719-4763-98E0-DAD6797C7C0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愛知県（あいちけん）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8D365A-E918-42EE-8E3C-4E6F45680D8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名古屋市（なごやし）</a:t>
            </a:r>
          </a:p>
        </p:txBody>
      </p:sp>
    </p:spTree>
    <p:extLst>
      <p:ext uri="{BB962C8B-B14F-4D97-AF65-F5344CB8AC3E}">
        <p14:creationId xmlns:p14="http://schemas.microsoft.com/office/powerpoint/2010/main" val="35366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39D2BD-6FFE-4852-AA9B-B8CC5D6D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7" y="1109353"/>
            <a:ext cx="4841966" cy="484196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DA3AB4F7-FFEF-4A4C-9135-96E45F967FD4}"/>
              </a:ext>
            </a:extLst>
          </p:cNvPr>
          <p:cNvSpPr/>
          <p:nvPr/>
        </p:nvSpPr>
        <p:spPr>
          <a:xfrm>
            <a:off x="6048104" y="264641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FDEFC7-FDEF-40BB-BBE2-EEA020630F6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三重県（みえけん）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4C0302-D6A5-49C0-951B-1437AB87B7B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津市（つし）</a:t>
            </a:r>
          </a:p>
        </p:txBody>
      </p:sp>
    </p:spTree>
    <p:extLst>
      <p:ext uri="{BB962C8B-B14F-4D97-AF65-F5344CB8AC3E}">
        <p14:creationId xmlns:p14="http://schemas.microsoft.com/office/powerpoint/2010/main" val="24797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18BC31-E122-491A-B06B-599149F0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1" y="1149532"/>
            <a:ext cx="4711338" cy="471133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FFBC45A7-FDD2-44BF-8068-D61BD58083AA}"/>
              </a:ext>
            </a:extLst>
          </p:cNvPr>
          <p:cNvSpPr/>
          <p:nvPr/>
        </p:nvSpPr>
        <p:spPr>
          <a:xfrm>
            <a:off x="4767944" y="455168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8B7945-FB70-494F-8A8C-E3B95B66E67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滋賀県（しがけん）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83105-6744-40DA-8914-D77C449B486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大津市（おおつし）</a:t>
            </a:r>
          </a:p>
        </p:txBody>
      </p:sp>
    </p:spTree>
    <p:extLst>
      <p:ext uri="{BB962C8B-B14F-4D97-AF65-F5344CB8AC3E}">
        <p14:creationId xmlns:p14="http://schemas.microsoft.com/office/powerpoint/2010/main" val="24260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DB798D-C105-4CC8-9822-DC1BCCB4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29" y="739411"/>
            <a:ext cx="5344342" cy="5344342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406AA43C-A356-4059-AFFE-80F3070B5670}"/>
              </a:ext>
            </a:extLst>
          </p:cNvPr>
          <p:cNvSpPr/>
          <p:nvPr/>
        </p:nvSpPr>
        <p:spPr>
          <a:xfrm>
            <a:off x="7380515" y="442105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C097E4-20C5-442D-ADA1-3D2273D7E44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京都府（きょうとふ）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93A73-3330-4983-86E5-F02B36E50FF0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京都市（きょうとし）</a:t>
            </a:r>
          </a:p>
        </p:txBody>
      </p:sp>
    </p:spTree>
    <p:extLst>
      <p:ext uri="{BB962C8B-B14F-4D97-AF65-F5344CB8AC3E}">
        <p14:creationId xmlns:p14="http://schemas.microsoft.com/office/powerpoint/2010/main" val="25581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D39962-E429-40BF-85B9-82CD86EE9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93" y="1200647"/>
            <a:ext cx="4535401" cy="4535401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4BDF702-7604-4252-99B0-77B634805F4A}"/>
              </a:ext>
            </a:extLst>
          </p:cNvPr>
          <p:cNvSpPr/>
          <p:nvPr/>
        </p:nvSpPr>
        <p:spPr>
          <a:xfrm>
            <a:off x="5895701" y="301098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F230D7-D3EF-464A-9948-E9F158B0958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大阪府（おおさかふ）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E87AF3-9A9B-4860-8097-243646E47CED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大阪市（おおさかし）</a:t>
            </a:r>
          </a:p>
        </p:txBody>
      </p:sp>
    </p:spTree>
    <p:extLst>
      <p:ext uri="{BB962C8B-B14F-4D97-AF65-F5344CB8AC3E}">
        <p14:creationId xmlns:p14="http://schemas.microsoft.com/office/powerpoint/2010/main" val="34897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F4F01F-D944-483F-B232-AEE59E57789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北海道（ほっかいどう）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692801-809B-4258-AF78-4C86E8937A9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札幌市（さっぽろ</a:t>
            </a:r>
            <a:r>
              <a:rPr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77DC3F-934A-4F57-8265-B595EBBC6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44" y="134325"/>
            <a:ext cx="6349206" cy="634920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E1DB022E-831E-42EC-BACD-6C27ABFF3926}"/>
              </a:ext>
            </a:extLst>
          </p:cNvPr>
          <p:cNvSpPr/>
          <p:nvPr/>
        </p:nvSpPr>
        <p:spPr>
          <a:xfrm>
            <a:off x="4467497" y="403207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8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F69F2F-6290-4EED-B91D-C4C3C173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2" y="1114695"/>
            <a:ext cx="4856281" cy="4856281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703EA2E2-A321-46CF-948E-6CC99D3D28AF}"/>
              </a:ext>
            </a:extLst>
          </p:cNvPr>
          <p:cNvSpPr/>
          <p:nvPr/>
        </p:nvSpPr>
        <p:spPr>
          <a:xfrm>
            <a:off x="6653346" y="424760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94C874-4E6F-4921-BC3E-96155362E77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兵庫県（ひょうごけん）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4840B3-DA35-4D02-8ED8-24CF48C32D2A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神戸市（こうべし）</a:t>
            </a:r>
          </a:p>
        </p:txBody>
      </p:sp>
    </p:spTree>
    <p:extLst>
      <p:ext uri="{BB962C8B-B14F-4D97-AF65-F5344CB8AC3E}">
        <p14:creationId xmlns:p14="http://schemas.microsoft.com/office/powerpoint/2010/main" val="21053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4571D1-D8BB-4A09-B077-05B4253A5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111369"/>
            <a:ext cx="4787703" cy="4787703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68C9ADFE-1216-4011-AD67-88B042259DBE}"/>
              </a:ext>
            </a:extLst>
          </p:cNvPr>
          <p:cNvSpPr/>
          <p:nvPr/>
        </p:nvSpPr>
        <p:spPr>
          <a:xfrm>
            <a:off x="5651861" y="1486986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FDD5B9-EEFC-473E-8428-E3B2B60AB4A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奈良県（ならけん）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4E84E0-EEEF-490F-BD15-2F1FEA5AF4B9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奈良市（ならし）</a:t>
            </a:r>
          </a:p>
        </p:txBody>
      </p:sp>
    </p:spTree>
    <p:extLst>
      <p:ext uri="{BB962C8B-B14F-4D97-AF65-F5344CB8AC3E}">
        <p14:creationId xmlns:p14="http://schemas.microsoft.com/office/powerpoint/2010/main" val="4167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9B28DD-AE56-4879-BA8B-C3105833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6" y="1053736"/>
            <a:ext cx="4961708" cy="4961708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41B22A64-564D-4788-A884-D71701DABC15}"/>
              </a:ext>
            </a:extLst>
          </p:cNvPr>
          <p:cNvSpPr/>
          <p:nvPr/>
        </p:nvSpPr>
        <p:spPr>
          <a:xfrm>
            <a:off x="4214946" y="186347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A4C078-5BF6-45E8-B08B-1CF6A41781A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和歌山県（わかやまけん）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591F73-8E4E-40C6-B386-FED9365948D5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和歌山市（わかやまし）</a:t>
            </a:r>
          </a:p>
        </p:txBody>
      </p:sp>
    </p:spTree>
    <p:extLst>
      <p:ext uri="{BB962C8B-B14F-4D97-AF65-F5344CB8AC3E}">
        <p14:creationId xmlns:p14="http://schemas.microsoft.com/office/powerpoint/2010/main" val="34933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246E7E-519C-4B92-ABF4-ED232CE2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-12994"/>
            <a:ext cx="6349206" cy="6349206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0E89FE76-DBC7-44DE-A098-8B4323032728}"/>
              </a:ext>
            </a:extLst>
          </p:cNvPr>
          <p:cNvSpPr/>
          <p:nvPr/>
        </p:nvSpPr>
        <p:spPr>
          <a:xfrm>
            <a:off x="7942215" y="235115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A44691-B51C-4386-9CFA-A490166FD01E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鳥取県（とっとりけん）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7287A6-65F9-441E-A6FE-69EB0128F93E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鳥取市（とっとりし）</a:t>
            </a:r>
          </a:p>
        </p:txBody>
      </p:sp>
    </p:spTree>
    <p:extLst>
      <p:ext uri="{BB962C8B-B14F-4D97-AF65-F5344CB8AC3E}">
        <p14:creationId xmlns:p14="http://schemas.microsoft.com/office/powerpoint/2010/main" val="37241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3C9060-2CB5-4595-87A9-7078D0A4A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1103749"/>
            <a:ext cx="4975100" cy="4975100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ABBB59D6-C902-4FC6-BA3C-22E1A5E16350}"/>
              </a:ext>
            </a:extLst>
          </p:cNvPr>
          <p:cNvSpPr/>
          <p:nvPr/>
        </p:nvSpPr>
        <p:spPr>
          <a:xfrm>
            <a:off x="7741919" y="205506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5498CB-8537-4737-9CD2-70FFDD73B55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島根県（しまねけん）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3A3EF9-5B21-4AEE-9CF9-E99F9B9593A4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松江市（まつえし）</a:t>
            </a:r>
          </a:p>
        </p:txBody>
      </p:sp>
    </p:spTree>
    <p:extLst>
      <p:ext uri="{BB962C8B-B14F-4D97-AF65-F5344CB8AC3E}">
        <p14:creationId xmlns:p14="http://schemas.microsoft.com/office/powerpoint/2010/main" val="4049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0DA6EC-5FBE-4A08-B442-BC5A361E5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17" y="1034687"/>
            <a:ext cx="4927963" cy="4927963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606E85E5-1DE3-4D33-B277-996C0CA4DE4A}"/>
              </a:ext>
            </a:extLst>
          </p:cNvPr>
          <p:cNvSpPr/>
          <p:nvPr/>
        </p:nvSpPr>
        <p:spPr>
          <a:xfrm>
            <a:off x="6548845" y="407544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4EC12C-2386-4797-ACF9-BB283F8CC0EF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岡山県（おかやまけん）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DB14BF-CA40-4740-847F-E05D47AC1EF0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岡山市（おかやまし）</a:t>
            </a:r>
          </a:p>
        </p:txBody>
      </p:sp>
    </p:spTree>
    <p:extLst>
      <p:ext uri="{BB962C8B-B14F-4D97-AF65-F5344CB8AC3E}">
        <p14:creationId xmlns:p14="http://schemas.microsoft.com/office/powerpoint/2010/main" val="37311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C5EB20B-41D5-4796-AA30-4575E75E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75F1AA4D-F528-4189-9640-8EF0E8659187}"/>
              </a:ext>
            </a:extLst>
          </p:cNvPr>
          <p:cNvSpPr/>
          <p:nvPr/>
        </p:nvSpPr>
        <p:spPr>
          <a:xfrm>
            <a:off x="4841964" y="415382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656B0-22C9-4FC0-B49F-2B742F90A088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広島県（ひろしまけん）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77F7BB-A466-4E15-9226-331A5944E48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広島市（ひろしまし）</a:t>
            </a:r>
          </a:p>
        </p:txBody>
      </p:sp>
    </p:spTree>
    <p:extLst>
      <p:ext uri="{BB962C8B-B14F-4D97-AF65-F5344CB8AC3E}">
        <p14:creationId xmlns:p14="http://schemas.microsoft.com/office/powerpoint/2010/main" val="19296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2E1F43-B372-4BAC-A456-473AE8F0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0" y="404786"/>
            <a:ext cx="6118099" cy="6118099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65F21563-8A3A-4CEA-A8DF-F241282D45FD}"/>
              </a:ext>
            </a:extLst>
          </p:cNvPr>
          <p:cNvSpPr/>
          <p:nvPr/>
        </p:nvSpPr>
        <p:spPr>
          <a:xfrm>
            <a:off x="5460272" y="3570351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19DE22-1BB6-45F3-A441-E528DEA47F2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山口県（やまぐちけん）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5C186D-5014-42E1-A137-7D3B679E9486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山口市（やまぐちし）</a:t>
            </a:r>
          </a:p>
        </p:txBody>
      </p:sp>
    </p:spTree>
    <p:extLst>
      <p:ext uri="{BB962C8B-B14F-4D97-AF65-F5344CB8AC3E}">
        <p14:creationId xmlns:p14="http://schemas.microsoft.com/office/powerpoint/2010/main" val="131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1A2D1DE-9CDD-49D6-A2E6-A3B1E0730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E20D6A99-33FA-48D6-B58E-8B6125CE4182}"/>
              </a:ext>
            </a:extLst>
          </p:cNvPr>
          <p:cNvSpPr/>
          <p:nvPr/>
        </p:nvSpPr>
        <p:spPr>
          <a:xfrm>
            <a:off x="7768044" y="2316316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5355EE-FC46-439B-89BD-0EE13BA4B6C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徳島県（とくしまけん）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CF65D4-F64D-4D69-9495-962CAD34C63A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徳島市（とくしまし）</a:t>
            </a:r>
          </a:p>
        </p:txBody>
      </p:sp>
    </p:spTree>
    <p:extLst>
      <p:ext uri="{BB962C8B-B14F-4D97-AF65-F5344CB8AC3E}">
        <p14:creationId xmlns:p14="http://schemas.microsoft.com/office/powerpoint/2010/main" val="33853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D423D0-BA71-4274-B584-D3096365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376318"/>
            <a:ext cx="6349206" cy="6349206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6CE5F1A3-083C-46D0-BCF3-14EE7704B2A1}"/>
              </a:ext>
            </a:extLst>
          </p:cNvPr>
          <p:cNvSpPr/>
          <p:nvPr/>
        </p:nvSpPr>
        <p:spPr>
          <a:xfrm>
            <a:off x="6679473" y="293462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335B54-7498-44BB-BD91-30596010D35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香川県（かがわけん）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8C3637-3742-48F9-9BDC-DC299FA56667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高松市（たかまつし）</a:t>
            </a:r>
          </a:p>
        </p:txBody>
      </p:sp>
    </p:spTree>
    <p:extLst>
      <p:ext uri="{BB962C8B-B14F-4D97-AF65-F5344CB8AC3E}">
        <p14:creationId xmlns:p14="http://schemas.microsoft.com/office/powerpoint/2010/main" val="37776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748BA6-D9CF-4BDE-AC94-FA604F573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05" y="856706"/>
            <a:ext cx="5144587" cy="5144587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7B79ACC1-E1EB-4BA8-AC2A-651E640D5D34}"/>
              </a:ext>
            </a:extLst>
          </p:cNvPr>
          <p:cNvSpPr/>
          <p:nvPr/>
        </p:nvSpPr>
        <p:spPr>
          <a:xfrm>
            <a:off x="5721530" y="358793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01FBC6-7D80-4CA5-BA5C-ACD633B28632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青森県（あおもりけん）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0F0F20-36AE-4545-BFB6-AE40AE9E9D12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青森市（あおもりし）</a:t>
            </a:r>
          </a:p>
        </p:txBody>
      </p:sp>
    </p:spTree>
    <p:extLst>
      <p:ext uri="{BB962C8B-B14F-4D97-AF65-F5344CB8AC3E}">
        <p14:creationId xmlns:p14="http://schemas.microsoft.com/office/powerpoint/2010/main" val="12164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7CED09-F09E-48E5-8C34-9A01433A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48" y="1001948"/>
            <a:ext cx="4854104" cy="4854104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33BD7DB9-B85C-4254-9364-6432E61BED22}"/>
              </a:ext>
            </a:extLst>
          </p:cNvPr>
          <p:cNvSpPr/>
          <p:nvPr/>
        </p:nvSpPr>
        <p:spPr>
          <a:xfrm>
            <a:off x="5782490" y="252826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469139-3EC5-4178-8CDD-0385A6622B51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愛媛県（えひめけん）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596F9C-B755-485C-9583-500C4FED32AE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松山市（まつやまし）</a:t>
            </a:r>
          </a:p>
        </p:txBody>
      </p:sp>
    </p:spTree>
    <p:extLst>
      <p:ext uri="{BB962C8B-B14F-4D97-AF65-F5344CB8AC3E}">
        <p14:creationId xmlns:p14="http://schemas.microsoft.com/office/powerpoint/2010/main" val="19113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2528F2-0485-41EF-B9E9-52D3E07E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85" y="313508"/>
            <a:ext cx="5819830" cy="5819830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7F7E99E4-EBE9-46E2-B692-DB31B861D577}"/>
              </a:ext>
            </a:extLst>
          </p:cNvPr>
          <p:cNvSpPr/>
          <p:nvPr/>
        </p:nvSpPr>
        <p:spPr>
          <a:xfrm>
            <a:off x="6226627" y="220605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5E08AE-902B-4D3E-9437-8C05ACA3AF24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高知県（こうちけん）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CC3C92-F790-4AB6-9F94-CA85C8B26A4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高知市（こうちし）</a:t>
            </a:r>
          </a:p>
        </p:txBody>
      </p:sp>
    </p:spTree>
    <p:extLst>
      <p:ext uri="{BB962C8B-B14F-4D97-AF65-F5344CB8AC3E}">
        <p14:creationId xmlns:p14="http://schemas.microsoft.com/office/powerpoint/2010/main" val="6965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C0097F-53C9-4B61-A9D8-2575D1AF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9" y="1149531"/>
            <a:ext cx="4754880" cy="4754880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A6C0D111-6835-495C-AA06-1654717E37DF}"/>
              </a:ext>
            </a:extLst>
          </p:cNvPr>
          <p:cNvSpPr/>
          <p:nvPr/>
        </p:nvSpPr>
        <p:spPr>
          <a:xfrm>
            <a:off x="5251267" y="2928861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8F36C3-1D21-4BE4-B487-7B01404DCD93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福岡県（ふくおかけん）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0E812A-3A43-41AF-B9F2-46704335E9CE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福岡市（ふくおかし）</a:t>
            </a:r>
          </a:p>
        </p:txBody>
      </p:sp>
    </p:spTree>
    <p:extLst>
      <p:ext uri="{BB962C8B-B14F-4D97-AF65-F5344CB8AC3E}">
        <p14:creationId xmlns:p14="http://schemas.microsoft.com/office/powerpoint/2010/main" val="7002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5674F4-9F28-4F39-9308-24B7BDC3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77" y="1041679"/>
            <a:ext cx="4851846" cy="4851846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872CD75B-2607-46CB-BCA9-A1EA918D2FE6}"/>
              </a:ext>
            </a:extLst>
          </p:cNvPr>
          <p:cNvSpPr/>
          <p:nvPr/>
        </p:nvSpPr>
        <p:spPr>
          <a:xfrm>
            <a:off x="6914605" y="3608129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A5D28C-9A91-45CA-9055-10499E28F9D9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佐賀県（さがけん）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A4F5A6-2E2F-4915-8F5D-BC3D7091736B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佐賀市（さがし）</a:t>
            </a:r>
          </a:p>
        </p:txBody>
      </p:sp>
    </p:spTree>
    <p:extLst>
      <p:ext uri="{BB962C8B-B14F-4D97-AF65-F5344CB8AC3E}">
        <p14:creationId xmlns:p14="http://schemas.microsoft.com/office/powerpoint/2010/main" val="72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32F00C-9392-42A6-90B7-659606A3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72" y="1238732"/>
            <a:ext cx="4573254" cy="4573254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C1992766-70B4-423B-8FD2-36410B16BAB2}"/>
              </a:ext>
            </a:extLst>
          </p:cNvPr>
          <p:cNvSpPr/>
          <p:nvPr/>
        </p:nvSpPr>
        <p:spPr>
          <a:xfrm>
            <a:off x="6975565" y="451150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DA82AD-D7B9-46A8-9DEE-BBD238BB6E7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長崎県（ながさきけん）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6AD3A9-6F17-4B5F-9EA6-772608CB757B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長崎市（ながさきし）</a:t>
            </a:r>
          </a:p>
        </p:txBody>
      </p:sp>
    </p:spTree>
    <p:extLst>
      <p:ext uri="{BB962C8B-B14F-4D97-AF65-F5344CB8AC3E}">
        <p14:creationId xmlns:p14="http://schemas.microsoft.com/office/powerpoint/2010/main" val="21686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043115-47A5-4391-8AE0-808C2853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05692"/>
            <a:ext cx="5181599" cy="5181599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6E3F47AC-2664-4EFB-BC81-6F452F448E60}"/>
              </a:ext>
            </a:extLst>
          </p:cNvPr>
          <p:cNvSpPr/>
          <p:nvPr/>
        </p:nvSpPr>
        <p:spPr>
          <a:xfrm>
            <a:off x="6148251" y="271754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50553E-B080-4187-9828-4E435B0A18FB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熊本県（くまもとけん）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2FFB44-8451-4233-9786-30B0854CDB9A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熊本市（くまもとし）</a:t>
            </a:r>
          </a:p>
        </p:txBody>
      </p:sp>
    </p:spTree>
    <p:extLst>
      <p:ext uri="{BB962C8B-B14F-4D97-AF65-F5344CB8AC3E}">
        <p14:creationId xmlns:p14="http://schemas.microsoft.com/office/powerpoint/2010/main" val="4511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C7D708-FAC7-46F9-A846-0EC24F76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54" y="973183"/>
            <a:ext cx="5096692" cy="5096692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A158209B-09AC-4ED4-A695-3FB512C7B097}"/>
              </a:ext>
            </a:extLst>
          </p:cNvPr>
          <p:cNvSpPr/>
          <p:nvPr/>
        </p:nvSpPr>
        <p:spPr>
          <a:xfrm>
            <a:off x="6557554" y="329085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B724FD-4A54-4FC1-91A6-9E926C74660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大分県（おおいたけん）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E50761-D244-430E-BA75-5A38C498449E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大分市（おおいたし）</a:t>
            </a:r>
          </a:p>
        </p:txBody>
      </p:sp>
    </p:spTree>
    <p:extLst>
      <p:ext uri="{BB962C8B-B14F-4D97-AF65-F5344CB8AC3E}">
        <p14:creationId xmlns:p14="http://schemas.microsoft.com/office/powerpoint/2010/main" val="6120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D77F70-1563-4073-BF79-68DDDE9B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1" y="981891"/>
            <a:ext cx="4894217" cy="4894217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15EB82A6-D435-47CC-93D1-9A204BA019B7}"/>
              </a:ext>
            </a:extLst>
          </p:cNvPr>
          <p:cNvSpPr/>
          <p:nvPr/>
        </p:nvSpPr>
        <p:spPr>
          <a:xfrm>
            <a:off x="6261463" y="389174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B27668-EBAA-4E6E-8DF3-F00C335E698A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宮崎県（みやざきけん）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AA5B6A-A1EC-4BB9-9FD4-0C3343D3667F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宮崎市（みやざきし）</a:t>
            </a:r>
          </a:p>
        </p:txBody>
      </p:sp>
    </p:spTree>
    <p:extLst>
      <p:ext uri="{BB962C8B-B14F-4D97-AF65-F5344CB8AC3E}">
        <p14:creationId xmlns:p14="http://schemas.microsoft.com/office/powerpoint/2010/main" val="28956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C81BA1-C4B6-4E19-8C57-8275CB7C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07" y="1185389"/>
            <a:ext cx="4576783" cy="4576783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046F91C4-FAAB-4463-A64A-885E218BA471}"/>
              </a:ext>
            </a:extLst>
          </p:cNvPr>
          <p:cNvSpPr/>
          <p:nvPr/>
        </p:nvSpPr>
        <p:spPr>
          <a:xfrm>
            <a:off x="6187437" y="3045823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35E0B6-A1E3-49FB-98F0-A9B50BF5BA27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鹿児島県（かごしまけん）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F623A7-9A09-4212-8E39-552B52304BFA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鹿児島市（かごしまし）</a:t>
            </a:r>
          </a:p>
        </p:txBody>
      </p:sp>
    </p:spTree>
    <p:extLst>
      <p:ext uri="{BB962C8B-B14F-4D97-AF65-F5344CB8AC3E}">
        <p14:creationId xmlns:p14="http://schemas.microsoft.com/office/powerpoint/2010/main" val="19212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F2971B-22A2-4313-BDCE-29FCED807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80" y="1122781"/>
            <a:ext cx="4612438" cy="4612438"/>
          </a:xfrm>
          <a:prstGeom prst="rect">
            <a:avLst/>
          </a:prstGeom>
        </p:spPr>
      </p:pic>
      <p:sp>
        <p:nvSpPr>
          <p:cNvPr id="6" name="星: 5 pt 5">
            <a:extLst>
              <a:ext uri="{FF2B5EF4-FFF2-40B4-BE49-F238E27FC236}">
                <a16:creationId xmlns:a16="http://schemas.microsoft.com/office/drawing/2014/main" id="{FC8CE99A-38D9-486F-A8C2-9DFAD7BE7591}"/>
              </a:ext>
            </a:extLst>
          </p:cNvPr>
          <p:cNvSpPr/>
          <p:nvPr/>
        </p:nvSpPr>
        <p:spPr>
          <a:xfrm>
            <a:off x="5952305" y="471786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35494B-0AF7-4404-BB7B-CBF5DD760A18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沖縄県（おきなわけん）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9308F7-5235-46BC-AC91-E6370CF9CCA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那覇市（なはし）</a:t>
            </a:r>
          </a:p>
        </p:txBody>
      </p:sp>
    </p:spTree>
    <p:extLst>
      <p:ext uri="{BB962C8B-B14F-4D97-AF65-F5344CB8AC3E}">
        <p14:creationId xmlns:p14="http://schemas.microsoft.com/office/powerpoint/2010/main" val="28700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90E067-FED5-433E-8FA3-1D96FAB6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6" y="1070427"/>
            <a:ext cx="4717146" cy="4717146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A7296138-8078-4AAD-8626-797AEBFD2B7A}"/>
              </a:ext>
            </a:extLst>
          </p:cNvPr>
          <p:cNvSpPr/>
          <p:nvPr/>
        </p:nvSpPr>
        <p:spPr>
          <a:xfrm>
            <a:off x="5556067" y="289124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93197D-488E-4E99-9378-CA36A2BF4E2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岩手県（いわてけん）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03C37C-CA34-4829-916B-19271E692443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盛岡市（もりおかし）</a:t>
            </a:r>
          </a:p>
        </p:txBody>
      </p:sp>
    </p:spTree>
    <p:extLst>
      <p:ext uri="{BB962C8B-B14F-4D97-AF65-F5344CB8AC3E}">
        <p14:creationId xmlns:p14="http://schemas.microsoft.com/office/powerpoint/2010/main" val="40121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11A6B2-7737-4C41-BB86-2DE122425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7" y="1200904"/>
            <a:ext cx="4535144" cy="4535144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042DE35-28C4-4CBB-A222-688E0220D03F}"/>
              </a:ext>
            </a:extLst>
          </p:cNvPr>
          <p:cNvSpPr/>
          <p:nvPr/>
        </p:nvSpPr>
        <p:spPr>
          <a:xfrm>
            <a:off x="5817324" y="367501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B019B7-7100-474A-8C5E-71ED9525FAE6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宮城県（みやぎけん）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053C79-B55F-47FA-AAD4-F7F4449C52E8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仙台市（せんだいし）</a:t>
            </a:r>
          </a:p>
        </p:txBody>
      </p:sp>
    </p:spTree>
    <p:extLst>
      <p:ext uri="{BB962C8B-B14F-4D97-AF65-F5344CB8AC3E}">
        <p14:creationId xmlns:p14="http://schemas.microsoft.com/office/powerpoint/2010/main" val="30162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4EFAC68-7722-4891-A0AD-FD4E1295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24" y="1293324"/>
            <a:ext cx="4595950" cy="4595950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4E66E41C-61CB-44D5-A9CC-BC661E92941D}"/>
              </a:ext>
            </a:extLst>
          </p:cNvPr>
          <p:cNvSpPr/>
          <p:nvPr/>
        </p:nvSpPr>
        <p:spPr>
          <a:xfrm>
            <a:off x="5416729" y="322870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9CE49F-4157-4C2C-8B51-932DA7095EEC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秋田県（あきたけん）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C3DF4C-A479-48BE-A317-827AAF24D779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秋田市（あきたし）</a:t>
            </a:r>
          </a:p>
        </p:txBody>
      </p:sp>
    </p:spTree>
    <p:extLst>
      <p:ext uri="{BB962C8B-B14F-4D97-AF65-F5344CB8AC3E}">
        <p14:creationId xmlns:p14="http://schemas.microsoft.com/office/powerpoint/2010/main" val="7919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ADC4C3-6290-4084-BD8C-E2CFCD1A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0" y="1105987"/>
            <a:ext cx="4787539" cy="4787539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28E9B480-094C-40C3-9BC6-011F2BAFCDC8}"/>
              </a:ext>
            </a:extLst>
          </p:cNvPr>
          <p:cNvSpPr/>
          <p:nvPr/>
        </p:nvSpPr>
        <p:spPr>
          <a:xfrm>
            <a:off x="6644638" y="395151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08954A-BC9E-4C5B-B125-093BAA1A97B5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山形県（やまがたけん）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9C2E2C2-DBCB-4547-B8D0-FC15BE92B05C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山形市（やまがたし）</a:t>
            </a:r>
          </a:p>
        </p:txBody>
      </p:sp>
    </p:spTree>
    <p:extLst>
      <p:ext uri="{BB962C8B-B14F-4D97-AF65-F5344CB8AC3E}">
        <p14:creationId xmlns:p14="http://schemas.microsoft.com/office/powerpoint/2010/main" val="40058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A25870-ED57-404B-A9D2-9650E9FF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5" y="670559"/>
            <a:ext cx="5738950" cy="5738950"/>
          </a:xfrm>
          <a:prstGeom prst="rect">
            <a:avLst/>
          </a:prstGeom>
        </p:spPr>
      </p:pic>
      <p:sp>
        <p:nvSpPr>
          <p:cNvPr id="8" name="星: 5 pt 7">
            <a:extLst>
              <a:ext uri="{FF2B5EF4-FFF2-40B4-BE49-F238E27FC236}">
                <a16:creationId xmlns:a16="http://schemas.microsoft.com/office/drawing/2014/main" id="{F236A865-8179-4EFC-AE75-A51C292113EF}"/>
              </a:ext>
            </a:extLst>
          </p:cNvPr>
          <p:cNvSpPr/>
          <p:nvPr/>
        </p:nvSpPr>
        <p:spPr>
          <a:xfrm>
            <a:off x="6723015" y="1916811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5C3B97-7069-4800-9DDD-24585940E600}"/>
              </a:ext>
            </a:extLst>
          </p:cNvPr>
          <p:cNvSpPr txBox="1"/>
          <p:nvPr/>
        </p:nvSpPr>
        <p:spPr>
          <a:xfrm>
            <a:off x="0" y="-159023"/>
            <a:ext cx="121919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3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福島県（ふくしまけん）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229536-4E42-42C7-9E23-4E193784D07A}"/>
              </a:ext>
            </a:extLst>
          </p:cNvPr>
          <p:cNvSpPr txBox="1"/>
          <p:nvPr/>
        </p:nvSpPr>
        <p:spPr>
          <a:xfrm>
            <a:off x="500742" y="5666002"/>
            <a:ext cx="111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福島市（ふくしまし）</a:t>
            </a:r>
          </a:p>
        </p:txBody>
      </p:sp>
    </p:spTree>
    <p:extLst>
      <p:ext uri="{BB962C8B-B14F-4D97-AF65-F5344CB8AC3E}">
        <p14:creationId xmlns:p14="http://schemas.microsoft.com/office/powerpoint/2010/main" val="42245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530</Words>
  <Application>Microsoft Office PowerPoint</Application>
  <PresentationFormat>ワイド画面</PresentationFormat>
  <Paragraphs>102</Paragraphs>
  <Slides>49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58" baseType="lpstr">
      <vt:lpstr>ＭＳ Ｐゴシック</vt:lpstr>
      <vt:lpstr>小塚ゴシック Pr6N R</vt:lpstr>
      <vt:lpstr>游ゴシック</vt:lpstr>
      <vt:lpstr>游ゴシック Light</vt:lpstr>
      <vt:lpstr>Arial</vt:lpstr>
      <vt:lpstr>Calibri</vt:lpstr>
      <vt:lpstr>Calibri Light</vt:lpstr>
      <vt:lpstr>レトロスペクト</vt:lpstr>
      <vt:lpstr>Office テーマ</vt:lpstr>
      <vt:lpstr>都道府県庁所在地  教 科 ：社会 学 年 ：小学４年生</vt:lpstr>
      <vt:lpstr>都道府県庁所在地 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県庁所在地</dc:title>
  <dc:creator>colas@edu-c.local</dc:creator>
  <cp:lastModifiedBy>colas@edu-c.local</cp:lastModifiedBy>
  <cp:revision>146</cp:revision>
  <dcterms:created xsi:type="dcterms:W3CDTF">2019-08-04T23:33:54Z</dcterms:created>
  <dcterms:modified xsi:type="dcterms:W3CDTF">2019-11-06T02:35:20Z</dcterms:modified>
</cp:coreProperties>
</file>