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3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4" autoAdjust="0"/>
    <p:restoredTop sz="94660"/>
  </p:normalViewPr>
  <p:slideViewPr>
    <p:cSldViewPr>
      <p:cViewPr varScale="1">
        <p:scale>
          <a:sx n="103" d="100"/>
          <a:sy n="103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9EE2-9F7C-4399-A79A-6B12E441FE7F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37C0-E15E-41A5-9C4E-98726F6D9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59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829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76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76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097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0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503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506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933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91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83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777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C2FF-155B-4443-9631-CA5C3716E22F}" type="datetimeFigureOut">
              <a:rPr kumimoji="1" lang="ja-JP" altLang="en-US" smtClean="0"/>
              <a:t>2015/8/17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618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角とその大きさ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（角のかき方）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17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1520" y="231611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30 </a:t>
            </a:r>
            <a:r>
              <a:rPr kumimoji="1" lang="ja-JP" altLang="en-US" sz="4400" dirty="0" smtClean="0"/>
              <a:t>の大きさの角をかきましょう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直線</a:t>
            </a:r>
            <a:r>
              <a:rPr kumimoji="1" lang="ja-JP" altLang="en-US" sz="4400" dirty="0" smtClean="0"/>
              <a:t>アイをかく</a:t>
            </a:r>
            <a:endParaRPr kumimoji="1" lang="ja-JP" altLang="en-US" sz="4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6718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ア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7625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イ</a:t>
            </a:r>
            <a:endParaRPr kumimoji="1" lang="ja-JP" altLang="en-US" sz="36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3406688" y="5013176"/>
            <a:ext cx="32175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55576" y="18864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°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55181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18959">
            <a:off x="-1569863" y="1588418"/>
            <a:ext cx="7678266" cy="417185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520" y="231611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分度器の中心を点アに合わせる</a:t>
            </a:r>
            <a:endParaRPr kumimoji="1" lang="ja-JP" altLang="en-US" sz="4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6718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ア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625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イ</a:t>
            </a:r>
            <a:endParaRPr kumimoji="1" lang="ja-JP" altLang="en-US" sz="3600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406688" y="5013176"/>
            <a:ext cx="32175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4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98" y="1169568"/>
            <a:ext cx="7678266" cy="417185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18959">
            <a:off x="-1569863" y="1588418"/>
            <a:ext cx="7678266" cy="417185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520" y="231611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/>
              <a:t>0 </a:t>
            </a:r>
            <a:r>
              <a:rPr lang="ja-JP" altLang="en-US" sz="4400" dirty="0"/>
              <a:t>の線を辺アイにあわせる</a:t>
            </a:r>
            <a:endParaRPr lang="ja-JP" altLang="en-US" sz="4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6718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ア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625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イ</a:t>
            </a:r>
            <a:endParaRPr kumimoji="1" lang="ja-JP" altLang="en-US" sz="3600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406688" y="5013176"/>
            <a:ext cx="32175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39552" y="18864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°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6946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98" y="1169568"/>
            <a:ext cx="7678266" cy="417185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520" y="231611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/>
              <a:t>30 </a:t>
            </a:r>
            <a:r>
              <a:rPr lang="ja-JP" altLang="en-US" sz="4400" dirty="0"/>
              <a:t>目もりのところに点ウをうつ</a:t>
            </a:r>
            <a:endParaRPr lang="ja-JP" altLang="en-US" sz="4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6718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ア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625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イ</a:t>
            </a:r>
            <a:endParaRPr kumimoji="1" lang="ja-JP" altLang="en-US" sz="3600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406688" y="5013176"/>
            <a:ext cx="32175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55576" y="18864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°</a:t>
            </a:r>
            <a:endParaRPr kumimoji="1" lang="ja-JP" altLang="en-US" sz="4400" dirty="0"/>
          </a:p>
        </p:txBody>
      </p:sp>
      <p:sp>
        <p:nvSpPr>
          <p:cNvPr id="10" name="円/楕円 9"/>
          <p:cNvSpPr/>
          <p:nvPr/>
        </p:nvSpPr>
        <p:spPr>
          <a:xfrm>
            <a:off x="6648799" y="300853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Picture 2" descr="C:\Users\colas\AppData\Local\Microsoft\Windows\Temporary Internet Files\Content.IE5\EZP5WM15\pencil-161946_640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372">
            <a:off x="7045757" y="2240677"/>
            <a:ext cx="504072" cy="102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6319050" y="2276872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ウ</a:t>
            </a:r>
            <a:endParaRPr kumimoji="1" lang="ja-JP" altLang="en-US" sz="3600" dirty="0"/>
          </a:p>
        </p:txBody>
      </p:sp>
      <p:sp>
        <p:nvSpPr>
          <p:cNvPr id="13" name="円/楕円 12"/>
          <p:cNvSpPr/>
          <p:nvPr/>
        </p:nvSpPr>
        <p:spPr>
          <a:xfrm>
            <a:off x="5727819" y="3316339"/>
            <a:ext cx="432000" cy="43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6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98" y="1169568"/>
            <a:ext cx="7678266" cy="417185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520" y="231611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点アと点ウを通る直線をかく</a:t>
            </a:r>
            <a:endParaRPr lang="ja-JP" altLang="en-US" sz="4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6718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ア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6256" y="5013176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イ</a:t>
            </a:r>
            <a:endParaRPr kumimoji="1" lang="ja-JP" altLang="en-US" sz="3600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406688" y="5013176"/>
            <a:ext cx="32175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6648799" y="300853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Picture 2" descr="C:\Users\colas\AppData\Local\Microsoft\Windows\Temporary Internet Files\Content.IE5\EZP5WM15\pencil-161946_640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372">
            <a:off x="7045757" y="2240677"/>
            <a:ext cx="504072" cy="102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6319050" y="2276872"/>
            <a:ext cx="8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ウ</a:t>
            </a:r>
            <a:endParaRPr kumimoji="1" lang="ja-JP" altLang="en-US" sz="3600" dirty="0"/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3406688" y="2600037"/>
            <a:ext cx="4117640" cy="24131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55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69</Words>
  <Application>Microsoft Office PowerPoint</Application>
  <PresentationFormat>画面に合わせる (4:3)</PresentationFormat>
  <Paragraphs>27</Paragraphs>
  <Slides>6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角とその大きさ （角のかき方）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角とその大きさ</dc:title>
  <dc:creator>colas</dc:creator>
  <cp:lastModifiedBy>colas</cp:lastModifiedBy>
  <cp:revision>12</cp:revision>
  <dcterms:created xsi:type="dcterms:W3CDTF">2015-07-01T06:01:04Z</dcterms:created>
  <dcterms:modified xsi:type="dcterms:W3CDTF">2015-08-17T05:06:10Z</dcterms:modified>
</cp:coreProperties>
</file>