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6" r:id="rId4"/>
    <p:sldId id="268" r:id="rId5"/>
    <p:sldId id="26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9EE2-9F7C-4399-A79A-6B12E441FE7F}" type="datetimeFigureOut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E37C0-E15E-41A5-9C4E-98726F6D9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59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2015/12/2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829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2015/12/2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76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2015/12/2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761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2015/12/2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097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2015/12/2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00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2015/12/2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503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2015/12/2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506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2015/12/2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933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2015/12/2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591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2015/12/2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383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2015/12/2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777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C2FF-155B-4443-9631-CA5C3716E22F}" type="datetimeFigureOut">
              <a:rPr kumimoji="1" lang="ja-JP" altLang="en-US" smtClean="0"/>
              <a:t>2015/12/2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618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角とその大きさ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17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51520" y="231611"/>
            <a:ext cx="8784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分度器を使って あ の角の大きさをはかりましょう</a:t>
            </a:r>
            <a:endParaRPr kumimoji="1" lang="ja-JP" altLang="en-US" sz="4400" dirty="0"/>
          </a:p>
        </p:txBody>
      </p:sp>
      <p:sp>
        <p:nvSpPr>
          <p:cNvPr id="8" name="円/楕円 7"/>
          <p:cNvSpPr/>
          <p:nvPr/>
        </p:nvSpPr>
        <p:spPr>
          <a:xfrm>
            <a:off x="4067944" y="296514"/>
            <a:ext cx="648000" cy="64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3" name="グループ化 42"/>
          <p:cNvGrpSpPr/>
          <p:nvPr/>
        </p:nvGrpSpPr>
        <p:grpSpPr>
          <a:xfrm>
            <a:off x="4066737" y="1960090"/>
            <a:ext cx="5113775" cy="4853286"/>
            <a:chOff x="5174593" y="2926685"/>
            <a:chExt cx="3806227" cy="3772265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5174593" y="6052619"/>
              <a:ext cx="80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 smtClean="0"/>
                <a:t>ア</a:t>
              </a:r>
              <a:endParaRPr kumimoji="1" lang="ja-JP" altLang="en-US" sz="36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8177322" y="6052619"/>
              <a:ext cx="80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/>
                <a:t>イ</a:t>
              </a:r>
              <a:endParaRPr kumimoji="1" lang="ja-JP" altLang="en-US" sz="36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308304" y="2926685"/>
              <a:ext cx="80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/>
                <a:t>ウ</a:t>
              </a:r>
              <a:endParaRPr kumimoji="1" lang="ja-JP" altLang="en-US" sz="3600" dirty="0"/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5940152" y="5517232"/>
              <a:ext cx="670719" cy="406678"/>
              <a:chOff x="1043608" y="4077072"/>
              <a:chExt cx="670719" cy="406678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1043608" y="4077072"/>
                <a:ext cx="670719" cy="4066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 smtClean="0"/>
                  <a:t>あ</a:t>
                </a:r>
                <a:endParaRPr kumimoji="1" lang="ja-JP" altLang="en-US" sz="2800" dirty="0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1065039" y="4087466"/>
                <a:ext cx="360040" cy="36004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0" name="直線コネクタ 29"/>
            <p:cNvCxnSpPr/>
            <p:nvPr/>
          </p:nvCxnSpPr>
          <p:spPr>
            <a:xfrm flipH="1">
              <a:off x="5580112" y="5949280"/>
              <a:ext cx="31683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V="1">
              <a:off x="5580112" y="3172907"/>
              <a:ext cx="1524842" cy="277637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54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18959">
            <a:off x="-368391" y="2409958"/>
            <a:ext cx="7678266" cy="417185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520" y="231611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分度器の中心を頂点アにあわせる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4066737" y="1960090"/>
            <a:ext cx="5113775" cy="4853286"/>
            <a:chOff x="5174593" y="2926685"/>
            <a:chExt cx="3806227" cy="3772265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174593" y="6052619"/>
              <a:ext cx="80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 smtClean="0"/>
                <a:t>ア</a:t>
              </a:r>
              <a:endParaRPr kumimoji="1" lang="ja-JP" altLang="en-US" sz="36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177322" y="6052619"/>
              <a:ext cx="80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/>
                <a:t>イ</a:t>
              </a:r>
              <a:endParaRPr kumimoji="1" lang="ja-JP" altLang="en-US" sz="36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308304" y="2926685"/>
              <a:ext cx="80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/>
                <a:t>ウ</a:t>
              </a:r>
              <a:endParaRPr kumimoji="1" lang="ja-JP" altLang="en-US" sz="3600" dirty="0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5940152" y="5517232"/>
              <a:ext cx="670719" cy="406678"/>
              <a:chOff x="1043608" y="4077072"/>
              <a:chExt cx="670719" cy="406678"/>
            </a:xfrm>
          </p:grpSpPr>
          <p:sp>
            <p:nvSpPr>
              <p:cNvPr id="23" name="テキスト ボックス 22"/>
              <p:cNvSpPr txBox="1"/>
              <p:nvPr/>
            </p:nvSpPr>
            <p:spPr>
              <a:xfrm>
                <a:off x="1043608" y="4077072"/>
                <a:ext cx="670719" cy="4066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 smtClean="0"/>
                  <a:t>あ</a:t>
                </a:r>
                <a:endParaRPr kumimoji="1" lang="ja-JP" altLang="en-US" sz="2800" dirty="0"/>
              </a:p>
            </p:txBody>
          </p:sp>
          <p:sp>
            <p:nvSpPr>
              <p:cNvPr id="24" name="円/楕円 23"/>
              <p:cNvSpPr/>
              <p:nvPr/>
            </p:nvSpPr>
            <p:spPr>
              <a:xfrm>
                <a:off x="1065039" y="4087466"/>
                <a:ext cx="360040" cy="36004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" name="直線コネクタ 20"/>
            <p:cNvCxnSpPr/>
            <p:nvPr/>
          </p:nvCxnSpPr>
          <p:spPr>
            <a:xfrm flipH="1">
              <a:off x="5580112" y="5949280"/>
              <a:ext cx="31683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5580112" y="3172907"/>
              <a:ext cx="1524842" cy="277637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70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019631"/>
            <a:ext cx="7678266" cy="4171858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18959">
            <a:off x="-368391" y="2409958"/>
            <a:ext cx="7678266" cy="417185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520" y="231611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/>
              <a:t>0 </a:t>
            </a:r>
            <a:r>
              <a:rPr lang="ja-JP" altLang="en-US" sz="4400" dirty="0"/>
              <a:t>の線を辺アイにあわせる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4110" y="231611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/>
              <a:t>°</a:t>
            </a:r>
            <a:endParaRPr lang="ja-JP" altLang="en-US" sz="440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4066737" y="1960090"/>
            <a:ext cx="5113775" cy="4853286"/>
            <a:chOff x="5174593" y="2926685"/>
            <a:chExt cx="3806227" cy="3772265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5174593" y="6052619"/>
              <a:ext cx="80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 smtClean="0"/>
                <a:t>ア</a:t>
              </a:r>
              <a:endParaRPr kumimoji="1" lang="ja-JP" altLang="en-US" sz="36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8177322" y="6052619"/>
              <a:ext cx="80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/>
                <a:t>イ</a:t>
              </a:r>
              <a:endParaRPr kumimoji="1" lang="ja-JP" altLang="en-US" sz="3600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308304" y="2926685"/>
              <a:ext cx="80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/>
                <a:t>ウ</a:t>
              </a:r>
              <a:endParaRPr kumimoji="1" lang="ja-JP" altLang="en-US" sz="3600" dirty="0"/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5940152" y="5517232"/>
              <a:ext cx="670719" cy="406678"/>
              <a:chOff x="1043608" y="4077072"/>
              <a:chExt cx="670719" cy="406678"/>
            </a:xfrm>
          </p:grpSpPr>
          <p:sp>
            <p:nvSpPr>
              <p:cNvPr id="31" name="テキスト ボックス 30"/>
              <p:cNvSpPr txBox="1"/>
              <p:nvPr/>
            </p:nvSpPr>
            <p:spPr>
              <a:xfrm>
                <a:off x="1043608" y="4077072"/>
                <a:ext cx="670719" cy="4066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 smtClean="0"/>
                  <a:t>あ</a:t>
                </a:r>
                <a:endParaRPr kumimoji="1" lang="ja-JP" altLang="en-US" sz="2800" dirty="0"/>
              </a:p>
            </p:txBody>
          </p:sp>
          <p:sp>
            <p:nvSpPr>
              <p:cNvPr id="32" name="円/楕円 31"/>
              <p:cNvSpPr/>
              <p:nvPr/>
            </p:nvSpPr>
            <p:spPr>
              <a:xfrm>
                <a:off x="1065039" y="4087466"/>
                <a:ext cx="360040" cy="36004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9" name="直線コネクタ 28"/>
            <p:cNvCxnSpPr/>
            <p:nvPr/>
          </p:nvCxnSpPr>
          <p:spPr>
            <a:xfrm flipH="1">
              <a:off x="5580112" y="5949280"/>
              <a:ext cx="31683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V="1">
              <a:off x="5580112" y="3172907"/>
              <a:ext cx="1524842" cy="277637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460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50" y="2019631"/>
            <a:ext cx="7678266" cy="417185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520" y="231611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辺アウの上にある</a:t>
            </a:r>
            <a:r>
              <a:rPr lang="ja-JP" altLang="en-US" sz="4400" dirty="0">
                <a:solidFill>
                  <a:srgbClr val="FF0000"/>
                </a:solidFill>
              </a:rPr>
              <a:t>目もり</a:t>
            </a:r>
            <a:r>
              <a:rPr lang="ja-JP" altLang="en-US" sz="4400" dirty="0"/>
              <a:t>をよむ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4066737" y="1960090"/>
            <a:ext cx="5113775" cy="4853286"/>
            <a:chOff x="5174593" y="2926685"/>
            <a:chExt cx="3806227" cy="3772265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174593" y="6052619"/>
              <a:ext cx="80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 smtClean="0"/>
                <a:t>ア</a:t>
              </a:r>
              <a:endParaRPr kumimoji="1" lang="ja-JP" altLang="en-US" sz="36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177322" y="6052619"/>
              <a:ext cx="80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/>
                <a:t>イ</a:t>
              </a:r>
              <a:endParaRPr kumimoji="1" lang="ja-JP" altLang="en-US" sz="36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308304" y="2926685"/>
              <a:ext cx="80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/>
                <a:t>ウ</a:t>
              </a:r>
              <a:endParaRPr kumimoji="1" lang="ja-JP" altLang="en-US" sz="3600" dirty="0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5940152" y="5517232"/>
              <a:ext cx="670719" cy="406678"/>
              <a:chOff x="1043608" y="4077072"/>
              <a:chExt cx="670719" cy="406678"/>
            </a:xfrm>
          </p:grpSpPr>
          <p:sp>
            <p:nvSpPr>
              <p:cNvPr id="23" name="テキスト ボックス 22"/>
              <p:cNvSpPr txBox="1"/>
              <p:nvPr/>
            </p:nvSpPr>
            <p:spPr>
              <a:xfrm>
                <a:off x="1043608" y="4077072"/>
                <a:ext cx="670719" cy="4066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 smtClean="0"/>
                  <a:t>あ</a:t>
                </a:r>
                <a:endParaRPr kumimoji="1" lang="ja-JP" altLang="en-US" sz="2800" dirty="0"/>
              </a:p>
            </p:txBody>
          </p:sp>
          <p:sp>
            <p:nvSpPr>
              <p:cNvPr id="24" name="円/楕円 23"/>
              <p:cNvSpPr/>
              <p:nvPr/>
            </p:nvSpPr>
            <p:spPr>
              <a:xfrm>
                <a:off x="1065039" y="4087466"/>
                <a:ext cx="360040" cy="36004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" name="直線コネクタ 20"/>
            <p:cNvCxnSpPr/>
            <p:nvPr/>
          </p:nvCxnSpPr>
          <p:spPr>
            <a:xfrm flipH="1">
              <a:off x="5580112" y="5949280"/>
              <a:ext cx="31683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5580112" y="3197950"/>
              <a:ext cx="1572359" cy="27513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円/楕円 1"/>
          <p:cNvSpPr/>
          <p:nvPr/>
        </p:nvSpPr>
        <p:spPr>
          <a:xfrm>
            <a:off x="5942442" y="3065841"/>
            <a:ext cx="432000" cy="43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 rot="1800000">
            <a:off x="5425190" y="1746452"/>
            <a:ext cx="564146" cy="46255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32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59</Words>
  <Application>Microsoft Office PowerPoint</Application>
  <PresentationFormat>画面に合わせる (4:3)</PresentationFormat>
  <Paragraphs>26</Paragraphs>
  <Slides>5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角とその大きさ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角とその大きさ</dc:title>
  <dc:creator>colas</dc:creator>
  <cp:lastModifiedBy>colas</cp:lastModifiedBy>
  <cp:revision>14</cp:revision>
  <dcterms:created xsi:type="dcterms:W3CDTF">2015-07-01T06:01:04Z</dcterms:created>
  <dcterms:modified xsi:type="dcterms:W3CDTF">2015-12-02T04:51:53Z</dcterms:modified>
</cp:coreProperties>
</file>