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</p:sldMasterIdLst>
  <p:notesMasterIdLst>
    <p:notesMasterId r:id="rId144"/>
  </p:notesMasterIdLst>
  <p:sldIdLst>
    <p:sldId id="693" r:id="rId4"/>
    <p:sldId id="354" r:id="rId5"/>
    <p:sldId id="694" r:id="rId6"/>
    <p:sldId id="355" r:id="rId7"/>
    <p:sldId id="579" r:id="rId8"/>
    <p:sldId id="382" r:id="rId9"/>
    <p:sldId id="356" r:id="rId10"/>
    <p:sldId id="695" r:id="rId11"/>
    <p:sldId id="696" r:id="rId12"/>
    <p:sldId id="697" r:id="rId13"/>
    <p:sldId id="698" r:id="rId14"/>
    <p:sldId id="699" r:id="rId15"/>
    <p:sldId id="700" r:id="rId16"/>
    <p:sldId id="471" r:id="rId17"/>
    <p:sldId id="701" r:id="rId18"/>
    <p:sldId id="702" r:id="rId19"/>
    <p:sldId id="703" r:id="rId20"/>
    <p:sldId id="704" r:id="rId21"/>
    <p:sldId id="705" r:id="rId22"/>
    <p:sldId id="706" r:id="rId23"/>
    <p:sldId id="485" r:id="rId24"/>
    <p:sldId id="707" r:id="rId25"/>
    <p:sldId id="708" r:id="rId26"/>
    <p:sldId id="709" r:id="rId27"/>
    <p:sldId id="710" r:id="rId28"/>
    <p:sldId id="478" r:id="rId29"/>
    <p:sldId id="711" r:id="rId30"/>
    <p:sldId id="712" r:id="rId31"/>
    <p:sldId id="569" r:id="rId32"/>
    <p:sldId id="481" r:id="rId33"/>
    <p:sldId id="577" r:id="rId34"/>
    <p:sldId id="770" r:id="rId35"/>
    <p:sldId id="469" r:id="rId36"/>
    <p:sldId id="713" r:id="rId37"/>
    <p:sldId id="468" r:id="rId38"/>
    <p:sldId id="544" r:id="rId39"/>
    <p:sldId id="457" r:id="rId40"/>
    <p:sldId id="563" r:id="rId41"/>
    <p:sldId id="714" r:id="rId42"/>
    <p:sldId id="715" r:id="rId43"/>
    <p:sldId id="716" r:id="rId44"/>
    <p:sldId id="475" r:id="rId45"/>
    <p:sldId id="717" r:id="rId46"/>
    <p:sldId id="718" r:id="rId47"/>
    <p:sldId id="719" r:id="rId48"/>
    <p:sldId id="720" r:id="rId49"/>
    <p:sldId id="721" r:id="rId50"/>
    <p:sldId id="608" r:id="rId51"/>
    <p:sldId id="722" r:id="rId52"/>
    <p:sldId id="723" r:id="rId53"/>
    <p:sldId id="462" r:id="rId54"/>
    <p:sldId id="483" r:id="rId55"/>
    <p:sldId id="523" r:id="rId56"/>
    <p:sldId id="724" r:id="rId57"/>
    <p:sldId id="725" r:id="rId58"/>
    <p:sldId id="407" r:id="rId59"/>
    <p:sldId id="726" r:id="rId60"/>
    <p:sldId id="727" r:id="rId61"/>
    <p:sldId id="448" r:id="rId62"/>
    <p:sldId id="728" r:id="rId63"/>
    <p:sldId id="374" r:id="rId64"/>
    <p:sldId id="526" r:id="rId65"/>
    <p:sldId id="729" r:id="rId66"/>
    <p:sldId id="444" r:id="rId67"/>
    <p:sldId id="518" r:id="rId68"/>
    <p:sldId id="387" r:id="rId69"/>
    <p:sldId id="375" r:id="rId70"/>
    <p:sldId id="427" r:id="rId71"/>
    <p:sldId id="586" r:id="rId72"/>
    <p:sldId id="409" r:id="rId73"/>
    <p:sldId id="377" r:id="rId74"/>
    <p:sldId id="516" r:id="rId75"/>
    <p:sldId id="390" r:id="rId76"/>
    <p:sldId id="584" r:id="rId77"/>
    <p:sldId id="495" r:id="rId78"/>
    <p:sldId id="496" r:id="rId79"/>
    <p:sldId id="567" r:id="rId80"/>
    <p:sldId id="571" r:id="rId81"/>
    <p:sldId id="576" r:id="rId82"/>
    <p:sldId id="573" r:id="rId83"/>
    <p:sldId id="416" r:id="rId84"/>
    <p:sldId id="731" r:id="rId85"/>
    <p:sldId id="732" r:id="rId86"/>
    <p:sldId id="730" r:id="rId87"/>
    <p:sldId id="568" r:id="rId88"/>
    <p:sldId id="733" r:id="rId89"/>
    <p:sldId id="734" r:id="rId90"/>
    <p:sldId id="578" r:id="rId91"/>
    <p:sldId id="564" r:id="rId92"/>
    <p:sldId id="735" r:id="rId93"/>
    <p:sldId id="736" r:id="rId94"/>
    <p:sldId id="737" r:id="rId95"/>
    <p:sldId id="738" r:id="rId96"/>
    <p:sldId id="488" r:id="rId97"/>
    <p:sldId id="739" r:id="rId98"/>
    <p:sldId id="740" r:id="rId99"/>
    <p:sldId id="741" r:id="rId100"/>
    <p:sldId id="742" r:id="rId101"/>
    <p:sldId id="743" r:id="rId102"/>
    <p:sldId id="744" r:id="rId103"/>
    <p:sldId id="745" r:id="rId104"/>
    <p:sldId id="746" r:id="rId105"/>
    <p:sldId id="747" r:id="rId106"/>
    <p:sldId id="388" r:id="rId107"/>
    <p:sldId id="748" r:id="rId108"/>
    <p:sldId id="749" r:id="rId109"/>
    <p:sldId id="395" r:id="rId110"/>
    <p:sldId id="379" r:id="rId111"/>
    <p:sldId id="509" r:id="rId112"/>
    <p:sldId id="750" r:id="rId113"/>
    <p:sldId id="751" r:id="rId114"/>
    <p:sldId id="752" r:id="rId115"/>
    <p:sldId id="541" r:id="rId116"/>
    <p:sldId id="753" r:id="rId117"/>
    <p:sldId id="754" r:id="rId118"/>
    <p:sldId id="755" r:id="rId119"/>
    <p:sldId id="756" r:id="rId120"/>
    <p:sldId id="757" r:id="rId121"/>
    <p:sldId id="758" r:id="rId122"/>
    <p:sldId id="531" r:id="rId123"/>
    <p:sldId id="759" r:id="rId124"/>
    <p:sldId id="393" r:id="rId125"/>
    <p:sldId id="489" r:id="rId126"/>
    <p:sldId id="482" r:id="rId127"/>
    <p:sldId id="557" r:id="rId128"/>
    <p:sldId id="473" r:id="rId129"/>
    <p:sldId id="432" r:id="rId130"/>
    <p:sldId id="760" r:id="rId131"/>
    <p:sldId id="761" r:id="rId132"/>
    <p:sldId id="762" r:id="rId133"/>
    <p:sldId id="763" r:id="rId134"/>
    <p:sldId id="764" r:id="rId135"/>
    <p:sldId id="765" r:id="rId136"/>
    <p:sldId id="766" r:id="rId137"/>
    <p:sldId id="515" r:id="rId138"/>
    <p:sldId id="767" r:id="rId139"/>
    <p:sldId id="768" r:id="rId140"/>
    <p:sldId id="401" r:id="rId141"/>
    <p:sldId id="383" r:id="rId142"/>
    <p:sldId id="769" r:id="rId1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53A"/>
    <a:srgbClr val="CE1126"/>
    <a:srgbClr val="FCD116"/>
    <a:srgbClr val="00295F"/>
    <a:srgbClr val="002D62"/>
    <a:srgbClr val="66CCFF"/>
    <a:srgbClr val="00B9E4"/>
    <a:srgbClr val="005BBB"/>
    <a:srgbClr val="003580"/>
    <a:srgbClr val="00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1404" y="96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FE43-D3A6-4A7F-847D-319972ECB08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84EA-3ED6-4AA9-85B9-AFE6971F3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87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「英国」と表記されることもある。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8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日本は</a:t>
            </a:r>
            <a:r>
              <a:rPr kumimoji="1" lang="en-US" altLang="ja-JP"/>
              <a:t>2015</a:t>
            </a:r>
            <a:r>
              <a:rPr kumimoji="1" lang="ja-JP" altLang="en-US"/>
              <a:t>年に国家承認した。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2015</a:t>
            </a:r>
            <a:r>
              <a:rPr kumimoji="1" lang="ja-JP" altLang="en-US"/>
              <a:t>年</a:t>
            </a:r>
            <a:r>
              <a:rPr kumimoji="1" lang="en-US" altLang="ja-JP"/>
              <a:t>4</a:t>
            </a:r>
            <a:r>
              <a:rPr kumimoji="1" lang="ja-JP" altLang="en-US"/>
              <a:t>月に「グルジア」から「ジョージア」に変更された。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2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060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47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22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14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9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186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51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83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48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192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9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5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42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0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14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0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5.jpeg"/><Relationship Id="rId5" Type="http://schemas.openxmlformats.org/officeDocument/2006/relationships/image" Target="../media/image144.png"/><Relationship Id="rId4" Type="http://schemas.openxmlformats.org/officeDocument/2006/relationships/image" Target="../media/image1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7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49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1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1.png"/><Relationship Id="rId4" Type="http://schemas.openxmlformats.org/officeDocument/2006/relationships/image" Target="../media/image11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2.png"/><Relationship Id="rId5" Type="http://schemas.openxmlformats.org/officeDocument/2006/relationships/image" Target="../media/image144.png"/><Relationship Id="rId4" Type="http://schemas.openxmlformats.org/officeDocument/2006/relationships/image" Target="../media/image11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15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5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6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8.png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9.png"/><Relationship Id="rId4" Type="http://schemas.openxmlformats.org/officeDocument/2006/relationships/image" Target="../media/image1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13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1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3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161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6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16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6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65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6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1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3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53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24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84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16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85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70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17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45" Type="http://schemas.openxmlformats.org/officeDocument/2006/relationships/image" Target="../media/image17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13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6.jpe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7.jpeg"/><Relationship Id="rId4" Type="http://schemas.openxmlformats.org/officeDocument/2006/relationships/image" Target="../media/image12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3.jpeg"/><Relationship Id="rId5" Type="http://schemas.openxmlformats.org/officeDocument/2006/relationships/image" Target="../media/image167.jpeg"/><Relationship Id="rId4" Type="http://schemas.openxmlformats.org/officeDocument/2006/relationships/image" Target="../media/image124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7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0.jpeg"/><Relationship Id="rId7" Type="http://schemas.openxmlformats.org/officeDocument/2006/relationships/image" Target="../media/image77.png"/><Relationship Id="rId12" Type="http://schemas.openxmlformats.org/officeDocument/2006/relationships/image" Target="../media/image1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87.png"/><Relationship Id="rId4" Type="http://schemas.openxmlformats.org/officeDocument/2006/relationships/image" Target="../media/image11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45" Type="http://schemas.openxmlformats.org/officeDocument/2006/relationships/image" Target="../media/image17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8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5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60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6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6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6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63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6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microsoft.com/office/2007/relationships/hdphoto" Target="../media/hdphoto4.wdp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6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6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6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69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7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0.jpeg"/><Relationship Id="rId7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image" Target="../media/image81.png"/><Relationship Id="rId5" Type="http://schemas.openxmlformats.org/officeDocument/2006/relationships/image" Target="../media/image12.png"/><Relationship Id="rId10" Type="http://schemas.openxmlformats.org/officeDocument/2006/relationships/image" Target="../media/image80.png"/><Relationship Id="rId4" Type="http://schemas.openxmlformats.org/officeDocument/2006/relationships/image" Target="../media/image11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8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83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84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8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85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5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88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90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9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95.jpe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9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9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9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00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10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10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10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10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10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jpeg"/><Relationship Id="rId7" Type="http://schemas.openxmlformats.org/officeDocument/2006/relationships/image" Target="../media/image10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109.jpe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95.jpe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0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111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5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88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7.wdp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.jpeg"/><Relationship Id="rId7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0.jpeg"/><Relationship Id="rId7" Type="http://schemas.openxmlformats.org/officeDocument/2006/relationships/image" Target="../media/image1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6.jpe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1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0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8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microsoft.com/office/2007/relationships/hdphoto" Target="../media/hdphoto9.wdp"/><Relationship Id="rId2" Type="http://schemas.openxmlformats.org/officeDocument/2006/relationships/image" Target="../media/image8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5.png"/><Relationship Id="rId4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12" Type="http://schemas.openxmlformats.org/officeDocument/2006/relationships/image" Target="../media/image10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microsoft.com/office/2007/relationships/hdphoto" Target="../media/hdphoto10.wdp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127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2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13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13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1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13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microsoft.com/office/2007/relationships/hdphoto" Target="../media/hdphoto11.wdp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1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13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13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image" Target="../media/image10.jpeg"/><Relationship Id="rId21" Type="http://schemas.openxmlformats.org/officeDocument/2006/relationships/image" Target="../media/image32.png"/><Relationship Id="rId34" Type="http://schemas.openxmlformats.org/officeDocument/2006/relationships/image" Target="../media/image46.png"/><Relationship Id="rId42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4" Type="http://schemas.openxmlformats.org/officeDocument/2006/relationships/image" Target="../media/image13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7.png"/><Relationship Id="rId4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類似編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日本が承認していない国も出題する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ヨーロッパには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NIS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諸国も含める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表示される国旗は実際の色や比率等が異なる場合がある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国旗と国名は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2019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年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月現在の外務省のものによる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pic>
        <p:nvPicPr>
          <p:cNvPr id="8" name="Picture 2" descr="外国人の子供達のイラスト「世界の少年少女」">
            <a:extLst>
              <a:ext uri="{FF2B5EF4-FFF2-40B4-BE49-F238E27FC236}">
                <a16:creationId xmlns:a16="http://schemas.microsoft.com/office/drawing/2014/main" id="{B2D11AF1-4B67-4F19-9A2B-4AF6636E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80" y="1516139"/>
            <a:ext cx="1970670" cy="19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世界地図のイラスト">
            <a:extLst>
              <a:ext uri="{FF2B5EF4-FFF2-40B4-BE49-F238E27FC236}">
                <a16:creationId xmlns:a16="http://schemas.microsoft.com/office/drawing/2014/main" id="{D04859F5-F91E-4426-8C76-AC7DE276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5" y="4822215"/>
            <a:ext cx="3063847" cy="17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1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コートジボワール共和国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コートジボワール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965EF6D3-8B74-4E01-B50B-12D58143901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68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アイスランド共和国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BAB01F3A-DAD9-4ABD-A300-EF43F19E592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2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おう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スウェーデン王国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6425966F-5B56-444E-BA29-AC025B084D1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22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フィンランド共和国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ィンランドの国旗画像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B945657-FD6D-43BF-B28F-E4BE5E9D6B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8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きょうわこく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ギリシャ共和国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ギリシャ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10D92049-BFA8-4A31-8767-1FA11A77A48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93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ジョージア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グルジア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532F456-EA34-4D19-8B9F-786DAAE7937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23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ブルガリア共和国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ブルガリ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8CEA401-E4C2-4AF7-90BD-6D4DDC25880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2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ハンガリー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ハンガリー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AA0A88E0-2F11-481A-B270-A5BDACD70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タジキスタン共和国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9F26FF13-F69B-48E0-BF29-C4DE02025F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8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イラン・イスラム共和国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EEEC174-FB32-4B88-B002-8A1F5E7FA5B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オマーン国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オマー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AF8591A-5407-4ED9-AAFC-C6E3D5802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3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アイルランド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イルランド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4ADF78DD-4AA6-4AD6-B5C2-7C59A8F4649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4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イタリア共和国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イタリア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74F45EF0-4791-454C-AC6E-52833E60ED1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8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がっ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メキシコ合衆国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メキシコ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B597A9C9-47C3-46C5-807B-3B6A4905DD9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5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マダガスカル共和国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ダガスカル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A2F262B1-D543-4684-9E3C-2DAA8D169A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8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フランス共和国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ァイル:Flag of France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1A2380C-948B-4EB6-A415-E63E220C13F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81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れんぽう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ロシア連邦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オラン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58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ロシ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C8504BAE-7B18-4531-8855-BBB80555C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86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スロバキア共和国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ロバキ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A54E784-A308-4FFB-A791-33F1381F716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0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スロベニア共和国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スロベ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C318FDAD-4401-4333-834D-13FB84B312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2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セルビア共和国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セルビア共和国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70F43FA2-84E9-4413-A2E9-F441603E19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15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ファイル:Flag of Paraguay.sv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8831"/>
          <a:stretch/>
        </p:blipFill>
        <p:spPr bwMode="auto">
          <a:xfrm>
            <a:off x="1875371" y="1537558"/>
            <a:ext cx="5392057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パラグアイ共和国</a:t>
            </a:r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E3BE3FC8-E0AA-48BC-B7E7-C82FA7259C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クロアチア共和国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0DDD8C7-F4F5-4B4B-B3DE-04983A02D0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08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1875371" y="1539903"/>
            <a:ext cx="5393258" cy="3600000"/>
            <a:chOff x="1871335" y="1539903"/>
            <a:chExt cx="5393258" cy="3600000"/>
          </a:xfrm>
        </p:grpSpPr>
        <p:sp>
          <p:nvSpPr>
            <p:cNvPr id="37" name="正方形/長方形 36"/>
            <p:cNvSpPr/>
            <p:nvPr/>
          </p:nvSpPr>
          <p:spPr>
            <a:xfrm>
              <a:off x="1871335" y="1539903"/>
              <a:ext cx="1810078" cy="3600000"/>
            </a:xfrm>
            <a:prstGeom prst="rect">
              <a:avLst/>
            </a:prstGeom>
            <a:solidFill>
              <a:srgbClr val="14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681413" y="1539903"/>
              <a:ext cx="1793805" cy="3600000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475219" y="1539903"/>
              <a:ext cx="1789374" cy="360000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0" name="タイトル 2">
            <a:extLst>
              <a:ext uri="{FF2B5EF4-FFF2-40B4-BE49-F238E27FC236}">
                <a16:creationId xmlns:a16="http://schemas.microsoft.com/office/drawing/2014/main" id="{C181C013-5870-42ED-8108-48946979F5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6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オランダ王国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ファイル:Flag of the Netherlands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7B6E160-0E90-4C14-94BD-08373D6825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55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      たい こう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ルクセンブルク大公国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CB3B9DD-6615-443F-B674-8E5267BA7E2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03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おうこく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タイ王国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タ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D394F770-E961-46A5-9BE6-F03C102C40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84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チリ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星 5 14"/>
          <p:cNvSpPr/>
          <p:nvPr/>
        </p:nvSpPr>
        <p:spPr>
          <a:xfrm>
            <a:off x="2206487" y="1878496"/>
            <a:ext cx="1123122" cy="105354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タイトル 2">
            <a:extLst>
              <a:ext uri="{FF2B5EF4-FFF2-40B4-BE49-F238E27FC236}">
                <a16:creationId xmlns:a16="http://schemas.microsoft.com/office/drawing/2014/main" id="{6882C9AF-337C-4731-AE87-A172F8A34D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パナマ共和国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パナ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星 5 11"/>
          <p:cNvSpPr/>
          <p:nvPr/>
        </p:nvSpPr>
        <p:spPr>
          <a:xfrm>
            <a:off x="2703443" y="1888435"/>
            <a:ext cx="1013791" cy="954156"/>
          </a:xfrm>
          <a:prstGeom prst="star5">
            <a:avLst/>
          </a:prstGeom>
          <a:solidFill>
            <a:srgbClr val="0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星 5 43"/>
          <p:cNvSpPr/>
          <p:nvPr/>
        </p:nvSpPr>
        <p:spPr>
          <a:xfrm>
            <a:off x="5416826" y="3724015"/>
            <a:ext cx="1013791" cy="954156"/>
          </a:xfrm>
          <a:prstGeom prst="star5">
            <a:avLst/>
          </a:prstGeom>
          <a:solidFill>
            <a:srgbClr val="D6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タイトル 2">
            <a:extLst>
              <a:ext uri="{FF2B5EF4-FFF2-40B4-BE49-F238E27FC236}">
                <a16:creationId xmlns:a16="http://schemas.microsoft.com/office/drawing/2014/main" id="{29D9A3BE-9543-4904-8408-BD95EFDE341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77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ドミニカ共和国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5371" y="1535371"/>
            <a:ext cx="5392800" cy="3601812"/>
            <a:chOff x="1875371" y="1535371"/>
            <a:chExt cx="5392800" cy="3601812"/>
          </a:xfrm>
        </p:grpSpPr>
        <p:sp>
          <p:nvSpPr>
            <p:cNvPr id="13" name="正方形/長方形 12"/>
            <p:cNvSpPr/>
            <p:nvPr/>
          </p:nvSpPr>
          <p:spPr>
            <a:xfrm>
              <a:off x="1875654" y="1538402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869467" y="1535371"/>
              <a:ext cx="2398246" cy="1503443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869467" y="3633740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5654" y="3640398"/>
              <a:ext cx="2398246" cy="149588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203683" y="1536277"/>
              <a:ext cx="72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75371" y="2982935"/>
              <a:ext cx="53928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28" name="Picture 4" descr="ファイル:Flag of the Dominican Republic.svg"/>
            <p:cNvPicPr>
              <a:picLocks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31" t="39355" r="43535" b="41459"/>
            <a:stretch/>
          </p:blipFill>
          <p:spPr bwMode="auto">
            <a:xfrm>
              <a:off x="4217572" y="2981122"/>
              <a:ext cx="692222" cy="69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タイトル 2">
            <a:extLst>
              <a:ext uri="{FF2B5EF4-FFF2-40B4-BE49-F238E27FC236}">
                <a16:creationId xmlns:a16="http://schemas.microsoft.com/office/drawing/2014/main" id="{A80CF2B5-2D70-4E4E-ADC4-05EE1D28EC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64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ルーマニア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ファイル:Flag of Romania.svg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D468764-B71A-41BF-A8C7-A676CD45B94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3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チャド共和国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Chad.svg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タイトル 2">
            <a:extLst>
              <a:ext uri="{FF2B5EF4-FFF2-40B4-BE49-F238E27FC236}">
                <a16:creationId xmlns:a16="http://schemas.microsoft.com/office/drawing/2014/main" id="{4749359F-912E-43E5-82B5-4B96E3534B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8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こう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アンドラ公国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アンドラの旗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C6677369-A63C-4883-9F28-09AA6E005A8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8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コロンビア共和国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13306FEB-943D-40F0-BDE9-452B8BEF3E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5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ギニア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7EB2C405-B2C1-454F-A85A-EAF9E6082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37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エクアドル共和国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エクアドル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06161CE-E150-4D2C-AB16-0A36C144CEB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95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ベネズエラ・ボリバル共和国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45" name="正方形/長方形 4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星 5 12"/>
            <p:cNvSpPr/>
            <p:nvPr/>
          </p:nvSpPr>
          <p:spPr>
            <a:xfrm>
              <a:off x="3367087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星 5 48"/>
            <p:cNvSpPr/>
            <p:nvPr/>
          </p:nvSpPr>
          <p:spPr>
            <a:xfrm>
              <a:off x="5455443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星 5 49"/>
            <p:cNvSpPr/>
            <p:nvPr/>
          </p:nvSpPr>
          <p:spPr>
            <a:xfrm rot="20375684">
              <a:off x="5254771" y="3197502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星 5 50"/>
            <p:cNvSpPr/>
            <p:nvPr/>
          </p:nvSpPr>
          <p:spPr>
            <a:xfrm rot="1938599">
              <a:off x="4971404" y="29556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5 51"/>
            <p:cNvSpPr/>
            <p:nvPr/>
          </p:nvSpPr>
          <p:spPr>
            <a:xfrm rot="717640">
              <a:off x="4602847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 rot="21053800">
              <a:off x="4219594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星 5 53"/>
            <p:cNvSpPr/>
            <p:nvPr/>
          </p:nvSpPr>
          <p:spPr>
            <a:xfrm rot="19719813">
              <a:off x="3856693" y="29547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星 5 54"/>
            <p:cNvSpPr/>
            <p:nvPr/>
          </p:nvSpPr>
          <p:spPr>
            <a:xfrm rot="18557643">
              <a:off x="3546030" y="3210814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2" name="Picture 2" descr="ベネズエラ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タイトル 2">
            <a:extLst>
              <a:ext uri="{FF2B5EF4-FFF2-40B4-BE49-F238E27FC236}">
                <a16:creationId xmlns:a16="http://schemas.microsoft.com/office/drawing/2014/main" id="{7059DBDA-238E-46E7-BC69-FC214685B22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6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モルドバ共和国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モルドバ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29BA9FE4-890A-4BA8-B338-12DD44A70B5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2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ベルギー王国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ベルギ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800C080-EB0C-40B5-BA89-9511DF17BAE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9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 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れんぽう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ドイツ連邦共和国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ドイツ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29B592D3-547C-4404-9C13-A66A99F591C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38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ウガンダ共和国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F39AAED9-D8EF-40A5-A75F-9FAFEC07F0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36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アルゼンチン共和国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4D48118A-833F-444B-B8F4-87DE77F9C07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7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とうほうきょう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ウルグアイ東方共和国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ウルグアイ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EBADF85-98D5-489D-A6D1-FBFDFBB2399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3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バーレーン王国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バーレー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0526078C-B66D-472D-B298-727DCA6B891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8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カタール国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カタール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5CE275EE-4193-49C9-88C6-5BE140547D4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リトアニア共和国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リトアニ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BD17B7B-4172-4C4A-B9C9-773C5DF75F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8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ラトビア共和国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ラトビア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29025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1A323E56-CF84-44BC-8467-8AD156903B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1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ベナン共和国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タイトル 2">
            <a:extLst>
              <a:ext uri="{FF2B5EF4-FFF2-40B4-BE49-F238E27FC236}">
                <a16:creationId xmlns:a16="http://schemas.microsoft.com/office/drawing/2014/main" id="{6F9F879D-106F-4993-AF7D-5212AC9C234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99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ギニアビサウ共和国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B4F699F3-A1AE-42AB-BC5F-9CF70A44D9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2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ガーナ共和国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ガーナ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27" name="正方形/長方形 26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874914" y="2752724"/>
              <a:ext cx="5392800" cy="1206923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" name="星 5 9"/>
          <p:cNvSpPr/>
          <p:nvPr/>
        </p:nvSpPr>
        <p:spPr>
          <a:xfrm>
            <a:off x="3933826" y="2752724"/>
            <a:ext cx="1238250" cy="117672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タイトル 2">
            <a:extLst>
              <a:ext uri="{FF2B5EF4-FFF2-40B4-BE49-F238E27FC236}">
                <a16:creationId xmlns:a16="http://schemas.microsoft.com/office/drawing/2014/main" id="{92E60EFF-3CC9-499B-A68E-5B57477D4B9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8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セネガル共和国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solidFill>
            <a:srgbClr val="008C4A"/>
          </a:solidFill>
          <a:extLst/>
        </p:spPr>
      </p:pic>
      <p:sp>
        <p:nvSpPr>
          <p:cNvPr id="6" name="星 5 5"/>
          <p:cNvSpPr/>
          <p:nvPr/>
        </p:nvSpPr>
        <p:spPr>
          <a:xfrm>
            <a:off x="4229100" y="2962275"/>
            <a:ext cx="695325" cy="695325"/>
          </a:xfrm>
          <a:prstGeom prst="star5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タイトル 2">
            <a:extLst>
              <a:ext uri="{FF2B5EF4-FFF2-40B4-BE49-F238E27FC236}">
                <a16:creationId xmlns:a16="http://schemas.microsoft.com/office/drawing/2014/main" id="{B3CF6E5D-35EA-40A3-9F1F-7C0CC8D3DE7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66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カメルーン共和国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>
            <a:extLst>
              <a:ext uri="{FF2B5EF4-FFF2-40B4-BE49-F238E27FC236}">
                <a16:creationId xmlns:a16="http://schemas.microsoft.com/office/drawing/2014/main" id="{4EF44B4E-E6E8-41B7-8673-6337A81A212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75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ミャンマー連邦共和国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ミャンマーの国旗画像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093396" y="1955260"/>
            <a:ext cx="2937753" cy="27918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F71B3A9D-3B4B-4660-AC92-7062AAF540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34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       た　みんぞく こく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ボリビア多民族国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ボリビ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140AF449-CF99-4750-AEC8-7FB93F56217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6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エチオピア連邦民主共和国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3F571EAD-D705-4185-9E1D-9B8E632D09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93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サントメ・プリンシペ民主共和国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C1FB6ECA-92C6-4319-A6BC-89F1D47389F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46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コンゴ共和国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E9B2770E-28D4-4499-A784-508E105E86D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49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れんごうきょうわこく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タンザニア連合共和国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タイトル 2">
            <a:extLst>
              <a:ext uri="{FF2B5EF4-FFF2-40B4-BE49-F238E27FC236}">
                <a16:creationId xmlns:a16="http://schemas.microsoft.com/office/drawing/2014/main" id="{300E0D0F-C3EA-43E9-98F2-9DA2351A7A5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98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セントクリストファー＝ネービス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星 5 1"/>
          <p:cNvSpPr/>
          <p:nvPr/>
        </p:nvSpPr>
        <p:spPr>
          <a:xfrm rot="2163062">
            <a:off x="5242849" y="221591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星 5 47"/>
          <p:cNvSpPr/>
          <p:nvPr/>
        </p:nvSpPr>
        <p:spPr>
          <a:xfrm rot="2163062">
            <a:off x="3082275" y="365665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斜め縞 12"/>
          <p:cNvSpPr/>
          <p:nvPr/>
        </p:nvSpPr>
        <p:spPr>
          <a:xfrm>
            <a:off x="1871335" y="1534464"/>
            <a:ext cx="4520893" cy="3045628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斜め縞 49"/>
          <p:cNvSpPr/>
          <p:nvPr/>
        </p:nvSpPr>
        <p:spPr>
          <a:xfrm flipH="1" flipV="1">
            <a:off x="2751767" y="2100431"/>
            <a:ext cx="4520893" cy="3038904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タイトル 2">
            <a:extLst>
              <a:ext uri="{FF2B5EF4-FFF2-40B4-BE49-F238E27FC236}">
                <a16:creationId xmlns:a16="http://schemas.microsoft.com/office/drawing/2014/main" id="{603D5B35-C083-450B-9442-7BBF2D73E74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C94A3B-1BBF-4EB5-839C-8F7C51C9C3AC}"/>
              </a:ext>
            </a:extLst>
          </p:cNvPr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セントクリストファー</a:t>
              </a:r>
              <a:r>
                <a:rPr kumimoji="1" lang="ja-JP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・ネーヴィス連邦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（セントキッツ</a:t>
              </a:r>
              <a:r>
                <a:rPr kumimoji="1" lang="ja-JP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・ネーヴィス連邦）</a:t>
              </a:r>
              <a:endPara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7736647-1B8A-4A5D-A150-F0EAC87D100B}"/>
                </a:ext>
              </a:extLst>
            </p:cNvPr>
            <p:cNvSpPr txBox="1"/>
            <p:nvPr/>
          </p:nvSpPr>
          <p:spPr>
            <a:xfrm>
              <a:off x="8140064" y="5242308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れんぽう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8BBD590-93FB-4B9C-884E-708642B34AC3}"/>
                </a:ext>
              </a:extLst>
            </p:cNvPr>
            <p:cNvSpPr txBox="1"/>
            <p:nvPr/>
          </p:nvSpPr>
          <p:spPr>
            <a:xfrm>
              <a:off x="7136128" y="5990453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れんぽう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ナミビア共和国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1334" y="1539904"/>
            <a:ext cx="5416939" cy="3599999"/>
            <a:chOff x="1871334" y="1539904"/>
            <a:chExt cx="5416939" cy="3599999"/>
          </a:xfrm>
        </p:grpSpPr>
        <p:sp>
          <p:nvSpPr>
            <p:cNvPr id="13" name="直角三角形 12"/>
            <p:cNvSpPr/>
            <p:nvPr/>
          </p:nvSpPr>
          <p:spPr>
            <a:xfrm rot="5400000">
              <a:off x="2581172" y="830066"/>
              <a:ext cx="2948428" cy="4368103"/>
            </a:xfrm>
            <a:prstGeom prst="rtTriangl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星 12 8"/>
            <p:cNvSpPr/>
            <p:nvPr/>
          </p:nvSpPr>
          <p:spPr>
            <a:xfrm>
              <a:off x="2299349" y="1915568"/>
              <a:ext cx="1234773" cy="1234773"/>
            </a:xfrm>
            <a:prstGeom prst="star12">
              <a:avLst>
                <a:gd name="adj" fmla="val 33932"/>
              </a:avLst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2535548" y="2156673"/>
              <a:ext cx="750464" cy="755831"/>
            </a:xfrm>
            <a:prstGeom prst="ellips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楕円 9"/>
            <p:cNvSpPr/>
            <p:nvPr/>
          </p:nvSpPr>
          <p:spPr>
            <a:xfrm>
              <a:off x="2588862" y="2208724"/>
              <a:ext cx="649790" cy="654696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直角三角形 37"/>
            <p:cNvSpPr/>
            <p:nvPr/>
          </p:nvSpPr>
          <p:spPr>
            <a:xfrm rot="5400000" flipH="1" flipV="1">
              <a:off x="3630008" y="1481637"/>
              <a:ext cx="2948428" cy="4368103"/>
            </a:xfrm>
            <a:prstGeom prst="rtTriangle">
              <a:avLst/>
            </a:prstGeom>
            <a:solidFill>
              <a:srgbClr val="009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9" name="タイトル 2">
            <a:extLst>
              <a:ext uri="{FF2B5EF4-FFF2-40B4-BE49-F238E27FC236}">
                <a16:creationId xmlns:a16="http://schemas.microsoft.com/office/drawing/2014/main" id="{654F06E1-C8E0-4305-BFB1-1F4716B0FE1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63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コンゴ民主共和国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コンゴ民主共和国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 rot="5400000">
            <a:off x="3063591" y="348102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星 5 8"/>
          <p:cNvSpPr/>
          <p:nvPr/>
        </p:nvSpPr>
        <p:spPr>
          <a:xfrm>
            <a:off x="2061557" y="1712422"/>
            <a:ext cx="1285701" cy="125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直角三角形 25"/>
          <p:cNvSpPr/>
          <p:nvPr/>
        </p:nvSpPr>
        <p:spPr>
          <a:xfrm rot="5400000" flipH="1" flipV="1">
            <a:off x="3402530" y="1270680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タイトル 2">
            <a:extLst>
              <a:ext uri="{FF2B5EF4-FFF2-40B4-BE49-F238E27FC236}">
                <a16:creationId xmlns:a16="http://schemas.microsoft.com/office/drawing/2014/main" id="{15ECA3B8-D9B2-4B93-94D8-72BD3314FA7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01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しょ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とう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ソロモン諸島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ソロモン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2252" y="1539903"/>
            <a:ext cx="5392341" cy="3600000"/>
            <a:chOff x="1872252" y="1539903"/>
            <a:chExt cx="5392341" cy="3600000"/>
          </a:xfrm>
        </p:grpSpPr>
        <p:sp>
          <p:nvSpPr>
            <p:cNvPr id="4" name="直角三角形 3"/>
            <p:cNvSpPr/>
            <p:nvPr/>
          </p:nvSpPr>
          <p:spPr>
            <a:xfrm flipH="1">
              <a:off x="2126456" y="1835944"/>
              <a:ext cx="5138137" cy="3303959"/>
            </a:xfrm>
            <a:prstGeom prst="rtTriangle">
              <a:avLst/>
            </a:prstGeom>
            <a:solidFill>
              <a:srgbClr val="6EB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V="1">
              <a:off x="1872252" y="1539903"/>
              <a:ext cx="5131664" cy="3275288"/>
            </a:xfrm>
            <a:prstGeom prst="rtTriangle">
              <a:avLst/>
            </a:prstGeom>
            <a:solidFill>
              <a:srgbClr val="7CCE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星 5 4"/>
            <p:cNvSpPr/>
            <p:nvPr/>
          </p:nvSpPr>
          <p:spPr>
            <a:xfrm>
              <a:off x="2295728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星 5 12"/>
            <p:cNvSpPr/>
            <p:nvPr/>
          </p:nvSpPr>
          <p:spPr>
            <a:xfrm>
              <a:off x="3365770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星 5 13"/>
            <p:cNvSpPr/>
            <p:nvPr/>
          </p:nvSpPr>
          <p:spPr>
            <a:xfrm>
              <a:off x="3365770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星 5 14"/>
            <p:cNvSpPr/>
            <p:nvPr/>
          </p:nvSpPr>
          <p:spPr>
            <a:xfrm>
              <a:off x="2295728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星 5 15"/>
            <p:cNvSpPr/>
            <p:nvPr/>
          </p:nvSpPr>
          <p:spPr>
            <a:xfrm>
              <a:off x="2830749" y="2304681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タイトル 2">
            <a:extLst>
              <a:ext uri="{FF2B5EF4-FFF2-40B4-BE49-F238E27FC236}">
                <a16:creationId xmlns:a16="http://schemas.microsoft.com/office/drawing/2014/main" id="{85B76DB1-25A2-4DD8-B9A8-AB000C2F3C3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日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にほんこく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日本国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8" name="タイトル 2"/>
          <p:cNvSpPr>
            <a:spLocks noGrp="1"/>
          </p:cNvSpPr>
          <p:nvPr>
            <p:ph type="title" idx="4294967295"/>
          </p:nvPr>
        </p:nvSpPr>
        <p:spPr>
          <a:xfrm>
            <a:off x="828675" y="0"/>
            <a:ext cx="7486650" cy="1268413"/>
          </a:xfrm>
        </p:spPr>
        <p:txBody>
          <a:bodyPr/>
          <a:lstStyle/>
          <a:p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</a:p>
        </p:txBody>
      </p:sp>
      <p:sp>
        <p:nvSpPr>
          <p:cNvPr id="3" name="楕円 2"/>
          <p:cNvSpPr/>
          <p:nvPr/>
        </p:nvSpPr>
        <p:spPr>
          <a:xfrm>
            <a:off x="3640975" y="2402377"/>
            <a:ext cx="1870363" cy="187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トリニダード・トバゴ共和国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トリニダード＝ドバゴ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7D182D9-C4DA-432B-9C50-9BA0203A6C5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21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しょ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とうきょうわこく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マーシャル諸島共和国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マーシャル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BC6191D-F3B3-468B-A69F-DA4432CEEB6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ナウ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ナウル共和国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E4C5C9C6-F11C-4768-B449-3B334E5B03E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A7C5626-1776-4B07-AB13-70FDA6DB36B0}"/>
              </a:ext>
            </a:extLst>
          </p:cNvPr>
          <p:cNvGrpSpPr/>
          <p:nvPr/>
        </p:nvGrpSpPr>
        <p:grpSpPr>
          <a:xfrm>
            <a:off x="1873716" y="1539903"/>
            <a:ext cx="5393997" cy="3600000"/>
            <a:chOff x="1873716" y="1539903"/>
            <a:chExt cx="5393997" cy="3600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AEE590F-DACA-4F4E-BD48-600905B80FED}"/>
                </a:ext>
              </a:extLst>
            </p:cNvPr>
            <p:cNvSpPr/>
            <p:nvPr/>
          </p:nvSpPr>
          <p:spPr>
            <a:xfrm>
              <a:off x="1873716" y="3514725"/>
              <a:ext cx="5393258" cy="1625178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B6A5CA4-E0C5-42B6-B94C-8CCB9A51ECD9}"/>
                </a:ext>
              </a:extLst>
            </p:cNvPr>
            <p:cNvSpPr/>
            <p:nvPr/>
          </p:nvSpPr>
          <p:spPr>
            <a:xfrm>
              <a:off x="1874913" y="1539903"/>
              <a:ext cx="5392800" cy="1641447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4413A25-78D6-4D2C-8E88-872B74763B17}"/>
                </a:ext>
              </a:extLst>
            </p:cNvPr>
            <p:cNvSpPr/>
            <p:nvPr/>
          </p:nvSpPr>
          <p:spPr>
            <a:xfrm>
              <a:off x="1874913" y="3180160"/>
              <a:ext cx="5389222" cy="335756"/>
            </a:xfrm>
            <a:prstGeom prst="rect">
              <a:avLst/>
            </a:prstGeom>
            <a:solidFill>
              <a:srgbClr val="FFC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星: 12 pt 15">
              <a:extLst>
                <a:ext uri="{FF2B5EF4-FFF2-40B4-BE49-F238E27FC236}">
                  <a16:creationId xmlns:a16="http://schemas.microsoft.com/office/drawing/2014/main" id="{2AB6954F-B0D4-47CD-949C-ED35DE2D9BFE}"/>
                </a:ext>
              </a:extLst>
            </p:cNvPr>
            <p:cNvSpPr/>
            <p:nvPr/>
          </p:nvSpPr>
          <p:spPr>
            <a:xfrm>
              <a:off x="2553636" y="3632159"/>
              <a:ext cx="1119595" cy="1119595"/>
            </a:xfrm>
            <a:prstGeom prst="star12">
              <a:avLst>
                <a:gd name="adj" fmla="val 205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5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モナコ公国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モナ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C0EFBD48-343B-4C2C-BFF0-7677C5A02F0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4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インドネシア共和国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インドネシア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6E29A118-5953-4C36-87AD-477CF1558E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65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ポーランド共和国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0ED55B4-DEBF-4890-9851-EAD907C169B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マルタ共和国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マルタの国旗画像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159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F24C0AB-18F8-4821-98BE-3F228C0A9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11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オーストリア共和国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タイトル 2">
            <a:extLst>
              <a:ext uri="{FF2B5EF4-FFF2-40B4-BE49-F238E27FC236}">
                <a16:creationId xmlns:a16="http://schemas.microsoft.com/office/drawing/2014/main" id="{672C75D9-5C63-4826-9C1C-BCAC1ACAEFD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26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4913" y="1538090"/>
            <a:ext cx="5392800" cy="3600000"/>
            <a:chOff x="1874913" y="1538090"/>
            <a:chExt cx="5392800" cy="3600000"/>
          </a:xfrm>
        </p:grpSpPr>
        <p:pic>
          <p:nvPicPr>
            <p:cNvPr id="5124" name="Picture 4" descr="ペルーの国旗画像"/>
            <p:cNvPicPr>
              <a:picLocks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8090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3662562" y="1538090"/>
              <a:ext cx="181484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ペルー共和国</a:t>
            </a:r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59AADD3F-6CB0-46A7-807A-28AA6FFB563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6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シンガポール共和国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5E5CF3BC-62DA-49CB-A5B3-AC6B3C86EF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88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じんみんきょうわこく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バングラデシュ人民共和国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/>
        </p:spPr>
      </p:pic>
      <p:pic>
        <p:nvPicPr>
          <p:cNvPr id="7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>
            <a:spLocks noChangeAspect="1"/>
          </p:cNvSpPr>
          <p:nvPr/>
        </p:nvSpPr>
        <p:spPr>
          <a:xfrm>
            <a:off x="1572000" y="1539903"/>
            <a:ext cx="6000000" cy="3600000"/>
          </a:xfrm>
          <a:prstGeom prst="rect">
            <a:avLst/>
          </a:prstGeom>
          <a:solidFill>
            <a:srgbClr val="006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3069212" y="2136371"/>
            <a:ext cx="2408874" cy="24088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44903E87-1991-4EAB-A503-11802D55BB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0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ウズベキスタン共和国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315EDE4-AFB4-47DE-967E-78CE400207F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3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れんごう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コモロ連合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コモロ連合の国旗画像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2250" y="1539902"/>
            <a:ext cx="5399887" cy="3600000"/>
            <a:chOff x="1872250" y="1539902"/>
            <a:chExt cx="5399887" cy="3600000"/>
          </a:xfrm>
        </p:grpSpPr>
        <p:sp>
          <p:nvSpPr>
            <p:cNvPr id="32" name="正方形/長方形 31"/>
            <p:cNvSpPr/>
            <p:nvPr/>
          </p:nvSpPr>
          <p:spPr>
            <a:xfrm>
              <a:off x="1872251" y="2416794"/>
              <a:ext cx="5399886" cy="90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7582" y="1551900"/>
              <a:ext cx="5392343" cy="865032"/>
            </a:xfrm>
            <a:prstGeom prst="rect">
              <a:avLst/>
            </a:prstGeom>
            <a:solidFill>
              <a:srgbClr val="FFC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2250" y="3326911"/>
              <a:ext cx="5399887" cy="8900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875370" y="4216995"/>
              <a:ext cx="5396767" cy="9229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二等辺三角形 8"/>
            <p:cNvSpPr/>
            <p:nvPr/>
          </p:nvSpPr>
          <p:spPr>
            <a:xfrm rot="5400000">
              <a:off x="1370830" y="2041323"/>
              <a:ext cx="3599999" cy="2597158"/>
            </a:xfrm>
            <a:prstGeom prst="triangle">
              <a:avLst>
                <a:gd name="adj" fmla="val 50248"/>
              </a:avLst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2072103" y="2586037"/>
              <a:ext cx="1545016" cy="152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/>
            <p:cNvSpPr/>
            <p:nvPr/>
          </p:nvSpPr>
          <p:spPr>
            <a:xfrm>
              <a:off x="2450721" y="2645569"/>
              <a:ext cx="1363130" cy="1412082"/>
            </a:xfrm>
            <a:prstGeom prst="ellipse">
              <a:avLst/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星 5 11"/>
            <p:cNvSpPr/>
            <p:nvPr/>
          </p:nvSpPr>
          <p:spPr>
            <a:xfrm>
              <a:off x="2883692" y="2714625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星 5 27"/>
            <p:cNvSpPr/>
            <p:nvPr/>
          </p:nvSpPr>
          <p:spPr>
            <a:xfrm>
              <a:off x="2883692" y="3043232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星 5 28"/>
            <p:cNvSpPr/>
            <p:nvPr/>
          </p:nvSpPr>
          <p:spPr>
            <a:xfrm>
              <a:off x="2883692" y="3363211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星 5 29"/>
            <p:cNvSpPr/>
            <p:nvPr/>
          </p:nvSpPr>
          <p:spPr>
            <a:xfrm>
              <a:off x="2883692" y="3680659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871792" y="1539901"/>
            <a:ext cx="5400344" cy="3600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264A38D7-7E8C-42DE-A26F-DFBEACF1AB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4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キューバ共和国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キューバ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8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51AD78D2-716E-47D3-9378-D6F97244D2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  みなみ   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南スーダン共和国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南スーダンの国旗画像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7C71EB63-6A19-4554-95B2-FB4D2A44B29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ジブチ共和国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ジブチ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タイトル 2">
            <a:extLst>
              <a:ext uri="{FF2B5EF4-FFF2-40B4-BE49-F238E27FC236}">
                <a16:creationId xmlns:a16="http://schemas.microsoft.com/office/drawing/2014/main" id="{2F4213CB-2BB2-451B-9DB6-62E52C5C64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7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ひがし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みんしゅきょうわこく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東ティモール民主共和国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東ティモール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C3A88653-BF9B-484B-B2BB-BD145244DC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55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モザンビーク共和国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81E2984-1425-424D-B29A-0C53C6A9FCB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16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ジンバブエ共和国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ジンバブエ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3086424E-5993-45A9-BE7E-1ED5A6B67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2"/>
          <p:cNvSpPr>
            <a:spLocks noGrp="1"/>
          </p:cNvSpPr>
          <p:nvPr>
            <p:ph type="title"/>
          </p:nvPr>
        </p:nvSpPr>
        <p:spPr>
          <a:xfrm>
            <a:off x="1257300" y="-57342"/>
            <a:ext cx="7886700" cy="1325563"/>
          </a:xfrm>
        </p:spPr>
        <p:txBody>
          <a:bodyPr/>
          <a:lstStyle/>
          <a:p>
            <a:r>
              <a:rPr kumimoji="1" lang="ja-JP" altLang="en-US" b="1" dirty="0"/>
              <a:t>次の国旗の国は何でしょう？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バヌアツ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</a:rPr>
              <a:t>バヌアツ共和国</a:t>
            </a:r>
          </a:p>
        </p:txBody>
      </p:sp>
    </p:spTree>
    <p:extLst>
      <p:ext uri="{BB962C8B-B14F-4D97-AF65-F5344CB8AC3E}">
        <p14:creationId xmlns:p14="http://schemas.microsoft.com/office/powerpoint/2010/main" val="30353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  みなみ     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南アフリカ共和国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44E1BC80-7839-46FB-84A6-AA2860336B2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6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パラオ共和国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92000" y="1545871"/>
            <a:ext cx="5760000" cy="36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3133898" y="2269374"/>
            <a:ext cx="2152997" cy="21613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2">
            <a:extLst>
              <a:ext uri="{FF2B5EF4-FFF2-40B4-BE49-F238E27FC236}">
                <a16:creationId xmlns:a16="http://schemas.microsoft.com/office/drawing/2014/main" id="{6E5F5AB2-B6C7-4FDC-A4DA-D736B405FF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6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フィリピン共和国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ィリピン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355C14E5-46CF-4AAD-996F-EBC80B5C5B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03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チェコ共和国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チェ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45F1C3DA-009A-42AC-9AE3-56574C1CBB4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8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                   こく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バハマ国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バハ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F2AE2EF-86CE-4E37-866E-0F14A90149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37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せきどう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赤道ギニア共和国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Equatorial Guinea.svg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8DA970D3-3ED5-45FA-AA66-AD9B324A4D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6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トルコ共和国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DB7A94B4-1777-40EA-94CB-22BC93FDA1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34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チュニジア共和国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タイトル 2">
            <a:extLst>
              <a:ext uri="{FF2B5EF4-FFF2-40B4-BE49-F238E27FC236}">
                <a16:creationId xmlns:a16="http://schemas.microsoft.com/office/drawing/2014/main" id="{EF77E58D-8619-486A-A19F-73CBEC9C6C4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3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モルディブ共和国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ルディブ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D082948F-7B3F-40B0-9B7C-DC6003388D3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9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みんしゅじんみんきょうわこく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アルジェリア民主人民共和国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ルジェリ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A7EB8285-D9AE-47A1-805A-51EC35CBAA8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6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パキスタン・イスラム共和国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パキ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22820657-493D-4F4B-A984-080D11CA2D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9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モーリタニア・イスラム共和国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2" descr="モーリタニアの旗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522A37B-BAA4-4D1B-AEFF-89D521C69BB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4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カザフスタン共和国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A6CC92E-1568-4585-97AB-66288F27CB1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3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トルクメニスタン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トルクメニスタンの国旗画像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78349CFE-3994-4B88-A345-EAD19CF029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アゼルバイジャン共和国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35" name="正方形/長方形 3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楕円 5"/>
            <p:cNvSpPr/>
            <p:nvPr/>
          </p:nvSpPr>
          <p:spPr>
            <a:xfrm>
              <a:off x="3877901" y="2782432"/>
              <a:ext cx="1113576" cy="1108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楕円 6"/>
            <p:cNvSpPr/>
            <p:nvPr/>
          </p:nvSpPr>
          <p:spPr>
            <a:xfrm>
              <a:off x="4083113" y="2844799"/>
              <a:ext cx="996887" cy="9880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星 8 8"/>
            <p:cNvSpPr/>
            <p:nvPr/>
          </p:nvSpPr>
          <p:spPr>
            <a:xfrm>
              <a:off x="4762123" y="3093267"/>
              <a:ext cx="464235" cy="470782"/>
            </a:xfrm>
            <a:prstGeom prst="star8">
              <a:avLst>
                <a:gd name="adj" fmla="val 304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" name="タイトル 2">
            <a:extLst>
              <a:ext uri="{FF2B5EF4-FFF2-40B4-BE49-F238E27FC236}">
                <a16:creationId xmlns:a16="http://schemas.microsoft.com/office/drawing/2014/main" id="{30CF22F5-13BE-4E61-8C86-24A0AF64569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2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リビア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リビアの国旗画像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3" y="1536277"/>
            <a:ext cx="5392800" cy="3602719"/>
            <a:chOff x="1874913" y="1536277"/>
            <a:chExt cx="5392800" cy="3602719"/>
          </a:xfrm>
        </p:grpSpPr>
        <p:sp>
          <p:nvSpPr>
            <p:cNvPr id="13" name="正方形/長方形 12"/>
            <p:cNvSpPr/>
            <p:nvPr/>
          </p:nvSpPr>
          <p:spPr>
            <a:xfrm>
              <a:off x="1874913" y="1536277"/>
              <a:ext cx="5392800" cy="889833"/>
            </a:xfrm>
            <a:prstGeom prst="rect">
              <a:avLst/>
            </a:prstGeom>
            <a:solidFill>
              <a:srgbClr val="FF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874913" y="4249163"/>
              <a:ext cx="5392800" cy="889833"/>
            </a:xfrm>
            <a:prstGeom prst="rect">
              <a:avLst/>
            </a:prstGeom>
            <a:solidFill>
              <a:srgbClr val="00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3" y="2426110"/>
              <a:ext cx="5392800" cy="1821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楕円 13"/>
            <p:cNvSpPr/>
            <p:nvPr/>
          </p:nvSpPr>
          <p:spPr>
            <a:xfrm>
              <a:off x="3917542" y="2861187"/>
              <a:ext cx="956800" cy="92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4107425" y="2955487"/>
              <a:ext cx="825909" cy="7633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星 5 15"/>
            <p:cNvSpPr/>
            <p:nvPr/>
          </p:nvSpPr>
          <p:spPr>
            <a:xfrm rot="20516870">
              <a:off x="4672321" y="2996696"/>
              <a:ext cx="613454" cy="58769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56F1B692-7502-43CE-AE6E-A8B19DBA7BD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1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アフガニスタン・イスラム共和国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フガニスタン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433FC96F-E1E3-4414-85CB-880194339A4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94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マラウイ共和国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ラウイ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6C2CA6DE-D25C-4FD7-99B0-EBC9C41069D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ケニア共和国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F91C73B1-EF3A-439D-BFFD-96454E79B87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4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クウェート国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1875370" y="1539903"/>
            <a:ext cx="5392801" cy="3600002"/>
            <a:chOff x="1875370" y="1539903"/>
            <a:chExt cx="5392801" cy="3600002"/>
          </a:xfrm>
        </p:grpSpPr>
        <p:sp>
          <p:nvSpPr>
            <p:cNvPr id="7" name="正方形/長方形 6"/>
            <p:cNvSpPr/>
            <p:nvPr/>
          </p:nvSpPr>
          <p:spPr>
            <a:xfrm>
              <a:off x="1875371" y="1539903"/>
              <a:ext cx="5392800" cy="12032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875371" y="3936606"/>
              <a:ext cx="5392800" cy="12032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台形 13"/>
            <p:cNvSpPr/>
            <p:nvPr/>
          </p:nvSpPr>
          <p:spPr>
            <a:xfrm rot="5400000">
              <a:off x="742646" y="2672627"/>
              <a:ext cx="3600002" cy="1334553"/>
            </a:xfrm>
            <a:prstGeom prst="trapezoid">
              <a:avLst>
                <a:gd name="adj" fmla="val 9011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2" name="タイトル 2">
            <a:extLst>
              <a:ext uri="{FF2B5EF4-FFF2-40B4-BE49-F238E27FC236}">
                <a16:creationId xmlns:a16="http://schemas.microsoft.com/office/drawing/2014/main" id="{0336D6AB-B106-487C-9558-53EB83FC20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66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しゅちょうこくれん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アラブ首長国連邦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866841" y="1539903"/>
            <a:ext cx="5405824" cy="3600001"/>
            <a:chOff x="1866841" y="1539903"/>
            <a:chExt cx="5405824" cy="3600001"/>
          </a:xfrm>
        </p:grpSpPr>
        <p:pic>
          <p:nvPicPr>
            <p:cNvPr id="2050" name="Picture 2" descr="アラブ首長国連邦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371" y="1539903"/>
              <a:ext cx="539325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1879865" y="1539903"/>
              <a:ext cx="5392800" cy="11937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9865" y="3952876"/>
              <a:ext cx="5392800" cy="1187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866841" y="1539903"/>
              <a:ext cx="1195715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66841" y="1539904"/>
              <a:ext cx="5397752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3" name="タイトル 2">
            <a:extLst>
              <a:ext uri="{FF2B5EF4-FFF2-40B4-BE49-F238E27FC236}">
                <a16:creationId xmlns:a16="http://schemas.microsoft.com/office/drawing/2014/main" id="{C3C5EDB9-7DB1-432A-A07C-0F535BE934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6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946AA9-8307-439D-B45F-16D5663C95FF}"/>
              </a:ext>
            </a:extLst>
          </p:cNvPr>
          <p:cNvGrpSpPr/>
          <p:nvPr/>
        </p:nvGrpSpPr>
        <p:grpSpPr>
          <a:xfrm>
            <a:off x="1871334" y="1539902"/>
            <a:ext cx="5401331" cy="3600001"/>
            <a:chOff x="1871334" y="1539902"/>
            <a:chExt cx="5401331" cy="360000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8D92FD7-0121-4611-951C-6E2375C63CD9}"/>
                </a:ext>
              </a:extLst>
            </p:cNvPr>
            <p:cNvSpPr/>
            <p:nvPr/>
          </p:nvSpPr>
          <p:spPr>
            <a:xfrm>
              <a:off x="1875371" y="1539902"/>
              <a:ext cx="5397294" cy="1203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2904E44-0F82-4346-A5BF-042D28F5FEA3}"/>
                </a:ext>
              </a:extLst>
            </p:cNvPr>
            <p:cNvSpPr/>
            <p:nvPr/>
          </p:nvSpPr>
          <p:spPr>
            <a:xfrm>
              <a:off x="1875371" y="3936606"/>
              <a:ext cx="5397294" cy="1203297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DCBAF69-3780-42CF-B9D3-B8EDFD927E41}"/>
                </a:ext>
              </a:extLst>
            </p:cNvPr>
            <p:cNvSpPr/>
            <p:nvPr/>
          </p:nvSpPr>
          <p:spPr>
            <a:xfrm>
              <a:off x="1875371" y="2738254"/>
              <a:ext cx="5397294" cy="120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7ABE7699-B17B-491B-91CE-416E95CF58B8}"/>
                </a:ext>
              </a:extLst>
            </p:cNvPr>
            <p:cNvSpPr/>
            <p:nvPr/>
          </p:nvSpPr>
          <p:spPr>
            <a:xfrm rot="5400000">
              <a:off x="1421667" y="1989569"/>
              <a:ext cx="3600000" cy="2700665"/>
            </a:xfrm>
            <a:prstGeom prst="triangle">
              <a:avLst>
                <a:gd name="adj" fmla="val 5001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D8282D-09B9-498F-9E54-607C2B069F7C}"/>
              </a:ext>
            </a:extLst>
          </p:cNvPr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パレスチナ国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じん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みんみん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ラオス人民民主共和国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F4558DB0-5114-462F-B74B-2D4A54DA4C3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2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ヨルダン・ハシェミット王国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（ヨルダン・ハシミテ王国）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874627" y="5242308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371707" y="5990453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  <p:pic>
        <p:nvPicPr>
          <p:cNvPr id="12290" name="Picture 2" descr="ヨルダ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2">
            <a:extLst>
              <a:ext uri="{FF2B5EF4-FFF2-40B4-BE49-F238E27FC236}">
                <a16:creationId xmlns:a16="http://schemas.microsoft.com/office/drawing/2014/main" id="{2EC72B65-D6D1-47FC-AC68-A62DE2D66C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14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イエメン共和国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5349FA5-3856-4182-B9FF-5F5BB6E208E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エジプト・アラブ共和国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エジプトの国旗画像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751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19" name="正方形/長方形 18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タイトル 2">
            <a:extLst>
              <a:ext uri="{FF2B5EF4-FFF2-40B4-BE49-F238E27FC236}">
                <a16:creationId xmlns:a16="http://schemas.microsoft.com/office/drawing/2014/main" id="{92608A0A-A0BC-46AE-BB63-2947432C8C6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29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シリア・アラブ共和国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B3347EB8-6D06-42F8-AC12-627A30F096E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5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イギリス（グレートブリテン及び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北アイルランド連合王国）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23513" y="5242308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およ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20887" y="5990453"/>
              <a:ext cx="2160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れんごうおうこく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71357" y="5990453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きた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46772" y="1532046"/>
            <a:ext cx="5426670" cy="3615134"/>
            <a:chOff x="1846772" y="1532046"/>
            <a:chExt cx="5426670" cy="3615134"/>
          </a:xfrm>
        </p:grpSpPr>
        <p:sp>
          <p:nvSpPr>
            <p:cNvPr id="4" name="斜め縞 3"/>
            <p:cNvSpPr/>
            <p:nvPr/>
          </p:nvSpPr>
          <p:spPr>
            <a:xfrm flipH="1" flipV="1">
              <a:off x="5201522" y="1532046"/>
              <a:ext cx="2069539" cy="1389912"/>
            </a:xfrm>
            <a:prstGeom prst="diagStripe">
              <a:avLst>
                <a:gd name="adj" fmla="val 634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939" y="1551562"/>
              <a:ext cx="2074704" cy="1370397"/>
            </a:xfrm>
            <a:prstGeom prst="diagStripe">
              <a:avLst>
                <a:gd name="adj" fmla="val 772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flipH="1">
              <a:off x="1846772" y="1539896"/>
              <a:ext cx="2413199" cy="1594910"/>
            </a:xfrm>
            <a:prstGeom prst="diagStripe">
              <a:avLst>
                <a:gd name="adj" fmla="val 727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 flipV="1">
              <a:off x="1875369" y="3747311"/>
              <a:ext cx="1374138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flipH="1" flipV="1">
              <a:off x="2510519" y="1542559"/>
              <a:ext cx="1614930" cy="107651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>
              <a:off x="4977704" y="4081419"/>
              <a:ext cx="1572668" cy="105693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>
              <a:off x="2590296" y="4090261"/>
              <a:ext cx="1558800" cy="104809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斜め縞 54"/>
            <p:cNvSpPr/>
            <p:nvPr/>
          </p:nvSpPr>
          <p:spPr>
            <a:xfrm rot="10800000" flipV="1">
              <a:off x="5185737" y="3746599"/>
              <a:ext cx="2081244" cy="1390516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斜め縞 53"/>
            <p:cNvSpPr/>
            <p:nvPr/>
          </p:nvSpPr>
          <p:spPr>
            <a:xfrm>
              <a:off x="4971011" y="1539908"/>
              <a:ext cx="2288776" cy="1542468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 flipV="1">
              <a:off x="5862286" y="3747311"/>
              <a:ext cx="1404727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1868127" y="1854994"/>
              <a:ext cx="1849005" cy="1227380"/>
            </a:xfrm>
            <a:prstGeom prst="diagStripe">
              <a:avLst>
                <a:gd name="adj" fmla="val 856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874208" y="2916746"/>
              <a:ext cx="2329909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125449" y="1539910"/>
              <a:ext cx="187621" cy="1555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800645" y="1537779"/>
              <a:ext cx="180460" cy="1557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929484" y="2916746"/>
              <a:ext cx="2343958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1875362" y="2038350"/>
              <a:ext cx="1334563" cy="880127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直角三角形 55"/>
            <p:cNvSpPr/>
            <p:nvPr/>
          </p:nvSpPr>
          <p:spPr>
            <a:xfrm flipH="1">
              <a:off x="5972020" y="2013155"/>
              <a:ext cx="1299000" cy="903009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V="1">
              <a:off x="4981742" y="1538361"/>
              <a:ext cx="1611937" cy="108071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斜め縞 65"/>
            <p:cNvSpPr/>
            <p:nvPr/>
          </p:nvSpPr>
          <p:spPr>
            <a:xfrm>
              <a:off x="4981108" y="1539908"/>
              <a:ext cx="1814663" cy="1213993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斜め縞 66"/>
            <p:cNvSpPr/>
            <p:nvPr/>
          </p:nvSpPr>
          <p:spPr>
            <a:xfrm flipV="1">
              <a:off x="4958654" y="3584056"/>
              <a:ext cx="2305936" cy="1555264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斜め縞 67"/>
            <p:cNvSpPr/>
            <p:nvPr/>
          </p:nvSpPr>
          <p:spPr>
            <a:xfrm flipH="1" flipV="1">
              <a:off x="1872981" y="3593192"/>
              <a:ext cx="2287101" cy="1545781"/>
            </a:xfrm>
            <a:prstGeom prst="diagStripe">
              <a:avLst>
                <a:gd name="adj" fmla="val 80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871338" y="3591082"/>
              <a:ext cx="2441772" cy="156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149098" y="3590813"/>
              <a:ext cx="165436" cy="155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斜め縞 70"/>
            <p:cNvSpPr/>
            <p:nvPr/>
          </p:nvSpPr>
          <p:spPr>
            <a:xfrm>
              <a:off x="1875362" y="3747313"/>
              <a:ext cx="2057414" cy="1392009"/>
            </a:xfrm>
            <a:prstGeom prst="diagStripe">
              <a:avLst>
                <a:gd name="adj" fmla="val 665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824258" y="3590249"/>
              <a:ext cx="2442757" cy="157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斜め縞 72"/>
            <p:cNvSpPr/>
            <p:nvPr/>
          </p:nvSpPr>
          <p:spPr>
            <a:xfrm flipH="1" flipV="1">
              <a:off x="2319337" y="3795708"/>
              <a:ext cx="1995959" cy="1343612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800651" y="3590249"/>
              <a:ext cx="177053" cy="1549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斜め縞 74"/>
            <p:cNvSpPr/>
            <p:nvPr/>
          </p:nvSpPr>
          <p:spPr>
            <a:xfrm flipH="1">
              <a:off x="5567798" y="3717403"/>
              <a:ext cx="1699183" cy="1138421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313112" y="1539896"/>
              <a:ext cx="487535" cy="35994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870795" y="3096231"/>
              <a:ext cx="5402647" cy="495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70558" y="1534708"/>
              <a:ext cx="54000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2" name="タイトル 2">
            <a:extLst>
              <a:ext uri="{FF2B5EF4-FFF2-40B4-BE49-F238E27FC236}">
                <a16:creationId xmlns:a16="http://schemas.microsoft.com/office/drawing/2014/main" id="{88C796F3-D855-4F1A-92EC-01C1D41E84F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1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ニュージーランド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1" name="直角三角形 4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斜め縞 4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斜め縞 4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斜め縞 5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斜め縞 5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斜め縞 6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斜め縞 6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斜め縞 6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2" name="正方形/長方形 71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40810" y="2060472"/>
            <a:ext cx="1519100" cy="2560544"/>
            <a:chOff x="5240810" y="2060472"/>
            <a:chExt cx="1519100" cy="2560544"/>
          </a:xfrm>
        </p:grpSpPr>
        <p:sp>
          <p:nvSpPr>
            <p:cNvPr id="4" name="星 5 3"/>
            <p:cNvSpPr/>
            <p:nvPr/>
          </p:nvSpPr>
          <p:spPr>
            <a:xfrm>
              <a:off x="5240810" y="2694419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星 5 74"/>
            <p:cNvSpPr/>
            <p:nvPr/>
          </p:nvSpPr>
          <p:spPr>
            <a:xfrm>
              <a:off x="5726554" y="2060472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星 5 75"/>
            <p:cNvSpPr/>
            <p:nvPr/>
          </p:nvSpPr>
          <p:spPr>
            <a:xfrm>
              <a:off x="6356593" y="2572407"/>
              <a:ext cx="403317" cy="386532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星 5 85"/>
            <p:cNvSpPr/>
            <p:nvPr/>
          </p:nvSpPr>
          <p:spPr>
            <a:xfrm>
              <a:off x="5725531" y="4214187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4" name="タイトル 2">
            <a:extLst>
              <a:ext uri="{FF2B5EF4-FFF2-40B4-BE49-F238E27FC236}">
                <a16:creationId xmlns:a16="http://schemas.microsoft.com/office/drawing/2014/main" id="{07D7D434-7387-47E8-B618-5EF7D61AAE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6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　　　　 れんぽう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オーストラリア連邦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6" name="直角三角形 5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斜め縞 14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斜め縞 19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斜め縞 3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斜め縞 32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斜め縞 34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斜め縞 36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斜め縞 42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47" name="正方形/長方形 46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833662" y="1858138"/>
            <a:ext cx="3930906" cy="2792703"/>
            <a:chOff x="2833662" y="1858138"/>
            <a:chExt cx="3930906" cy="2792703"/>
          </a:xfrm>
        </p:grpSpPr>
        <p:sp>
          <p:nvSpPr>
            <p:cNvPr id="51" name="星 7 50"/>
            <p:cNvSpPr/>
            <p:nvPr/>
          </p:nvSpPr>
          <p:spPr>
            <a:xfrm>
              <a:off x="2833662" y="3799406"/>
              <a:ext cx="770150" cy="749074"/>
            </a:xfrm>
            <a:prstGeom prst="star7">
              <a:avLst>
                <a:gd name="adj" fmla="val 19598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7 51"/>
            <p:cNvSpPr/>
            <p:nvPr/>
          </p:nvSpPr>
          <p:spPr>
            <a:xfrm>
              <a:off x="5741129" y="1858138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星 7 56"/>
            <p:cNvSpPr/>
            <p:nvPr/>
          </p:nvSpPr>
          <p:spPr>
            <a:xfrm>
              <a:off x="6367029" y="2547061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星 7 57"/>
            <p:cNvSpPr/>
            <p:nvPr/>
          </p:nvSpPr>
          <p:spPr>
            <a:xfrm>
              <a:off x="5091196" y="2864489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星 7 58"/>
            <p:cNvSpPr/>
            <p:nvPr/>
          </p:nvSpPr>
          <p:spPr>
            <a:xfrm>
              <a:off x="5677976" y="4259653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>
              <a:off x="6163644" y="3469273"/>
              <a:ext cx="205442" cy="20544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3068E28D-5C3D-4088-8C70-211AFEACA6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3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しょとう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クック諸島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クック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2" name="直角三角形 4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斜め縞 4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斜め縞 4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斜め縞 6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斜め縞 6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斜め縞 6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斜め縞 6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3" name="正方形/長方形 7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737312" y="2139482"/>
            <a:ext cx="2442303" cy="2402606"/>
            <a:chOff x="4737312" y="2139482"/>
            <a:chExt cx="2442303" cy="2402606"/>
          </a:xfrm>
        </p:grpSpPr>
        <p:sp>
          <p:nvSpPr>
            <p:cNvPr id="4" name="星 5 3"/>
            <p:cNvSpPr/>
            <p:nvPr/>
          </p:nvSpPr>
          <p:spPr>
            <a:xfrm>
              <a:off x="5768276" y="2139482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星 5 76"/>
            <p:cNvSpPr/>
            <p:nvPr/>
          </p:nvSpPr>
          <p:spPr>
            <a:xfrm rot="1435323">
              <a:off x="6192484" y="2228107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星 5 77"/>
            <p:cNvSpPr/>
            <p:nvPr/>
          </p:nvSpPr>
          <p:spPr>
            <a:xfrm rot="20190772">
              <a:off x="6519902" y="2478128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星 5 78"/>
            <p:cNvSpPr/>
            <p:nvPr/>
          </p:nvSpPr>
          <p:spPr>
            <a:xfrm>
              <a:off x="6738825" y="28471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星 5 79"/>
            <p:cNvSpPr/>
            <p:nvPr/>
          </p:nvSpPr>
          <p:spPr>
            <a:xfrm rot="1423808">
              <a:off x="6791707" y="326630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星 5 80"/>
            <p:cNvSpPr/>
            <p:nvPr/>
          </p:nvSpPr>
          <p:spPr>
            <a:xfrm rot="20149188">
              <a:off x="6649014" y="366520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星 5 81"/>
            <p:cNvSpPr/>
            <p:nvPr/>
          </p:nvSpPr>
          <p:spPr>
            <a:xfrm>
              <a:off x="6377702" y="398903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星 5 82"/>
            <p:cNvSpPr/>
            <p:nvPr/>
          </p:nvSpPr>
          <p:spPr>
            <a:xfrm rot="1337858">
              <a:off x="5993504" y="416130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星 5 84"/>
            <p:cNvSpPr/>
            <p:nvPr/>
          </p:nvSpPr>
          <p:spPr>
            <a:xfrm rot="2765707">
              <a:off x="5574599" y="417003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星 5 85"/>
            <p:cNvSpPr/>
            <p:nvPr/>
          </p:nvSpPr>
          <p:spPr>
            <a:xfrm>
              <a:off x="5169851" y="400068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星 5 86"/>
            <p:cNvSpPr/>
            <p:nvPr/>
          </p:nvSpPr>
          <p:spPr>
            <a:xfrm rot="1374855">
              <a:off x="4890170" y="368655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星 5 87"/>
            <p:cNvSpPr/>
            <p:nvPr/>
          </p:nvSpPr>
          <p:spPr>
            <a:xfrm rot="20099741">
              <a:off x="4737312" y="32835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星 5 88"/>
            <p:cNvSpPr/>
            <p:nvPr/>
          </p:nvSpPr>
          <p:spPr>
            <a:xfrm>
              <a:off x="4784641" y="286969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星 5 89"/>
            <p:cNvSpPr/>
            <p:nvPr/>
          </p:nvSpPr>
          <p:spPr>
            <a:xfrm rot="1338895">
              <a:off x="4997588" y="249536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星 5 90"/>
            <p:cNvSpPr/>
            <p:nvPr/>
          </p:nvSpPr>
          <p:spPr>
            <a:xfrm rot="20071674">
              <a:off x="5320837" y="223749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5" name="タイトル 2">
            <a:extLst>
              <a:ext uri="{FF2B5EF4-FFF2-40B4-BE49-F238E27FC236}">
                <a16:creationId xmlns:a16="http://schemas.microsoft.com/office/drawing/2014/main" id="{AC9C98E1-6BC8-4A4B-B7EE-D28AE27E82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82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ツバル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ツバ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5B97B1"/>
          </a:solidFill>
        </p:grpSpPr>
        <p:sp>
          <p:nvSpPr>
            <p:cNvPr id="43" name="正方形/長方形 4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45893" y="1618194"/>
            <a:ext cx="2664794" cy="3490278"/>
            <a:chOff x="4445893" y="1618194"/>
            <a:chExt cx="2664794" cy="3490278"/>
          </a:xfrm>
        </p:grpSpPr>
        <p:sp>
          <p:nvSpPr>
            <p:cNvPr id="4" name="星 5 3"/>
            <p:cNvSpPr/>
            <p:nvPr/>
          </p:nvSpPr>
          <p:spPr>
            <a:xfrm>
              <a:off x="6552756" y="1618194"/>
              <a:ext cx="496183" cy="50097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星 5 45"/>
            <p:cNvSpPr/>
            <p:nvPr/>
          </p:nvSpPr>
          <p:spPr>
            <a:xfrm rot="2539245">
              <a:off x="6074800" y="2253655"/>
              <a:ext cx="468176" cy="472696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星 5 46"/>
            <p:cNvSpPr/>
            <p:nvPr/>
          </p:nvSpPr>
          <p:spPr>
            <a:xfrm rot="2539245">
              <a:off x="5493970" y="2492834"/>
              <a:ext cx="462495" cy="466960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星 5 47"/>
            <p:cNvSpPr/>
            <p:nvPr/>
          </p:nvSpPr>
          <p:spPr>
            <a:xfrm rot="2539245">
              <a:off x="5125345" y="3638886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星 5 48"/>
            <p:cNvSpPr/>
            <p:nvPr/>
          </p:nvSpPr>
          <p:spPr>
            <a:xfrm rot="2539245">
              <a:off x="5663948" y="4059457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星 5 49"/>
            <p:cNvSpPr/>
            <p:nvPr/>
          </p:nvSpPr>
          <p:spPr>
            <a:xfrm rot="2539245">
              <a:off x="5112014" y="4501305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星 5 50"/>
            <p:cNvSpPr/>
            <p:nvPr/>
          </p:nvSpPr>
          <p:spPr>
            <a:xfrm>
              <a:off x="4445893" y="4658349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5 51"/>
            <p:cNvSpPr/>
            <p:nvPr/>
          </p:nvSpPr>
          <p:spPr>
            <a:xfrm>
              <a:off x="5987639" y="3557064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>
              <a:off x="6664868" y="3106941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4" name="タイトル 2">
            <a:extLst>
              <a:ext uri="{FF2B5EF4-FFF2-40B4-BE49-F238E27FC236}">
                <a16:creationId xmlns:a16="http://schemas.microsoft.com/office/drawing/2014/main" id="{84D86294-8560-47CF-8309-0BCCE6662DD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1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フィジー共和国</a:t>
            </a:r>
          </a:p>
        </p:txBody>
      </p:sp>
      <p:pic>
        <p:nvPicPr>
          <p:cNvPr id="18434" name="Picture 2" descr="パプアニューギ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フィジー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1" name="タイトル 2">
            <a:extLst>
              <a:ext uri="{FF2B5EF4-FFF2-40B4-BE49-F238E27FC236}">
                <a16:creationId xmlns:a16="http://schemas.microsoft.com/office/drawing/2014/main" id="{A1460F96-F1B2-43E4-AA0A-658AF7FF55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69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05B0A10-1182-45FE-A3C5-6B2FA389690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14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ニウエ</a:t>
            </a:r>
          </a:p>
        </p:txBody>
      </p:sp>
      <p:pic>
        <p:nvPicPr>
          <p:cNvPr id="16386" name="Picture 2" descr="ニウエの国旗画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2" name="直角三角形 1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斜め縞 1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斜め縞 3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斜め縞 3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" name="星 5 1"/>
          <p:cNvSpPr/>
          <p:nvPr/>
        </p:nvSpPr>
        <p:spPr>
          <a:xfrm>
            <a:off x="3102772" y="180445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星 5 42"/>
          <p:cNvSpPr/>
          <p:nvPr/>
        </p:nvSpPr>
        <p:spPr>
          <a:xfrm>
            <a:off x="384551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星 5 44"/>
          <p:cNvSpPr/>
          <p:nvPr/>
        </p:nvSpPr>
        <p:spPr>
          <a:xfrm>
            <a:off x="237582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星 5 45"/>
          <p:cNvSpPr/>
          <p:nvPr/>
        </p:nvSpPr>
        <p:spPr>
          <a:xfrm>
            <a:off x="3102772" y="2830155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2996919" y="2192412"/>
            <a:ext cx="488287" cy="488287"/>
          </a:xfrm>
          <a:prstGeom prst="ellipse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星 5 46"/>
          <p:cNvSpPr/>
          <p:nvPr/>
        </p:nvSpPr>
        <p:spPr>
          <a:xfrm>
            <a:off x="3016447" y="2188867"/>
            <a:ext cx="449515" cy="44951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タイトル 2">
            <a:extLst>
              <a:ext uri="{FF2B5EF4-FFF2-40B4-BE49-F238E27FC236}">
                <a16:creationId xmlns:a16="http://schemas.microsoft.com/office/drawing/2014/main" id="{AA8D624F-6F2A-452D-95CA-51F5D12FB35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48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カーボヴェルデ共和国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2">
            <a:extLst>
              <a:ext uri="{FF2B5EF4-FFF2-40B4-BE49-F238E27FC236}">
                <a16:creationId xmlns:a16="http://schemas.microsoft.com/office/drawing/2014/main" id="{965857AE-0C0E-4436-A9AB-1BCB7E33AB2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9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リベリア共和国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2276274" y="1916350"/>
            <a:ext cx="836578" cy="83657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EFB0323E-F7B2-4BA6-A5BE-8068769DAD9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21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がっ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アメリカ合衆国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92F7845-A828-465A-8983-DF729AD3D88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9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マレーシア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マレーシ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5845FB0-E27E-49C3-BE1E-B7B7FC3A90C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34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どくりつ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サモア独立国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サモ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8EAF4EE-AE44-4F03-8C51-7E1604CAFA9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1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た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いわん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  ちゅうか みん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台湾（中華民国）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1113CC17-03EE-415F-A80B-E9A434B5F2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10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ソマリア連邦共和国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884182" y="2667000"/>
            <a:ext cx="1297417" cy="12287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5E97AC9A-F805-4EB5-A6D5-86CE42074A5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5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れんぽう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ミクロネシア連邦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ミクロネシ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4300238" y="229239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星 5 10"/>
          <p:cNvSpPr/>
          <p:nvPr/>
        </p:nvSpPr>
        <p:spPr>
          <a:xfrm rot="1186392">
            <a:off x="5024840" y="30373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星 5 11"/>
          <p:cNvSpPr/>
          <p:nvPr/>
        </p:nvSpPr>
        <p:spPr>
          <a:xfrm rot="2228625">
            <a:off x="4297041" y="3756605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星 5 12"/>
          <p:cNvSpPr/>
          <p:nvPr/>
        </p:nvSpPr>
        <p:spPr>
          <a:xfrm rot="3127526">
            <a:off x="3585125" y="30252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8DB1DDEC-D490-437C-99BE-7A71653D49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ホンジュラス共和国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ホンジュラス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C3CB002-51E2-4E35-AE72-F472286D136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ニジェール共和国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タイトル 2">
            <a:extLst>
              <a:ext uri="{FF2B5EF4-FFF2-40B4-BE49-F238E27FC236}">
                <a16:creationId xmlns:a16="http://schemas.microsoft.com/office/drawing/2014/main" id="{96EA3E28-97CB-4E8B-8C0E-F079E1735D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60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    ちゅうごく 　  ちゅうか  じんみん 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中国（中華人民共和国）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459D289F-6D54-4180-B3F4-5D2CA1C1D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87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しゃかいし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ゅぎ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ベトナム社会主義共和国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ベトナ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1414F0C0-8EB2-4B9F-B3CA-732790CCA3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7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モロッコ王国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タイトル 2">
            <a:extLst>
              <a:ext uri="{FF2B5EF4-FFF2-40B4-BE49-F238E27FC236}">
                <a16:creationId xmlns:a16="http://schemas.microsoft.com/office/drawing/2014/main" id="{F497FC4E-0AAD-45D8-B5E0-51C383348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17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ブルキナファソ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875371" y="1539903"/>
            <a:ext cx="5392800" cy="1806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75371" y="3327079"/>
            <a:ext cx="5392800" cy="1806412"/>
          </a:xfrm>
          <a:prstGeom prst="rect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星 5 9"/>
          <p:cNvSpPr/>
          <p:nvPr/>
        </p:nvSpPr>
        <p:spPr>
          <a:xfrm>
            <a:off x="3744789" y="2470826"/>
            <a:ext cx="1654062" cy="15758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タイトル 2">
            <a:extLst>
              <a:ext uri="{FF2B5EF4-FFF2-40B4-BE49-F238E27FC236}">
                <a16:creationId xmlns:a16="http://schemas.microsoft.com/office/drawing/2014/main" id="{9AEE0734-C2D9-4C12-9ED1-793BA69A6B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82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スリナム共和国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星 5 13"/>
          <p:cNvSpPr/>
          <p:nvPr/>
        </p:nvSpPr>
        <p:spPr>
          <a:xfrm>
            <a:off x="4118847" y="2840304"/>
            <a:ext cx="987228" cy="946769"/>
          </a:xfrm>
          <a:prstGeom prst="star5">
            <a:avLst/>
          </a:prstGeom>
          <a:solidFill>
            <a:srgbClr val="ECC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FBECE9FF-7DA0-415F-88EF-C5B8AA322B5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7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ブルンジ共和国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ブルンジ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0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2">
            <a:extLst>
              <a:ext uri="{FF2B5EF4-FFF2-40B4-BE49-F238E27FC236}">
                <a16:creationId xmlns:a16="http://schemas.microsoft.com/office/drawing/2014/main" id="{E4EBAB80-EF10-4B69-AD77-414980BAEA4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83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れんぽう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スイス連邦</a:t>
            </a:r>
          </a:p>
        </p:txBody>
      </p:sp>
      <p:pic>
        <p:nvPicPr>
          <p:cNvPr id="9220" name="Picture 4" descr="スイスの国旗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9982" y="1536277"/>
            <a:ext cx="3600000" cy="3600000"/>
            <a:chOff x="2769982" y="1536277"/>
            <a:chExt cx="3600000" cy="3600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69982" y="1536277"/>
              <a:ext cx="3600000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加算 18"/>
            <p:cNvSpPr/>
            <p:nvPr/>
          </p:nvSpPr>
          <p:spPr>
            <a:xfrm>
              <a:off x="2951017" y="1724097"/>
              <a:ext cx="3251645" cy="3254732"/>
            </a:xfrm>
            <a:prstGeom prst="mathPlus">
              <a:avLst>
                <a:gd name="adj1" fmla="val 203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" name="タイトル 2">
            <a:extLst>
              <a:ext uri="{FF2B5EF4-FFF2-40B4-BE49-F238E27FC236}">
                <a16:creationId xmlns:a16="http://schemas.microsoft.com/office/drawing/2014/main" id="{DBED045F-1CC4-42DB-B267-346C6A16D6A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04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4913" y="1539903"/>
            <a:ext cx="5392800" cy="3600000"/>
            <a:chOff x="1874913" y="1539903"/>
            <a:chExt cx="5392800" cy="3600000"/>
          </a:xfrm>
        </p:grpSpPr>
        <p:pic>
          <p:nvPicPr>
            <p:cNvPr id="12292" name="Picture 4" descr="トンガの国旗画像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9903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加算 4"/>
            <p:cNvSpPr/>
            <p:nvPr/>
          </p:nvSpPr>
          <p:spPr>
            <a:xfrm>
              <a:off x="2105025" y="1549428"/>
              <a:ext cx="1781175" cy="1803372"/>
            </a:xfrm>
            <a:prstGeom prst="mathPlus">
              <a:avLst>
                <a:gd name="adj1" fmla="val 26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トンガ王国</a:t>
            </a: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13C5D6C5-3ED4-41CE-A0CF-01099B783F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8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デンマーク王国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32AA7D6-910E-4DEB-9223-0474EE5E92F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9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おうこく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ノルウェー王国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ノルウェ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B892A86-0B8B-4AE9-A042-3FEEF67D7A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6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6380</TotalTime>
  <Words>1363</Words>
  <Application>Microsoft Office PowerPoint</Application>
  <PresentationFormat>画面に合わせる (4:3)</PresentationFormat>
  <Paragraphs>446</Paragraphs>
  <Slides>140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140</vt:i4>
      </vt:variant>
    </vt:vector>
  </HeadingPairs>
  <TitlesOfParts>
    <vt:vector size="153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Office テーマ</vt:lpstr>
      <vt:lpstr>木版活字</vt:lpstr>
      <vt:lpstr>1_Office テーマ</vt:lpstr>
      <vt:lpstr>国旗分かるかな？類似編</vt:lpstr>
      <vt:lpstr>正しい国旗の国名を答えましょう。</vt:lpstr>
      <vt:lpstr>次の国旗の国は何でしょう？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次の国旗の国は何でしょう？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466</cp:revision>
  <dcterms:created xsi:type="dcterms:W3CDTF">2017-09-11T23:49:32Z</dcterms:created>
  <dcterms:modified xsi:type="dcterms:W3CDTF">2019-10-03T04:43:03Z</dcterms:modified>
</cp:coreProperties>
</file>