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2" r:id="rId2"/>
  </p:sldMasterIdLst>
  <p:notesMasterIdLst>
    <p:notesMasterId r:id="rId21"/>
  </p:notesMasterIdLst>
  <p:sldIdLst>
    <p:sldId id="587" r:id="rId3"/>
    <p:sldId id="354" r:id="rId4"/>
    <p:sldId id="496" r:id="rId5"/>
    <p:sldId id="566" r:id="rId6"/>
    <p:sldId id="567" r:id="rId7"/>
    <p:sldId id="568" r:id="rId8"/>
    <p:sldId id="569" r:id="rId9"/>
    <p:sldId id="571" r:id="rId10"/>
    <p:sldId id="570" r:id="rId11"/>
    <p:sldId id="588" r:id="rId12"/>
    <p:sldId id="573" r:id="rId13"/>
    <p:sldId id="495" r:id="rId14"/>
    <p:sldId id="574" r:id="rId15"/>
    <p:sldId id="575" r:id="rId16"/>
    <p:sldId id="579" r:id="rId17"/>
    <p:sldId id="576" r:id="rId18"/>
    <p:sldId id="577" r:id="rId19"/>
    <p:sldId id="57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1126"/>
    <a:srgbClr val="00295F"/>
    <a:srgbClr val="002D62"/>
    <a:srgbClr val="FCD116"/>
    <a:srgbClr val="66CCFF"/>
    <a:srgbClr val="00B9E4"/>
    <a:srgbClr val="005BBB"/>
    <a:srgbClr val="003580"/>
    <a:srgbClr val="009543"/>
    <a:srgbClr val="FF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25" autoAdjust="0"/>
    <p:restoredTop sz="94645" autoAdjust="0"/>
  </p:normalViewPr>
  <p:slideViewPr>
    <p:cSldViewPr snapToGrid="0">
      <p:cViewPr varScale="1">
        <p:scale>
          <a:sx n="120" d="100"/>
          <a:sy n="120" d="100"/>
        </p:scale>
        <p:origin x="1494" y="84"/>
      </p:cViewPr>
      <p:guideLst/>
    </p:cSldViewPr>
  </p:slideViewPr>
  <p:outlineViewPr>
    <p:cViewPr>
      <p:scale>
        <a:sx n="33" d="100"/>
        <a:sy n="33" d="100"/>
      </p:scale>
      <p:origin x="0" y="-3674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06E09-C84B-4D3C-A14F-7AFA6717A96E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F328A-CFAC-4AC0-B1FC-B0A24ADC20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897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日本は</a:t>
            </a:r>
            <a:r>
              <a:rPr kumimoji="1" lang="en-US" altLang="ja-JP"/>
              <a:t>2015</a:t>
            </a:r>
            <a:r>
              <a:rPr kumimoji="1" lang="ja-JP" altLang="en-US"/>
              <a:t>年に国家承認した。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1DFC82-51C3-4A2F-AB74-BCC2C9A2968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113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568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613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8573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070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0417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6620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3457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4964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923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017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910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150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051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230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320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543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182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68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15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795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672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15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687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3397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84930"/>
            <a:ext cx="9144000" cy="1305098"/>
          </a:xfrm>
        </p:spPr>
        <p:txBody>
          <a:bodyPr wrap="square">
            <a:normAutofit fontScale="90000"/>
          </a:bodyPr>
          <a:lstStyle/>
          <a:p>
            <a:pPr algn="ctr"/>
            <a:r>
              <a:rPr lang="ja-JP" altLang="en-US" sz="7200" dirty="0"/>
              <a:t>国旗分かる</a:t>
            </a:r>
            <a:r>
              <a:rPr lang="ja-JP" altLang="en-US" sz="7200"/>
              <a:t>かな？</a:t>
            </a:r>
            <a:r>
              <a:rPr lang="ja-JP" altLang="en-US" sz="3100"/>
              <a:t>オセアニア編</a:t>
            </a:r>
            <a:endParaRPr lang="ja-JP" altLang="en-US" sz="31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31767" y="1852124"/>
            <a:ext cx="7830589" cy="2259334"/>
          </a:xfrm>
        </p:spPr>
        <p:txBody>
          <a:bodyPr/>
          <a:lstStyle/>
          <a:p>
            <a:pPr algn="l"/>
            <a:r>
              <a:rPr kumimoji="1" lang="ja-JP" altLang="en-US" sz="3600" dirty="0">
                <a:solidFill>
                  <a:schemeClr val="tx1"/>
                </a:solidFill>
              </a:rPr>
              <a:t>教</a:t>
            </a:r>
            <a:r>
              <a:rPr kumimoji="1" lang="en-US" altLang="ja-JP" sz="3600" dirty="0">
                <a:solidFill>
                  <a:schemeClr val="tx1"/>
                </a:solidFill>
              </a:rPr>
              <a:t>	</a:t>
            </a:r>
            <a:r>
              <a:rPr kumimoji="1" lang="ja-JP" altLang="en-US" sz="3600" dirty="0">
                <a:solidFill>
                  <a:schemeClr val="tx1"/>
                </a:solidFill>
              </a:rPr>
              <a:t>科</a:t>
            </a:r>
            <a:r>
              <a:rPr kumimoji="1" lang="en-US" altLang="ja-JP" sz="3600" dirty="0">
                <a:solidFill>
                  <a:schemeClr val="tx1"/>
                </a:solidFill>
              </a:rPr>
              <a:t>	</a:t>
            </a:r>
            <a:r>
              <a:rPr kumimoji="1" lang="ja-JP" altLang="en-US" sz="3600" dirty="0">
                <a:solidFill>
                  <a:schemeClr val="tx1"/>
                </a:solidFill>
              </a:rPr>
              <a:t>：社会</a:t>
            </a:r>
            <a:endParaRPr kumimoji="1" lang="en-US" altLang="ja-JP" sz="3600" dirty="0">
              <a:solidFill>
                <a:schemeClr val="tx1"/>
              </a:solidFill>
            </a:endParaRPr>
          </a:p>
          <a:p>
            <a:pPr algn="l"/>
            <a:r>
              <a:rPr lang="ja-JP" altLang="en-US" sz="3600" dirty="0">
                <a:solidFill>
                  <a:schemeClr val="tx1"/>
                </a:solidFill>
              </a:rPr>
              <a:t>学</a:t>
            </a:r>
            <a:r>
              <a:rPr lang="en-US" altLang="ja-JP" sz="3600" dirty="0">
                <a:solidFill>
                  <a:schemeClr val="tx1"/>
                </a:solidFill>
              </a:rPr>
              <a:t>	</a:t>
            </a:r>
            <a:r>
              <a:rPr lang="ja-JP" altLang="en-US" sz="3600" dirty="0">
                <a:solidFill>
                  <a:schemeClr val="tx1"/>
                </a:solidFill>
              </a:rPr>
              <a:t>年</a:t>
            </a:r>
            <a:r>
              <a:rPr lang="en-US" altLang="ja-JP" sz="3600" dirty="0">
                <a:solidFill>
                  <a:schemeClr val="tx1"/>
                </a:solidFill>
              </a:rPr>
              <a:t>	</a:t>
            </a:r>
            <a:r>
              <a:rPr lang="ja-JP" altLang="en-US" sz="3600">
                <a:solidFill>
                  <a:schemeClr val="tx1"/>
                </a:solidFill>
              </a:rPr>
              <a:t>：小学</a:t>
            </a:r>
            <a:r>
              <a:rPr lang="ja-JP" altLang="en-US" sz="3600"/>
              <a:t>５</a:t>
            </a:r>
            <a:r>
              <a:rPr lang="ja-JP" altLang="en-US" sz="3600">
                <a:solidFill>
                  <a:schemeClr val="tx1"/>
                </a:solidFill>
              </a:rPr>
              <a:t>年生</a:t>
            </a:r>
            <a:endParaRPr lang="en-US" altLang="ja-JP" sz="3600" dirty="0">
              <a:solidFill>
                <a:schemeClr val="tx1"/>
              </a:solidFill>
            </a:endParaRPr>
          </a:p>
          <a:p>
            <a:pPr algn="l"/>
            <a:endParaRPr kumimoji="1" lang="en-US" altLang="ja-JP" sz="1050" dirty="0">
              <a:solidFill>
                <a:schemeClr val="tx1"/>
              </a:solidFill>
            </a:endParaRPr>
          </a:p>
          <a:p>
            <a:pPr algn="l"/>
            <a:r>
              <a:rPr kumimoji="1" lang="ja-JP" altLang="en-US" sz="3300" dirty="0">
                <a:solidFill>
                  <a:schemeClr val="tx1"/>
                </a:solidFill>
              </a:rPr>
              <a:t>・国旗を見て正しい国名を答えましょう。</a:t>
            </a:r>
            <a:endParaRPr lang="en-US" altLang="ja-JP" sz="3300" dirty="0">
              <a:solidFill>
                <a:schemeClr val="tx1"/>
              </a:solidFill>
            </a:endParaRPr>
          </a:p>
          <a:p>
            <a:pPr algn="l"/>
            <a:endParaRPr lang="en-US" altLang="ja-JP" dirty="0"/>
          </a:p>
          <a:p>
            <a:pPr algn="l"/>
            <a:endParaRPr lang="en-US" altLang="ja-JP" dirty="0"/>
          </a:p>
          <a:p>
            <a:pPr algn="r"/>
            <a:endParaRPr lang="en-US" altLang="ja-JP" dirty="0"/>
          </a:p>
          <a:p>
            <a:pPr algn="r"/>
            <a:endParaRPr lang="en-US" altLang="ja-JP" dirty="0"/>
          </a:p>
          <a:p>
            <a:pPr algn="r"/>
            <a:endParaRPr lang="en-US" altLang="ja-JP" dirty="0"/>
          </a:p>
          <a:p>
            <a:pPr algn="r"/>
            <a:endParaRPr lang="en-US" altLang="ja-JP" dirty="0"/>
          </a:p>
          <a:p>
            <a:pPr algn="r"/>
            <a:endParaRPr lang="en-US" altLang="ja-JP"/>
          </a:p>
          <a:p>
            <a:pPr algn="r"/>
            <a:endParaRPr lang="en-US" altLang="ja-JP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BCCB02F-25CB-4AB2-B4FA-C7612197F32B}"/>
              </a:ext>
            </a:extLst>
          </p:cNvPr>
          <p:cNvSpPr txBox="1"/>
          <p:nvPr/>
        </p:nvSpPr>
        <p:spPr>
          <a:xfrm>
            <a:off x="5400675" y="6133291"/>
            <a:ext cx="306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日本が承認していない国も出題する</a:t>
            </a:r>
            <a:endParaRPr kumimoji="1" lang="en-US" altLang="ja-JP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ヨーロッパには</a:t>
            </a: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NIS</a:t>
            </a:r>
            <a:r>
              <a:rPr kumimoji="1" lang="ja-JP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諸国も含める</a:t>
            </a:r>
            <a:endParaRPr kumimoji="1" lang="en-US" altLang="ja-JP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表示される国旗は実際の色や比率等が異なる場合がある</a:t>
            </a:r>
            <a:endParaRPr kumimoji="0" lang="en-US" altLang="ja-JP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国旗と国名は</a:t>
            </a:r>
            <a:r>
              <a:rPr kumimoji="0" lang="en-US" altLang="ja-JP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2019</a:t>
            </a:r>
            <a:r>
              <a:rPr kumimoji="0" lang="ja-JP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年</a:t>
            </a:r>
            <a:r>
              <a:rPr kumimoji="0" lang="en-US" altLang="ja-JP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9</a:t>
            </a:r>
            <a:r>
              <a:rPr kumimoji="0" lang="ja-JP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月現在の外務省のものによる</a:t>
            </a:r>
            <a:endParaRPr kumimoji="0" lang="en-US" altLang="ja-JP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  <p:pic>
        <p:nvPicPr>
          <p:cNvPr id="9" name="Picture 2" descr="地球ののイラスト">
            <a:extLst>
              <a:ext uri="{FF2B5EF4-FFF2-40B4-BE49-F238E27FC236}">
                <a16:creationId xmlns:a16="http://schemas.microsoft.com/office/drawing/2014/main" id="{B14C74E9-81A7-42EA-8D75-5CADB1955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75" y="4556553"/>
            <a:ext cx="2305443" cy="225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クアッカワラビーのイラスト">
            <a:extLst>
              <a:ext uri="{FF2B5EF4-FFF2-40B4-BE49-F238E27FC236}">
                <a16:creationId xmlns:a16="http://schemas.microsoft.com/office/drawing/2014/main" id="{66846407-CCDF-4D52-BA47-03245F37F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865" y="1490028"/>
            <a:ext cx="16533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335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ニュージーラン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キリバス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ナウルの国旗画像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きょうわこく</a:t>
            </a:r>
          </a:p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ナウル共和国</a:t>
            </a:r>
          </a:p>
        </p:txBody>
      </p:sp>
      <p:sp>
        <p:nvSpPr>
          <p:cNvPr id="10" name="タイトル 2">
            <a:extLst>
              <a:ext uri="{FF2B5EF4-FFF2-40B4-BE49-F238E27FC236}">
                <a16:creationId xmlns:a16="http://schemas.microsoft.com/office/drawing/2014/main" id="{E4C5C9C6-F11C-4768-B449-3B334E5B03E8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A7C5626-1776-4B07-AB13-70FDA6DB36B0}"/>
              </a:ext>
            </a:extLst>
          </p:cNvPr>
          <p:cNvGrpSpPr/>
          <p:nvPr/>
        </p:nvGrpSpPr>
        <p:grpSpPr>
          <a:xfrm>
            <a:off x="1873716" y="1539903"/>
            <a:ext cx="5393997" cy="3600000"/>
            <a:chOff x="1873716" y="1539903"/>
            <a:chExt cx="5393997" cy="3600000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CAEE590F-DACA-4F4E-BD48-600905B80FED}"/>
                </a:ext>
              </a:extLst>
            </p:cNvPr>
            <p:cNvSpPr/>
            <p:nvPr/>
          </p:nvSpPr>
          <p:spPr>
            <a:xfrm>
              <a:off x="1873716" y="3514725"/>
              <a:ext cx="5393258" cy="1625178"/>
            </a:xfrm>
            <a:prstGeom prst="rect">
              <a:avLst/>
            </a:prstGeom>
            <a:solidFill>
              <a:srgbClr val="0027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0B6A5CA4-E0C5-42B6-B94C-8CCB9A51ECD9}"/>
                </a:ext>
              </a:extLst>
            </p:cNvPr>
            <p:cNvSpPr/>
            <p:nvPr/>
          </p:nvSpPr>
          <p:spPr>
            <a:xfrm>
              <a:off x="1874913" y="1539903"/>
              <a:ext cx="5392800" cy="1641447"/>
            </a:xfrm>
            <a:prstGeom prst="rect">
              <a:avLst/>
            </a:prstGeom>
            <a:solidFill>
              <a:srgbClr val="0027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84413A25-78D6-4D2C-8E88-872B74763B17}"/>
                </a:ext>
              </a:extLst>
            </p:cNvPr>
            <p:cNvSpPr/>
            <p:nvPr/>
          </p:nvSpPr>
          <p:spPr>
            <a:xfrm>
              <a:off x="1874913" y="3180160"/>
              <a:ext cx="5389222" cy="335756"/>
            </a:xfrm>
            <a:prstGeom prst="rect">
              <a:avLst/>
            </a:prstGeom>
            <a:solidFill>
              <a:srgbClr val="FFC7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星: 12 pt 15">
              <a:extLst>
                <a:ext uri="{FF2B5EF4-FFF2-40B4-BE49-F238E27FC236}">
                  <a16:creationId xmlns:a16="http://schemas.microsoft.com/office/drawing/2014/main" id="{2AB6954F-B0D4-47CD-949C-ED35DE2D9BFE}"/>
                </a:ext>
              </a:extLst>
            </p:cNvPr>
            <p:cNvSpPr/>
            <p:nvPr/>
          </p:nvSpPr>
          <p:spPr>
            <a:xfrm>
              <a:off x="2553636" y="3632159"/>
              <a:ext cx="1119595" cy="1119595"/>
            </a:xfrm>
            <a:prstGeom prst="star12">
              <a:avLst>
                <a:gd name="adj" fmla="val 205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22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ニュージーラン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キリバスの国旗画像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ニウエ</a:t>
            </a:r>
          </a:p>
        </p:txBody>
      </p:sp>
      <p:pic>
        <p:nvPicPr>
          <p:cNvPr id="16386" name="Picture 2" descr="ニウエの国旗画像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グループ化 9"/>
          <p:cNvGrpSpPr/>
          <p:nvPr/>
        </p:nvGrpSpPr>
        <p:grpSpPr>
          <a:xfrm>
            <a:off x="1871331" y="1537397"/>
            <a:ext cx="2711392" cy="1811346"/>
            <a:chOff x="1871331" y="1537397"/>
            <a:chExt cx="2711392" cy="1811346"/>
          </a:xfrm>
        </p:grpSpPr>
        <p:sp>
          <p:nvSpPr>
            <p:cNvPr id="12" name="直角三角形 11"/>
            <p:cNvSpPr/>
            <p:nvPr/>
          </p:nvSpPr>
          <p:spPr>
            <a:xfrm>
              <a:off x="1875271" y="1780647"/>
              <a:ext cx="664729" cy="447295"/>
            </a:xfrm>
            <a:prstGeom prst="rtTriangle">
              <a:avLst/>
            </a:prstGeom>
            <a:solidFill>
              <a:srgbClr val="002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" name="直角三角形 12"/>
            <p:cNvSpPr/>
            <p:nvPr/>
          </p:nvSpPr>
          <p:spPr>
            <a:xfrm flipV="1">
              <a:off x="1875271" y="2648055"/>
              <a:ext cx="688919" cy="467676"/>
            </a:xfrm>
            <a:prstGeom prst="rtTriangle">
              <a:avLst/>
            </a:prstGeom>
            <a:solidFill>
              <a:srgbClr val="002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直角三角形 13"/>
            <p:cNvSpPr/>
            <p:nvPr/>
          </p:nvSpPr>
          <p:spPr>
            <a:xfrm flipV="1">
              <a:off x="3435049" y="1539903"/>
              <a:ext cx="810380" cy="540478"/>
            </a:xfrm>
            <a:prstGeom prst="rtTriangle">
              <a:avLst/>
            </a:prstGeom>
            <a:solidFill>
              <a:srgbClr val="002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" name="直角三角形 14"/>
            <p:cNvSpPr/>
            <p:nvPr/>
          </p:nvSpPr>
          <p:spPr>
            <a:xfrm flipH="1" flipV="1">
              <a:off x="2212787" y="1542762"/>
              <a:ext cx="810380" cy="541164"/>
            </a:xfrm>
            <a:prstGeom prst="rtTriangle">
              <a:avLst/>
            </a:prstGeom>
            <a:solidFill>
              <a:srgbClr val="002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" name="直角三角形 15"/>
            <p:cNvSpPr/>
            <p:nvPr/>
          </p:nvSpPr>
          <p:spPr>
            <a:xfrm>
              <a:off x="3435048" y="2820611"/>
              <a:ext cx="788609" cy="527351"/>
            </a:xfrm>
            <a:prstGeom prst="rtTriangle">
              <a:avLst/>
            </a:prstGeom>
            <a:solidFill>
              <a:srgbClr val="002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" name="直角三角形 16"/>
            <p:cNvSpPr/>
            <p:nvPr/>
          </p:nvSpPr>
          <p:spPr>
            <a:xfrm flipH="1">
              <a:off x="2232781" y="2820611"/>
              <a:ext cx="783666" cy="527351"/>
            </a:xfrm>
            <a:prstGeom prst="rtTriangle">
              <a:avLst/>
            </a:prstGeom>
            <a:solidFill>
              <a:srgbClr val="002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斜め縞 17"/>
            <p:cNvSpPr/>
            <p:nvPr/>
          </p:nvSpPr>
          <p:spPr>
            <a:xfrm flipV="1">
              <a:off x="1875271" y="1537950"/>
              <a:ext cx="1030108" cy="689543"/>
            </a:xfrm>
            <a:prstGeom prst="diagStripe">
              <a:avLst>
                <a:gd name="adj" fmla="val 76522"/>
              </a:avLst>
            </a:prstGeom>
            <a:solidFill>
              <a:srgbClr val="CF14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9" name="斜め縞 18"/>
            <p:cNvSpPr/>
            <p:nvPr/>
          </p:nvSpPr>
          <p:spPr>
            <a:xfrm>
              <a:off x="3429654" y="1537397"/>
              <a:ext cx="1150652" cy="776095"/>
            </a:xfrm>
            <a:prstGeom prst="diagStripe">
              <a:avLst>
                <a:gd name="adj" fmla="val 78811"/>
              </a:avLst>
            </a:prstGeom>
            <a:solidFill>
              <a:srgbClr val="CF14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直角三角形 19"/>
            <p:cNvSpPr/>
            <p:nvPr/>
          </p:nvSpPr>
          <p:spPr>
            <a:xfrm flipH="1">
              <a:off x="3916438" y="1788069"/>
              <a:ext cx="666285" cy="439873"/>
            </a:xfrm>
            <a:prstGeom prst="rtTriangle">
              <a:avLst/>
            </a:prstGeom>
            <a:solidFill>
              <a:srgbClr val="002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直角三角形 20"/>
            <p:cNvSpPr/>
            <p:nvPr/>
          </p:nvSpPr>
          <p:spPr>
            <a:xfrm flipH="1" flipV="1">
              <a:off x="3877732" y="2648055"/>
              <a:ext cx="704991" cy="467676"/>
            </a:xfrm>
            <a:prstGeom prst="rtTriangle">
              <a:avLst/>
            </a:prstGeom>
            <a:solidFill>
              <a:srgbClr val="002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" name="斜め縞 21"/>
            <p:cNvSpPr/>
            <p:nvPr/>
          </p:nvSpPr>
          <p:spPr>
            <a:xfrm flipH="1">
              <a:off x="1871331" y="1539903"/>
              <a:ext cx="1200858" cy="801923"/>
            </a:xfrm>
            <a:prstGeom prst="diagStripe">
              <a:avLst>
                <a:gd name="adj" fmla="val 724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3" name="斜め縞 22"/>
            <p:cNvSpPr/>
            <p:nvPr/>
          </p:nvSpPr>
          <p:spPr>
            <a:xfrm flipV="1">
              <a:off x="1872854" y="1698382"/>
              <a:ext cx="929417" cy="614454"/>
            </a:xfrm>
            <a:prstGeom prst="diagStripe">
              <a:avLst>
                <a:gd name="adj" fmla="val 849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1872777" y="2228666"/>
              <a:ext cx="1171331" cy="90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3006978" y="1537398"/>
              <a:ext cx="94063" cy="78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3340667" y="1537760"/>
              <a:ext cx="94063" cy="781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3408777" y="2228666"/>
              <a:ext cx="1173946" cy="90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8" name="斜め縞 27"/>
            <p:cNvSpPr/>
            <p:nvPr/>
          </p:nvSpPr>
          <p:spPr>
            <a:xfrm flipH="1" flipV="1">
              <a:off x="3425579" y="1538932"/>
              <a:ext cx="1154727" cy="772258"/>
            </a:xfrm>
            <a:prstGeom prst="diagStripe">
              <a:avLst>
                <a:gd name="adj" fmla="val 674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9" name="斜め縞 28"/>
            <p:cNvSpPr/>
            <p:nvPr/>
          </p:nvSpPr>
          <p:spPr>
            <a:xfrm rot="10800000" flipV="1">
              <a:off x="3537606" y="2647697"/>
              <a:ext cx="1045115" cy="700878"/>
            </a:xfrm>
            <a:prstGeom prst="diagStripe">
              <a:avLst>
                <a:gd name="adj" fmla="val 79425"/>
              </a:avLst>
            </a:prstGeom>
            <a:solidFill>
              <a:srgbClr val="CF14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0" name="斜め縞 29"/>
            <p:cNvSpPr/>
            <p:nvPr/>
          </p:nvSpPr>
          <p:spPr>
            <a:xfrm flipV="1">
              <a:off x="3423442" y="2565913"/>
              <a:ext cx="1159279" cy="782533"/>
            </a:xfrm>
            <a:prstGeom prst="diagStripe">
              <a:avLst>
                <a:gd name="adj" fmla="val 685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1" name="斜め縞 30"/>
            <p:cNvSpPr/>
            <p:nvPr/>
          </p:nvSpPr>
          <p:spPr>
            <a:xfrm>
              <a:off x="3434730" y="1537397"/>
              <a:ext cx="912298" cy="610822"/>
            </a:xfrm>
            <a:prstGeom prst="diagStripe">
              <a:avLst>
                <a:gd name="adj" fmla="val 8881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2" name="斜め縞 31"/>
            <p:cNvSpPr/>
            <p:nvPr/>
          </p:nvSpPr>
          <p:spPr>
            <a:xfrm flipH="1" flipV="1">
              <a:off x="1872139" y="2569313"/>
              <a:ext cx="1151028" cy="775860"/>
            </a:xfrm>
            <a:prstGeom prst="diagStripe">
              <a:avLst>
                <a:gd name="adj" fmla="val 79728"/>
              </a:avLst>
            </a:prstGeom>
            <a:solidFill>
              <a:srgbClr val="CF14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1871334" y="2569448"/>
              <a:ext cx="1227569" cy="78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3012374" y="2569314"/>
              <a:ext cx="88667" cy="777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5" name="斜め縞 34"/>
            <p:cNvSpPr/>
            <p:nvPr/>
          </p:nvSpPr>
          <p:spPr>
            <a:xfrm>
              <a:off x="1871331" y="2648055"/>
              <a:ext cx="1036364" cy="700688"/>
            </a:xfrm>
            <a:prstGeom prst="diagStripe">
              <a:avLst>
                <a:gd name="adj" fmla="val 6707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3355877" y="2569029"/>
              <a:ext cx="1226845" cy="79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" name="斜め縞 36"/>
            <p:cNvSpPr/>
            <p:nvPr/>
          </p:nvSpPr>
          <p:spPr>
            <a:xfrm flipH="1" flipV="1">
              <a:off x="2094894" y="2672406"/>
              <a:ext cx="1005109" cy="674384"/>
            </a:xfrm>
            <a:prstGeom prst="diagStripe">
              <a:avLst>
                <a:gd name="adj" fmla="val 8596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3340667" y="2569029"/>
              <a:ext cx="94063" cy="777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" name="斜め縞 38"/>
            <p:cNvSpPr/>
            <p:nvPr/>
          </p:nvSpPr>
          <p:spPr>
            <a:xfrm flipH="1">
              <a:off x="3751942" y="2648833"/>
              <a:ext cx="830781" cy="551567"/>
            </a:xfrm>
            <a:prstGeom prst="diagStripe">
              <a:avLst>
                <a:gd name="adj" fmla="val 8408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3098904" y="1539903"/>
              <a:ext cx="244596" cy="1808059"/>
            </a:xfrm>
            <a:prstGeom prst="rect">
              <a:avLst/>
            </a:prstGeom>
            <a:solidFill>
              <a:srgbClr val="CF14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1872854" y="2317447"/>
              <a:ext cx="2709869" cy="252000"/>
            </a:xfrm>
            <a:prstGeom prst="rect">
              <a:avLst/>
            </a:prstGeom>
            <a:solidFill>
              <a:srgbClr val="CF14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2" name="星 5 1"/>
          <p:cNvSpPr/>
          <p:nvPr/>
        </p:nvSpPr>
        <p:spPr>
          <a:xfrm>
            <a:off x="3102772" y="1804457"/>
            <a:ext cx="235195" cy="235195"/>
          </a:xfrm>
          <a:prstGeom prst="star5">
            <a:avLst/>
          </a:prstGeom>
          <a:solidFill>
            <a:srgbClr val="FCD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星 5 42"/>
          <p:cNvSpPr/>
          <p:nvPr/>
        </p:nvSpPr>
        <p:spPr>
          <a:xfrm>
            <a:off x="3845514" y="2319197"/>
            <a:ext cx="235195" cy="235195"/>
          </a:xfrm>
          <a:prstGeom prst="star5">
            <a:avLst/>
          </a:prstGeom>
          <a:solidFill>
            <a:srgbClr val="FCD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星 5 44"/>
          <p:cNvSpPr/>
          <p:nvPr/>
        </p:nvSpPr>
        <p:spPr>
          <a:xfrm>
            <a:off x="2375824" y="2319197"/>
            <a:ext cx="235195" cy="235195"/>
          </a:xfrm>
          <a:prstGeom prst="star5">
            <a:avLst/>
          </a:prstGeom>
          <a:solidFill>
            <a:srgbClr val="FCD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星 5 45"/>
          <p:cNvSpPr/>
          <p:nvPr/>
        </p:nvSpPr>
        <p:spPr>
          <a:xfrm>
            <a:off x="3102772" y="2830155"/>
            <a:ext cx="235195" cy="235195"/>
          </a:xfrm>
          <a:prstGeom prst="star5">
            <a:avLst/>
          </a:prstGeom>
          <a:solidFill>
            <a:srgbClr val="FCD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楕円 3"/>
          <p:cNvSpPr/>
          <p:nvPr/>
        </p:nvSpPr>
        <p:spPr>
          <a:xfrm>
            <a:off x="2996919" y="2192412"/>
            <a:ext cx="488287" cy="488287"/>
          </a:xfrm>
          <a:prstGeom prst="ellipse">
            <a:avLst/>
          </a:prstGeom>
          <a:solidFill>
            <a:srgbClr val="002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星 5 46"/>
          <p:cNvSpPr/>
          <p:nvPr/>
        </p:nvSpPr>
        <p:spPr>
          <a:xfrm>
            <a:off x="3016447" y="2188867"/>
            <a:ext cx="449515" cy="449515"/>
          </a:xfrm>
          <a:prstGeom prst="star5">
            <a:avLst/>
          </a:prstGeom>
          <a:solidFill>
            <a:srgbClr val="FCD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8" name="タイトル 2">
            <a:extLst>
              <a:ext uri="{FF2B5EF4-FFF2-40B4-BE49-F238E27FC236}">
                <a16:creationId xmlns:a16="http://schemas.microsoft.com/office/drawing/2014/main" id="{AA8D624F-6F2A-452D-95CA-51F5D12FB35A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8480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ニュージーランド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ニュージーラン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グループ化 39"/>
          <p:cNvGrpSpPr/>
          <p:nvPr/>
        </p:nvGrpSpPr>
        <p:grpSpPr>
          <a:xfrm>
            <a:off x="1871331" y="1537397"/>
            <a:ext cx="2711392" cy="1811346"/>
            <a:chOff x="1871331" y="1537397"/>
            <a:chExt cx="2711392" cy="1811346"/>
          </a:xfrm>
        </p:grpSpPr>
        <p:sp>
          <p:nvSpPr>
            <p:cNvPr id="41" name="直角三角形 40"/>
            <p:cNvSpPr/>
            <p:nvPr/>
          </p:nvSpPr>
          <p:spPr>
            <a:xfrm>
              <a:off x="1875271" y="1780647"/>
              <a:ext cx="664729" cy="447295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" name="直角三角形 41"/>
            <p:cNvSpPr/>
            <p:nvPr/>
          </p:nvSpPr>
          <p:spPr>
            <a:xfrm flipV="1">
              <a:off x="1875271" y="2648055"/>
              <a:ext cx="688919" cy="467676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" name="直角三角形 42"/>
            <p:cNvSpPr/>
            <p:nvPr/>
          </p:nvSpPr>
          <p:spPr>
            <a:xfrm flipV="1">
              <a:off x="3435049" y="1539903"/>
              <a:ext cx="810380" cy="540478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" name="直角三角形 43"/>
            <p:cNvSpPr/>
            <p:nvPr/>
          </p:nvSpPr>
          <p:spPr>
            <a:xfrm flipH="1" flipV="1">
              <a:off x="2212787" y="1542762"/>
              <a:ext cx="810380" cy="541164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" name="直角三角形 44"/>
            <p:cNvSpPr/>
            <p:nvPr/>
          </p:nvSpPr>
          <p:spPr>
            <a:xfrm>
              <a:off x="3435048" y="2820611"/>
              <a:ext cx="788609" cy="527351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6" name="直角三角形 45"/>
            <p:cNvSpPr/>
            <p:nvPr/>
          </p:nvSpPr>
          <p:spPr>
            <a:xfrm flipH="1">
              <a:off x="2232781" y="2820611"/>
              <a:ext cx="783666" cy="527351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7" name="斜め縞 46"/>
            <p:cNvSpPr/>
            <p:nvPr/>
          </p:nvSpPr>
          <p:spPr>
            <a:xfrm flipV="1">
              <a:off x="1875271" y="1537950"/>
              <a:ext cx="1030108" cy="689543"/>
            </a:xfrm>
            <a:prstGeom prst="diagStripe">
              <a:avLst>
                <a:gd name="adj" fmla="val 7652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8" name="斜め縞 47"/>
            <p:cNvSpPr/>
            <p:nvPr/>
          </p:nvSpPr>
          <p:spPr>
            <a:xfrm>
              <a:off x="3429654" y="1537397"/>
              <a:ext cx="1150652" cy="776095"/>
            </a:xfrm>
            <a:prstGeom prst="diagStripe">
              <a:avLst>
                <a:gd name="adj" fmla="val 7881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9" name="直角三角形 48"/>
            <p:cNvSpPr/>
            <p:nvPr/>
          </p:nvSpPr>
          <p:spPr>
            <a:xfrm flipH="1">
              <a:off x="3916438" y="1788069"/>
              <a:ext cx="666285" cy="439873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0" name="直角三角形 49"/>
            <p:cNvSpPr/>
            <p:nvPr/>
          </p:nvSpPr>
          <p:spPr>
            <a:xfrm flipH="1" flipV="1">
              <a:off x="3877732" y="2648055"/>
              <a:ext cx="704991" cy="467676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1" name="斜め縞 50"/>
            <p:cNvSpPr/>
            <p:nvPr/>
          </p:nvSpPr>
          <p:spPr>
            <a:xfrm flipH="1">
              <a:off x="1871331" y="1539903"/>
              <a:ext cx="1200858" cy="801923"/>
            </a:xfrm>
            <a:prstGeom prst="diagStripe">
              <a:avLst>
                <a:gd name="adj" fmla="val 724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2" name="斜め縞 51"/>
            <p:cNvSpPr/>
            <p:nvPr/>
          </p:nvSpPr>
          <p:spPr>
            <a:xfrm flipV="1">
              <a:off x="1872854" y="1698382"/>
              <a:ext cx="929417" cy="614454"/>
            </a:xfrm>
            <a:prstGeom prst="diagStripe">
              <a:avLst>
                <a:gd name="adj" fmla="val 849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1872777" y="2228666"/>
              <a:ext cx="1171331" cy="90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3006978" y="1537398"/>
              <a:ext cx="94063" cy="78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3340667" y="1537760"/>
              <a:ext cx="94063" cy="781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3408777" y="2228666"/>
              <a:ext cx="1173946" cy="90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7" name="斜め縞 56"/>
            <p:cNvSpPr/>
            <p:nvPr/>
          </p:nvSpPr>
          <p:spPr>
            <a:xfrm flipH="1" flipV="1">
              <a:off x="3425579" y="1538932"/>
              <a:ext cx="1154727" cy="772258"/>
            </a:xfrm>
            <a:prstGeom prst="diagStripe">
              <a:avLst>
                <a:gd name="adj" fmla="val 674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8" name="斜め縞 57"/>
            <p:cNvSpPr/>
            <p:nvPr/>
          </p:nvSpPr>
          <p:spPr>
            <a:xfrm rot="10800000" flipV="1">
              <a:off x="3537606" y="2647697"/>
              <a:ext cx="1045115" cy="700878"/>
            </a:xfrm>
            <a:prstGeom prst="diagStripe">
              <a:avLst>
                <a:gd name="adj" fmla="val 7942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9" name="斜め縞 58"/>
            <p:cNvSpPr/>
            <p:nvPr/>
          </p:nvSpPr>
          <p:spPr>
            <a:xfrm flipV="1">
              <a:off x="3423442" y="2565913"/>
              <a:ext cx="1159279" cy="782533"/>
            </a:xfrm>
            <a:prstGeom prst="diagStripe">
              <a:avLst>
                <a:gd name="adj" fmla="val 685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0" name="斜め縞 59"/>
            <p:cNvSpPr/>
            <p:nvPr/>
          </p:nvSpPr>
          <p:spPr>
            <a:xfrm>
              <a:off x="3434730" y="1537397"/>
              <a:ext cx="912298" cy="610822"/>
            </a:xfrm>
            <a:prstGeom prst="diagStripe">
              <a:avLst>
                <a:gd name="adj" fmla="val 8881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1" name="斜め縞 60"/>
            <p:cNvSpPr/>
            <p:nvPr/>
          </p:nvSpPr>
          <p:spPr>
            <a:xfrm flipH="1" flipV="1">
              <a:off x="1872139" y="2569313"/>
              <a:ext cx="1151028" cy="775860"/>
            </a:xfrm>
            <a:prstGeom prst="diagStripe">
              <a:avLst>
                <a:gd name="adj" fmla="val 7972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1871334" y="2569448"/>
              <a:ext cx="1227569" cy="78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3012374" y="2569314"/>
              <a:ext cx="88667" cy="777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4" name="斜め縞 63"/>
            <p:cNvSpPr/>
            <p:nvPr/>
          </p:nvSpPr>
          <p:spPr>
            <a:xfrm>
              <a:off x="1871331" y="2648055"/>
              <a:ext cx="1036364" cy="700688"/>
            </a:xfrm>
            <a:prstGeom prst="diagStripe">
              <a:avLst>
                <a:gd name="adj" fmla="val 6707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3355877" y="2569029"/>
              <a:ext cx="1226845" cy="79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6" name="斜め縞 65"/>
            <p:cNvSpPr/>
            <p:nvPr/>
          </p:nvSpPr>
          <p:spPr>
            <a:xfrm flipH="1" flipV="1">
              <a:off x="2094894" y="2672406"/>
              <a:ext cx="1005109" cy="674384"/>
            </a:xfrm>
            <a:prstGeom prst="diagStripe">
              <a:avLst>
                <a:gd name="adj" fmla="val 8596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3340667" y="2569029"/>
              <a:ext cx="94063" cy="777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8" name="斜め縞 67"/>
            <p:cNvSpPr/>
            <p:nvPr/>
          </p:nvSpPr>
          <p:spPr>
            <a:xfrm flipH="1">
              <a:off x="3751942" y="2648833"/>
              <a:ext cx="830781" cy="551567"/>
            </a:xfrm>
            <a:prstGeom prst="diagStripe">
              <a:avLst>
                <a:gd name="adj" fmla="val 8408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9" name="正方形/長方形 68"/>
            <p:cNvSpPr/>
            <p:nvPr/>
          </p:nvSpPr>
          <p:spPr>
            <a:xfrm>
              <a:off x="3098904" y="1539903"/>
              <a:ext cx="244596" cy="180805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0" name="正方形/長方形 69"/>
            <p:cNvSpPr/>
            <p:nvPr/>
          </p:nvSpPr>
          <p:spPr>
            <a:xfrm>
              <a:off x="1872854" y="2317447"/>
              <a:ext cx="2709869" cy="252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71" name="グループ化 70"/>
          <p:cNvGrpSpPr/>
          <p:nvPr/>
        </p:nvGrpSpPr>
        <p:grpSpPr>
          <a:xfrm>
            <a:off x="1871331" y="1538931"/>
            <a:ext cx="5399815" cy="3600972"/>
            <a:chOff x="1871331" y="1538931"/>
            <a:chExt cx="5399815" cy="3600972"/>
          </a:xfrm>
          <a:solidFill>
            <a:srgbClr val="00008B"/>
          </a:solidFill>
        </p:grpSpPr>
        <p:sp>
          <p:nvSpPr>
            <p:cNvPr id="72" name="正方形/長方形 71"/>
            <p:cNvSpPr/>
            <p:nvPr/>
          </p:nvSpPr>
          <p:spPr>
            <a:xfrm>
              <a:off x="1871331" y="3345174"/>
              <a:ext cx="5399814" cy="1794729"/>
            </a:xfrm>
            <a:prstGeom prst="rect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4577282" y="1538931"/>
              <a:ext cx="2693864" cy="3600971"/>
            </a:xfrm>
            <a:prstGeom prst="rect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240810" y="2060472"/>
            <a:ext cx="1519100" cy="2560544"/>
            <a:chOff x="5240810" y="2060472"/>
            <a:chExt cx="1519100" cy="2560544"/>
          </a:xfrm>
        </p:grpSpPr>
        <p:sp>
          <p:nvSpPr>
            <p:cNvPr id="4" name="星 5 3"/>
            <p:cNvSpPr/>
            <p:nvPr/>
          </p:nvSpPr>
          <p:spPr>
            <a:xfrm>
              <a:off x="5240810" y="2694419"/>
              <a:ext cx="424495" cy="406829"/>
            </a:xfrm>
            <a:prstGeom prst="star5">
              <a:avLst/>
            </a:pr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5" name="星 5 74"/>
            <p:cNvSpPr/>
            <p:nvPr/>
          </p:nvSpPr>
          <p:spPr>
            <a:xfrm>
              <a:off x="5726554" y="2060472"/>
              <a:ext cx="424495" cy="406829"/>
            </a:xfrm>
            <a:prstGeom prst="star5">
              <a:avLst/>
            </a:pr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6" name="星 5 75"/>
            <p:cNvSpPr/>
            <p:nvPr/>
          </p:nvSpPr>
          <p:spPr>
            <a:xfrm>
              <a:off x="6356593" y="2572407"/>
              <a:ext cx="403317" cy="386532"/>
            </a:xfrm>
            <a:prstGeom prst="star5">
              <a:avLst/>
            </a:pr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6" name="星 5 85"/>
            <p:cNvSpPr/>
            <p:nvPr/>
          </p:nvSpPr>
          <p:spPr>
            <a:xfrm>
              <a:off x="5725531" y="4214187"/>
              <a:ext cx="424495" cy="406829"/>
            </a:xfrm>
            <a:prstGeom prst="star5">
              <a:avLst/>
            </a:pr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74" name="タイトル 2">
            <a:extLst>
              <a:ext uri="{FF2B5EF4-FFF2-40B4-BE49-F238E27FC236}">
                <a16:creationId xmlns:a16="http://schemas.microsoft.com/office/drawing/2014/main" id="{07D7D434-7387-47E8-B618-5EF7D61AAEC5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2860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ニュージーラン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バヌアツ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バヌアツ共和国</a:t>
            </a:r>
          </a:p>
        </p:txBody>
      </p:sp>
      <p:sp>
        <p:nvSpPr>
          <p:cNvPr id="10" name="タイトル 2">
            <a:extLst>
              <a:ext uri="{FF2B5EF4-FFF2-40B4-BE49-F238E27FC236}">
                <a16:creationId xmlns:a16="http://schemas.microsoft.com/office/drawing/2014/main" id="{63291783-F083-48D8-A2E0-702194A020A3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3499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ニュージーラン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　　　　　　</a:t>
            </a:r>
            <a:r>
              <a:rPr kumimoji="1" lang="ja-JP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どくりつ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パプアニューギニア独立国</a:t>
            </a:r>
          </a:p>
        </p:txBody>
      </p:sp>
      <p:pic>
        <p:nvPicPr>
          <p:cNvPr id="18434" name="Picture 2" descr="パプアニューギニア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2">
            <a:extLst>
              <a:ext uri="{FF2B5EF4-FFF2-40B4-BE49-F238E27FC236}">
                <a16:creationId xmlns:a16="http://schemas.microsoft.com/office/drawing/2014/main" id="{D9FF14EC-1980-4BED-83E6-840E76F56387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6301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パラオ共和国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692000" y="1545871"/>
            <a:ext cx="5760000" cy="3600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楕円 3"/>
          <p:cNvSpPr/>
          <p:nvPr/>
        </p:nvSpPr>
        <p:spPr>
          <a:xfrm>
            <a:off x="3133898" y="2269374"/>
            <a:ext cx="2152997" cy="21613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タイトル 2">
            <a:extLst>
              <a:ext uri="{FF2B5EF4-FFF2-40B4-BE49-F238E27FC236}">
                <a16:creationId xmlns:a16="http://schemas.microsoft.com/office/drawing/2014/main" id="{6E5F5AB2-B6C7-4FDC-A4DA-D736B405FFB2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8760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ニュージーラン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フィジー共和国</a:t>
            </a:r>
          </a:p>
        </p:txBody>
      </p:sp>
      <p:pic>
        <p:nvPicPr>
          <p:cNvPr id="18434" name="Picture 2" descr="パプアニューギニア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フィジーの国旗画像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グループ化 9"/>
          <p:cNvGrpSpPr/>
          <p:nvPr/>
        </p:nvGrpSpPr>
        <p:grpSpPr>
          <a:xfrm>
            <a:off x="1871331" y="1537397"/>
            <a:ext cx="2711392" cy="1811346"/>
            <a:chOff x="1871331" y="1537397"/>
            <a:chExt cx="2711392" cy="1811346"/>
          </a:xfrm>
        </p:grpSpPr>
        <p:sp>
          <p:nvSpPr>
            <p:cNvPr id="11" name="直角三角形 10"/>
            <p:cNvSpPr/>
            <p:nvPr/>
          </p:nvSpPr>
          <p:spPr>
            <a:xfrm>
              <a:off x="1875271" y="1780647"/>
              <a:ext cx="664729" cy="447295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" name="直角三角形 11"/>
            <p:cNvSpPr/>
            <p:nvPr/>
          </p:nvSpPr>
          <p:spPr>
            <a:xfrm flipV="1">
              <a:off x="1875271" y="2648055"/>
              <a:ext cx="688919" cy="467676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" name="直角三角形 12"/>
            <p:cNvSpPr/>
            <p:nvPr/>
          </p:nvSpPr>
          <p:spPr>
            <a:xfrm flipV="1">
              <a:off x="3435049" y="1539903"/>
              <a:ext cx="810380" cy="540478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直角三角形 13"/>
            <p:cNvSpPr/>
            <p:nvPr/>
          </p:nvSpPr>
          <p:spPr>
            <a:xfrm flipH="1" flipV="1">
              <a:off x="2212787" y="1542762"/>
              <a:ext cx="810380" cy="541164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" name="直角三角形 14"/>
            <p:cNvSpPr/>
            <p:nvPr/>
          </p:nvSpPr>
          <p:spPr>
            <a:xfrm>
              <a:off x="3435048" y="2820611"/>
              <a:ext cx="788609" cy="527351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" name="直角三角形 15"/>
            <p:cNvSpPr/>
            <p:nvPr/>
          </p:nvSpPr>
          <p:spPr>
            <a:xfrm flipH="1">
              <a:off x="2232781" y="2820611"/>
              <a:ext cx="783666" cy="527351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" name="斜め縞 16"/>
            <p:cNvSpPr/>
            <p:nvPr/>
          </p:nvSpPr>
          <p:spPr>
            <a:xfrm flipV="1">
              <a:off x="1875271" y="1537950"/>
              <a:ext cx="1030108" cy="689543"/>
            </a:xfrm>
            <a:prstGeom prst="diagStripe">
              <a:avLst>
                <a:gd name="adj" fmla="val 7652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斜め縞 17"/>
            <p:cNvSpPr/>
            <p:nvPr/>
          </p:nvSpPr>
          <p:spPr>
            <a:xfrm>
              <a:off x="3429654" y="1537397"/>
              <a:ext cx="1150652" cy="776095"/>
            </a:xfrm>
            <a:prstGeom prst="diagStripe">
              <a:avLst>
                <a:gd name="adj" fmla="val 7881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9" name="直角三角形 18"/>
            <p:cNvSpPr/>
            <p:nvPr/>
          </p:nvSpPr>
          <p:spPr>
            <a:xfrm flipH="1">
              <a:off x="3916438" y="1788069"/>
              <a:ext cx="666285" cy="439873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直角三角形 19"/>
            <p:cNvSpPr/>
            <p:nvPr/>
          </p:nvSpPr>
          <p:spPr>
            <a:xfrm flipH="1" flipV="1">
              <a:off x="3877732" y="2648055"/>
              <a:ext cx="704991" cy="467676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斜め縞 20"/>
            <p:cNvSpPr/>
            <p:nvPr/>
          </p:nvSpPr>
          <p:spPr>
            <a:xfrm flipH="1">
              <a:off x="1871331" y="1539903"/>
              <a:ext cx="1200858" cy="801923"/>
            </a:xfrm>
            <a:prstGeom prst="diagStripe">
              <a:avLst>
                <a:gd name="adj" fmla="val 724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" name="斜め縞 21"/>
            <p:cNvSpPr/>
            <p:nvPr/>
          </p:nvSpPr>
          <p:spPr>
            <a:xfrm flipV="1">
              <a:off x="1872854" y="1698382"/>
              <a:ext cx="929417" cy="614454"/>
            </a:xfrm>
            <a:prstGeom prst="diagStripe">
              <a:avLst>
                <a:gd name="adj" fmla="val 849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1872777" y="2228666"/>
              <a:ext cx="1171331" cy="90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3006978" y="1537398"/>
              <a:ext cx="94063" cy="78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3340667" y="1537760"/>
              <a:ext cx="94063" cy="781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3408777" y="2228666"/>
              <a:ext cx="1173946" cy="90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" name="斜め縞 26"/>
            <p:cNvSpPr/>
            <p:nvPr/>
          </p:nvSpPr>
          <p:spPr>
            <a:xfrm flipH="1" flipV="1">
              <a:off x="3425579" y="1538932"/>
              <a:ext cx="1154727" cy="772258"/>
            </a:xfrm>
            <a:prstGeom prst="diagStripe">
              <a:avLst>
                <a:gd name="adj" fmla="val 674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8" name="斜め縞 27"/>
            <p:cNvSpPr/>
            <p:nvPr/>
          </p:nvSpPr>
          <p:spPr>
            <a:xfrm rot="10800000" flipV="1">
              <a:off x="3537606" y="2647697"/>
              <a:ext cx="1045115" cy="700878"/>
            </a:xfrm>
            <a:prstGeom prst="diagStripe">
              <a:avLst>
                <a:gd name="adj" fmla="val 7942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9" name="斜め縞 28"/>
            <p:cNvSpPr/>
            <p:nvPr/>
          </p:nvSpPr>
          <p:spPr>
            <a:xfrm flipV="1">
              <a:off x="3423442" y="2565913"/>
              <a:ext cx="1159279" cy="782533"/>
            </a:xfrm>
            <a:prstGeom prst="diagStripe">
              <a:avLst>
                <a:gd name="adj" fmla="val 685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0" name="斜め縞 29"/>
            <p:cNvSpPr/>
            <p:nvPr/>
          </p:nvSpPr>
          <p:spPr>
            <a:xfrm>
              <a:off x="3434730" y="1537397"/>
              <a:ext cx="912298" cy="610822"/>
            </a:xfrm>
            <a:prstGeom prst="diagStripe">
              <a:avLst>
                <a:gd name="adj" fmla="val 8881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1" name="斜め縞 30"/>
            <p:cNvSpPr/>
            <p:nvPr/>
          </p:nvSpPr>
          <p:spPr>
            <a:xfrm flipH="1" flipV="1">
              <a:off x="1872139" y="2569313"/>
              <a:ext cx="1151028" cy="775860"/>
            </a:xfrm>
            <a:prstGeom prst="diagStripe">
              <a:avLst>
                <a:gd name="adj" fmla="val 7972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1871334" y="2569448"/>
              <a:ext cx="1227569" cy="78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3012374" y="2569314"/>
              <a:ext cx="88667" cy="777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4" name="斜め縞 33"/>
            <p:cNvSpPr/>
            <p:nvPr/>
          </p:nvSpPr>
          <p:spPr>
            <a:xfrm>
              <a:off x="1871331" y="2648055"/>
              <a:ext cx="1036364" cy="700688"/>
            </a:xfrm>
            <a:prstGeom prst="diagStripe">
              <a:avLst>
                <a:gd name="adj" fmla="val 6707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3355877" y="2569029"/>
              <a:ext cx="1226845" cy="79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6" name="斜め縞 35"/>
            <p:cNvSpPr/>
            <p:nvPr/>
          </p:nvSpPr>
          <p:spPr>
            <a:xfrm flipH="1" flipV="1">
              <a:off x="2094894" y="2672406"/>
              <a:ext cx="1005109" cy="674384"/>
            </a:xfrm>
            <a:prstGeom prst="diagStripe">
              <a:avLst>
                <a:gd name="adj" fmla="val 8596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3340667" y="2569029"/>
              <a:ext cx="94063" cy="777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" name="斜め縞 37"/>
            <p:cNvSpPr/>
            <p:nvPr/>
          </p:nvSpPr>
          <p:spPr>
            <a:xfrm flipH="1">
              <a:off x="3751942" y="2648833"/>
              <a:ext cx="830781" cy="551567"/>
            </a:xfrm>
            <a:prstGeom prst="diagStripe">
              <a:avLst>
                <a:gd name="adj" fmla="val 8408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3098904" y="1539903"/>
              <a:ext cx="244596" cy="180805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1872854" y="2317447"/>
              <a:ext cx="2709869" cy="252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41" name="タイトル 2">
            <a:extLst>
              <a:ext uri="{FF2B5EF4-FFF2-40B4-BE49-F238E27FC236}">
                <a16:creationId xmlns:a16="http://schemas.microsoft.com/office/drawing/2014/main" id="{A1460F96-F1B2-43E4-AA0A-658AF7FF5503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9690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</a:t>
            </a:r>
            <a:r>
              <a:rPr kumimoji="1" lang="ja-JP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しょ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とうきょうわこく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マーシャル諸島共和国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ニュージーラン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キリバス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マーシャル諸島の国旗画像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2">
            <a:extLst>
              <a:ext uri="{FF2B5EF4-FFF2-40B4-BE49-F238E27FC236}">
                <a16:creationId xmlns:a16="http://schemas.microsoft.com/office/drawing/2014/main" id="{EBC6191D-F3B3-468B-A69F-DA4432CEEB68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5374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</a:t>
            </a: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 れんぽう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ミクロネシア連邦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ニュージーラン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キリバス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ミクロネシアの国旗画像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星 5 3"/>
          <p:cNvSpPr/>
          <p:nvPr/>
        </p:nvSpPr>
        <p:spPr>
          <a:xfrm>
            <a:off x="4300238" y="2292394"/>
            <a:ext cx="575496" cy="54352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星 5 10"/>
          <p:cNvSpPr/>
          <p:nvPr/>
        </p:nvSpPr>
        <p:spPr>
          <a:xfrm rot="1186392">
            <a:off x="5024840" y="3037344"/>
            <a:ext cx="575496" cy="54352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星 5 11"/>
          <p:cNvSpPr/>
          <p:nvPr/>
        </p:nvSpPr>
        <p:spPr>
          <a:xfrm rot="2228625">
            <a:off x="4297041" y="3756605"/>
            <a:ext cx="575496" cy="54352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星 5 12"/>
          <p:cNvSpPr/>
          <p:nvPr/>
        </p:nvSpPr>
        <p:spPr>
          <a:xfrm rot="3127526">
            <a:off x="3585125" y="3025244"/>
            <a:ext cx="575496" cy="54352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タイトル 2">
            <a:extLst>
              <a:ext uri="{FF2B5EF4-FFF2-40B4-BE49-F238E27FC236}">
                <a16:creationId xmlns:a16="http://schemas.microsoft.com/office/drawing/2014/main" id="{8DB1DDEC-D490-437C-99BE-7A71653D490E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2529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74370" y="1472354"/>
            <a:ext cx="7795259" cy="2734733"/>
          </a:xfrm>
        </p:spPr>
        <p:txBody>
          <a:bodyPr wrap="square" anchor="ctr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ja-JP" altLang="en-US" sz="7600" b="1" dirty="0"/>
              <a:t>正しい国旗の国名を答えましょう。</a:t>
            </a:r>
            <a:endParaRPr kumimoji="1" lang="ja-JP" altLang="en-US" sz="7600" b="1" dirty="0"/>
          </a:p>
        </p:txBody>
      </p:sp>
    </p:spTree>
    <p:extLst>
      <p:ext uri="{BB962C8B-B14F-4D97-AF65-F5344CB8AC3E}">
        <p14:creationId xmlns:p14="http://schemas.microsoft.com/office/powerpoint/2010/main" val="2088132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 　　　　　　 れんぽう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オーストラリア連邦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グループ化 41"/>
          <p:cNvGrpSpPr/>
          <p:nvPr/>
        </p:nvGrpSpPr>
        <p:grpSpPr>
          <a:xfrm>
            <a:off x="1871331" y="1537397"/>
            <a:ext cx="2711392" cy="1811346"/>
            <a:chOff x="1871331" y="1537397"/>
            <a:chExt cx="2711392" cy="1811346"/>
          </a:xfrm>
        </p:grpSpPr>
        <p:sp>
          <p:nvSpPr>
            <p:cNvPr id="6" name="直角三角形 5"/>
            <p:cNvSpPr/>
            <p:nvPr/>
          </p:nvSpPr>
          <p:spPr>
            <a:xfrm>
              <a:off x="1875271" y="1780647"/>
              <a:ext cx="664729" cy="447295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直角三角形 13"/>
            <p:cNvSpPr/>
            <p:nvPr/>
          </p:nvSpPr>
          <p:spPr>
            <a:xfrm flipV="1">
              <a:off x="1875271" y="2648055"/>
              <a:ext cx="688919" cy="467676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直角三角形 6"/>
            <p:cNvSpPr/>
            <p:nvPr/>
          </p:nvSpPr>
          <p:spPr>
            <a:xfrm flipV="1">
              <a:off x="3435049" y="1539903"/>
              <a:ext cx="810380" cy="540478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" name="直角三角形 15"/>
            <p:cNvSpPr/>
            <p:nvPr/>
          </p:nvSpPr>
          <p:spPr>
            <a:xfrm flipH="1" flipV="1">
              <a:off x="2212787" y="1542762"/>
              <a:ext cx="810380" cy="541164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" name="直角三角形 8"/>
            <p:cNvSpPr/>
            <p:nvPr/>
          </p:nvSpPr>
          <p:spPr>
            <a:xfrm>
              <a:off x="3435048" y="2820611"/>
              <a:ext cx="788609" cy="527351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直角三角形 17"/>
            <p:cNvSpPr/>
            <p:nvPr/>
          </p:nvSpPr>
          <p:spPr>
            <a:xfrm flipH="1">
              <a:off x="2232781" y="2820611"/>
              <a:ext cx="783666" cy="527351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" name="斜め縞 14"/>
            <p:cNvSpPr/>
            <p:nvPr/>
          </p:nvSpPr>
          <p:spPr>
            <a:xfrm flipV="1">
              <a:off x="1875271" y="1537950"/>
              <a:ext cx="1030108" cy="689543"/>
            </a:xfrm>
            <a:prstGeom prst="diagStripe">
              <a:avLst>
                <a:gd name="adj" fmla="val 7652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" name="斜め縞 16"/>
            <p:cNvSpPr/>
            <p:nvPr/>
          </p:nvSpPr>
          <p:spPr>
            <a:xfrm>
              <a:off x="3429654" y="1537397"/>
              <a:ext cx="1150652" cy="776095"/>
            </a:xfrm>
            <a:prstGeom prst="diagStripe">
              <a:avLst>
                <a:gd name="adj" fmla="val 7881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9" name="直角三角形 18"/>
            <p:cNvSpPr/>
            <p:nvPr/>
          </p:nvSpPr>
          <p:spPr>
            <a:xfrm flipH="1">
              <a:off x="3916438" y="1788069"/>
              <a:ext cx="666285" cy="439873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5" name="直角三角形 24"/>
            <p:cNvSpPr/>
            <p:nvPr/>
          </p:nvSpPr>
          <p:spPr>
            <a:xfrm flipH="1" flipV="1">
              <a:off x="3877732" y="2648055"/>
              <a:ext cx="704991" cy="467676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斜め縞 19"/>
            <p:cNvSpPr/>
            <p:nvPr/>
          </p:nvSpPr>
          <p:spPr>
            <a:xfrm flipH="1">
              <a:off x="1871331" y="1539903"/>
              <a:ext cx="1200858" cy="801923"/>
            </a:xfrm>
            <a:prstGeom prst="diagStripe">
              <a:avLst>
                <a:gd name="adj" fmla="val 724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斜め縞 20"/>
            <p:cNvSpPr/>
            <p:nvPr/>
          </p:nvSpPr>
          <p:spPr>
            <a:xfrm flipV="1">
              <a:off x="1872854" y="1698382"/>
              <a:ext cx="929417" cy="614454"/>
            </a:xfrm>
            <a:prstGeom prst="diagStripe">
              <a:avLst>
                <a:gd name="adj" fmla="val 849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1872777" y="2228666"/>
              <a:ext cx="1171331" cy="90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3006978" y="1537398"/>
              <a:ext cx="94063" cy="78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3340667" y="1537760"/>
              <a:ext cx="94063" cy="781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3408777" y="2228666"/>
              <a:ext cx="1173946" cy="90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2" name="斜め縞 31"/>
            <p:cNvSpPr/>
            <p:nvPr/>
          </p:nvSpPr>
          <p:spPr>
            <a:xfrm flipH="1" flipV="1">
              <a:off x="3425579" y="1538932"/>
              <a:ext cx="1154727" cy="772258"/>
            </a:xfrm>
            <a:prstGeom prst="diagStripe">
              <a:avLst>
                <a:gd name="adj" fmla="val 674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3" name="斜め縞 22"/>
            <p:cNvSpPr/>
            <p:nvPr/>
          </p:nvSpPr>
          <p:spPr>
            <a:xfrm rot="10800000" flipV="1">
              <a:off x="3537606" y="2647697"/>
              <a:ext cx="1045115" cy="700878"/>
            </a:xfrm>
            <a:prstGeom prst="diagStripe">
              <a:avLst>
                <a:gd name="adj" fmla="val 7942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" name="斜め縞 39"/>
            <p:cNvSpPr/>
            <p:nvPr/>
          </p:nvSpPr>
          <p:spPr>
            <a:xfrm flipV="1">
              <a:off x="3423442" y="2565913"/>
              <a:ext cx="1159279" cy="782533"/>
            </a:xfrm>
            <a:prstGeom prst="diagStripe">
              <a:avLst>
                <a:gd name="adj" fmla="val 685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3" name="斜め縞 32"/>
            <p:cNvSpPr/>
            <p:nvPr/>
          </p:nvSpPr>
          <p:spPr>
            <a:xfrm>
              <a:off x="3434730" y="1537397"/>
              <a:ext cx="912298" cy="610822"/>
            </a:xfrm>
            <a:prstGeom prst="diagStripe">
              <a:avLst>
                <a:gd name="adj" fmla="val 8881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5" name="斜め縞 34"/>
            <p:cNvSpPr/>
            <p:nvPr/>
          </p:nvSpPr>
          <p:spPr>
            <a:xfrm flipH="1" flipV="1">
              <a:off x="1872139" y="2569313"/>
              <a:ext cx="1151028" cy="775860"/>
            </a:xfrm>
            <a:prstGeom prst="diagStripe">
              <a:avLst>
                <a:gd name="adj" fmla="val 7972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1871334" y="2569448"/>
              <a:ext cx="1227569" cy="78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3012374" y="2569314"/>
              <a:ext cx="88667" cy="777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" name="斜め縞 36"/>
            <p:cNvSpPr/>
            <p:nvPr/>
          </p:nvSpPr>
          <p:spPr>
            <a:xfrm>
              <a:off x="1871331" y="2648055"/>
              <a:ext cx="1036364" cy="700688"/>
            </a:xfrm>
            <a:prstGeom prst="diagStripe">
              <a:avLst>
                <a:gd name="adj" fmla="val 6707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3355877" y="2569029"/>
              <a:ext cx="1226845" cy="79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" name="斜め縞 42"/>
            <p:cNvSpPr/>
            <p:nvPr/>
          </p:nvSpPr>
          <p:spPr>
            <a:xfrm flipH="1" flipV="1">
              <a:off x="2094894" y="2672406"/>
              <a:ext cx="1005109" cy="674384"/>
            </a:xfrm>
            <a:prstGeom prst="diagStripe">
              <a:avLst>
                <a:gd name="adj" fmla="val 8596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3340667" y="2569029"/>
              <a:ext cx="94063" cy="777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" name="斜め縞 38"/>
            <p:cNvSpPr/>
            <p:nvPr/>
          </p:nvSpPr>
          <p:spPr>
            <a:xfrm flipH="1">
              <a:off x="3751942" y="2648833"/>
              <a:ext cx="830781" cy="551567"/>
            </a:xfrm>
            <a:prstGeom prst="diagStripe">
              <a:avLst>
                <a:gd name="adj" fmla="val 8408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3098904" y="1539903"/>
              <a:ext cx="244596" cy="180805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872854" y="2317447"/>
              <a:ext cx="2709869" cy="252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50" name="グループ化 49"/>
          <p:cNvGrpSpPr/>
          <p:nvPr/>
        </p:nvGrpSpPr>
        <p:grpSpPr>
          <a:xfrm>
            <a:off x="1871331" y="1538931"/>
            <a:ext cx="5399815" cy="3600972"/>
            <a:chOff x="1871331" y="1538931"/>
            <a:chExt cx="5399815" cy="3600972"/>
          </a:xfrm>
          <a:solidFill>
            <a:srgbClr val="00008B"/>
          </a:solidFill>
        </p:grpSpPr>
        <p:sp>
          <p:nvSpPr>
            <p:cNvPr id="47" name="正方形/長方形 46"/>
            <p:cNvSpPr/>
            <p:nvPr/>
          </p:nvSpPr>
          <p:spPr>
            <a:xfrm>
              <a:off x="1871331" y="3345174"/>
              <a:ext cx="5399814" cy="17947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4577282" y="1538931"/>
              <a:ext cx="2693864" cy="36009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2833662" y="1858138"/>
            <a:ext cx="3930906" cy="2792703"/>
            <a:chOff x="2833662" y="1858138"/>
            <a:chExt cx="3930906" cy="2792703"/>
          </a:xfrm>
        </p:grpSpPr>
        <p:sp>
          <p:nvSpPr>
            <p:cNvPr id="51" name="星 7 50"/>
            <p:cNvSpPr/>
            <p:nvPr/>
          </p:nvSpPr>
          <p:spPr>
            <a:xfrm>
              <a:off x="2833662" y="3799406"/>
              <a:ext cx="770150" cy="749074"/>
            </a:xfrm>
            <a:prstGeom prst="star7">
              <a:avLst>
                <a:gd name="adj" fmla="val 19598"/>
                <a:gd name="hf" fmla="val 102572"/>
                <a:gd name="vf" fmla="val 10521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2" name="星 7 51"/>
            <p:cNvSpPr/>
            <p:nvPr/>
          </p:nvSpPr>
          <p:spPr>
            <a:xfrm>
              <a:off x="5741129" y="1858138"/>
              <a:ext cx="397539" cy="391188"/>
            </a:xfrm>
            <a:prstGeom prst="star7">
              <a:avLst>
                <a:gd name="adj" fmla="val 19859"/>
                <a:gd name="hf" fmla="val 102572"/>
                <a:gd name="vf" fmla="val 10521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7" name="星 7 56"/>
            <p:cNvSpPr/>
            <p:nvPr/>
          </p:nvSpPr>
          <p:spPr>
            <a:xfrm>
              <a:off x="6367029" y="2547061"/>
              <a:ext cx="397539" cy="391188"/>
            </a:xfrm>
            <a:prstGeom prst="star7">
              <a:avLst>
                <a:gd name="adj" fmla="val 19859"/>
                <a:gd name="hf" fmla="val 102572"/>
                <a:gd name="vf" fmla="val 10521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8" name="星 7 57"/>
            <p:cNvSpPr/>
            <p:nvPr/>
          </p:nvSpPr>
          <p:spPr>
            <a:xfrm>
              <a:off x="5091196" y="2864489"/>
              <a:ext cx="397539" cy="391188"/>
            </a:xfrm>
            <a:prstGeom prst="star7">
              <a:avLst>
                <a:gd name="adj" fmla="val 19859"/>
                <a:gd name="hf" fmla="val 102572"/>
                <a:gd name="vf" fmla="val 10521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9" name="星 7 58"/>
            <p:cNvSpPr/>
            <p:nvPr/>
          </p:nvSpPr>
          <p:spPr>
            <a:xfrm>
              <a:off x="5677976" y="4259653"/>
              <a:ext cx="397539" cy="391188"/>
            </a:xfrm>
            <a:prstGeom prst="star7">
              <a:avLst>
                <a:gd name="adj" fmla="val 19859"/>
                <a:gd name="hf" fmla="val 102572"/>
                <a:gd name="vf" fmla="val 10521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3" name="星 5 52"/>
            <p:cNvSpPr/>
            <p:nvPr/>
          </p:nvSpPr>
          <p:spPr>
            <a:xfrm>
              <a:off x="6163644" y="3469273"/>
              <a:ext cx="205442" cy="205442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49" name="タイトル 2">
            <a:extLst>
              <a:ext uri="{FF2B5EF4-FFF2-40B4-BE49-F238E27FC236}">
                <a16:creationId xmlns:a16="http://schemas.microsoft.com/office/drawing/2014/main" id="{3068E28D-5C3D-4088-8C70-211AFEACA6FF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138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キリバス共和国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ニュージーラン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キリバス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F8F3724D-BDC1-4B95-9D93-2AF84ECACBBA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7774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しょとう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クック諸島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ニュージーラン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キリバス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クック諸島の国旗画像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グループ化 40"/>
          <p:cNvGrpSpPr/>
          <p:nvPr/>
        </p:nvGrpSpPr>
        <p:grpSpPr>
          <a:xfrm>
            <a:off x="1871331" y="1537397"/>
            <a:ext cx="2711392" cy="1811346"/>
            <a:chOff x="1871331" y="1537397"/>
            <a:chExt cx="2711392" cy="1811346"/>
          </a:xfrm>
        </p:grpSpPr>
        <p:sp>
          <p:nvSpPr>
            <p:cNvPr id="42" name="直角三角形 41"/>
            <p:cNvSpPr/>
            <p:nvPr/>
          </p:nvSpPr>
          <p:spPr>
            <a:xfrm>
              <a:off x="1875271" y="1780647"/>
              <a:ext cx="664729" cy="447295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" name="直角三角形 42"/>
            <p:cNvSpPr/>
            <p:nvPr/>
          </p:nvSpPr>
          <p:spPr>
            <a:xfrm flipV="1">
              <a:off x="1875271" y="2648055"/>
              <a:ext cx="688919" cy="467676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" name="直角三角形 43"/>
            <p:cNvSpPr/>
            <p:nvPr/>
          </p:nvSpPr>
          <p:spPr>
            <a:xfrm flipV="1">
              <a:off x="3435049" y="1539903"/>
              <a:ext cx="810380" cy="540478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" name="直角三角形 44"/>
            <p:cNvSpPr/>
            <p:nvPr/>
          </p:nvSpPr>
          <p:spPr>
            <a:xfrm flipH="1" flipV="1">
              <a:off x="2212787" y="1542762"/>
              <a:ext cx="810380" cy="541164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6" name="直角三角形 45"/>
            <p:cNvSpPr/>
            <p:nvPr/>
          </p:nvSpPr>
          <p:spPr>
            <a:xfrm>
              <a:off x="3435048" y="2820611"/>
              <a:ext cx="788609" cy="527351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7" name="直角三角形 46"/>
            <p:cNvSpPr/>
            <p:nvPr/>
          </p:nvSpPr>
          <p:spPr>
            <a:xfrm flipH="1">
              <a:off x="2232781" y="2820611"/>
              <a:ext cx="783666" cy="527351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8" name="斜め縞 47"/>
            <p:cNvSpPr/>
            <p:nvPr/>
          </p:nvSpPr>
          <p:spPr>
            <a:xfrm flipV="1">
              <a:off x="1875271" y="1537950"/>
              <a:ext cx="1030108" cy="689543"/>
            </a:xfrm>
            <a:prstGeom prst="diagStripe">
              <a:avLst>
                <a:gd name="adj" fmla="val 7652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9" name="斜め縞 48"/>
            <p:cNvSpPr/>
            <p:nvPr/>
          </p:nvSpPr>
          <p:spPr>
            <a:xfrm>
              <a:off x="3429654" y="1537397"/>
              <a:ext cx="1150652" cy="776095"/>
            </a:xfrm>
            <a:prstGeom prst="diagStripe">
              <a:avLst>
                <a:gd name="adj" fmla="val 7881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0" name="直角三角形 49"/>
            <p:cNvSpPr/>
            <p:nvPr/>
          </p:nvSpPr>
          <p:spPr>
            <a:xfrm flipH="1">
              <a:off x="3916438" y="1788069"/>
              <a:ext cx="666285" cy="439873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1" name="直角三角形 50"/>
            <p:cNvSpPr/>
            <p:nvPr/>
          </p:nvSpPr>
          <p:spPr>
            <a:xfrm flipH="1" flipV="1">
              <a:off x="3877732" y="2648055"/>
              <a:ext cx="704991" cy="467676"/>
            </a:xfrm>
            <a:prstGeom prst="rtTriangle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2" name="斜め縞 51"/>
            <p:cNvSpPr/>
            <p:nvPr/>
          </p:nvSpPr>
          <p:spPr>
            <a:xfrm flipH="1">
              <a:off x="1871331" y="1539903"/>
              <a:ext cx="1200858" cy="801923"/>
            </a:xfrm>
            <a:prstGeom prst="diagStripe">
              <a:avLst>
                <a:gd name="adj" fmla="val 724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3" name="斜め縞 52"/>
            <p:cNvSpPr/>
            <p:nvPr/>
          </p:nvSpPr>
          <p:spPr>
            <a:xfrm flipV="1">
              <a:off x="1872854" y="1698382"/>
              <a:ext cx="929417" cy="614454"/>
            </a:xfrm>
            <a:prstGeom prst="diagStripe">
              <a:avLst>
                <a:gd name="adj" fmla="val 849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1872777" y="2228666"/>
              <a:ext cx="1171331" cy="90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3006978" y="1537398"/>
              <a:ext cx="94063" cy="78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3340667" y="1537760"/>
              <a:ext cx="94063" cy="781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3408777" y="2228666"/>
              <a:ext cx="1173946" cy="90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8" name="斜め縞 57"/>
            <p:cNvSpPr/>
            <p:nvPr/>
          </p:nvSpPr>
          <p:spPr>
            <a:xfrm flipH="1" flipV="1">
              <a:off x="3425579" y="1538932"/>
              <a:ext cx="1154727" cy="772258"/>
            </a:xfrm>
            <a:prstGeom prst="diagStripe">
              <a:avLst>
                <a:gd name="adj" fmla="val 674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9" name="斜め縞 58"/>
            <p:cNvSpPr/>
            <p:nvPr/>
          </p:nvSpPr>
          <p:spPr>
            <a:xfrm rot="10800000" flipV="1">
              <a:off x="3537606" y="2647697"/>
              <a:ext cx="1045115" cy="700878"/>
            </a:xfrm>
            <a:prstGeom prst="diagStripe">
              <a:avLst>
                <a:gd name="adj" fmla="val 7942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0" name="斜め縞 59"/>
            <p:cNvSpPr/>
            <p:nvPr/>
          </p:nvSpPr>
          <p:spPr>
            <a:xfrm flipV="1">
              <a:off x="3423442" y="2565913"/>
              <a:ext cx="1159279" cy="782533"/>
            </a:xfrm>
            <a:prstGeom prst="diagStripe">
              <a:avLst>
                <a:gd name="adj" fmla="val 685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1" name="斜め縞 60"/>
            <p:cNvSpPr/>
            <p:nvPr/>
          </p:nvSpPr>
          <p:spPr>
            <a:xfrm>
              <a:off x="3434730" y="1537397"/>
              <a:ext cx="912298" cy="610822"/>
            </a:xfrm>
            <a:prstGeom prst="diagStripe">
              <a:avLst>
                <a:gd name="adj" fmla="val 8881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2" name="斜め縞 61"/>
            <p:cNvSpPr/>
            <p:nvPr/>
          </p:nvSpPr>
          <p:spPr>
            <a:xfrm flipH="1" flipV="1">
              <a:off x="1872139" y="2569313"/>
              <a:ext cx="1151028" cy="775860"/>
            </a:xfrm>
            <a:prstGeom prst="diagStripe">
              <a:avLst>
                <a:gd name="adj" fmla="val 7972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1871334" y="2569448"/>
              <a:ext cx="1227569" cy="78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3012374" y="2569314"/>
              <a:ext cx="88667" cy="777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5" name="斜め縞 64"/>
            <p:cNvSpPr/>
            <p:nvPr/>
          </p:nvSpPr>
          <p:spPr>
            <a:xfrm>
              <a:off x="1871331" y="2648055"/>
              <a:ext cx="1036364" cy="700688"/>
            </a:xfrm>
            <a:prstGeom prst="diagStripe">
              <a:avLst>
                <a:gd name="adj" fmla="val 6707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3355877" y="2569029"/>
              <a:ext cx="1226845" cy="79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7" name="斜め縞 66"/>
            <p:cNvSpPr/>
            <p:nvPr/>
          </p:nvSpPr>
          <p:spPr>
            <a:xfrm flipH="1" flipV="1">
              <a:off x="2094894" y="2672406"/>
              <a:ext cx="1005109" cy="674384"/>
            </a:xfrm>
            <a:prstGeom prst="diagStripe">
              <a:avLst>
                <a:gd name="adj" fmla="val 8596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8" name="正方形/長方形 67"/>
            <p:cNvSpPr/>
            <p:nvPr/>
          </p:nvSpPr>
          <p:spPr>
            <a:xfrm>
              <a:off x="3340667" y="2569029"/>
              <a:ext cx="94063" cy="777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9" name="斜め縞 68"/>
            <p:cNvSpPr/>
            <p:nvPr/>
          </p:nvSpPr>
          <p:spPr>
            <a:xfrm flipH="1">
              <a:off x="3751942" y="2648833"/>
              <a:ext cx="830781" cy="551567"/>
            </a:xfrm>
            <a:prstGeom prst="diagStripe">
              <a:avLst>
                <a:gd name="adj" fmla="val 8408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0" name="正方形/長方形 69"/>
            <p:cNvSpPr/>
            <p:nvPr/>
          </p:nvSpPr>
          <p:spPr>
            <a:xfrm>
              <a:off x="3098904" y="1539903"/>
              <a:ext cx="244596" cy="180805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1872854" y="2317447"/>
              <a:ext cx="2709869" cy="252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72" name="グループ化 71"/>
          <p:cNvGrpSpPr/>
          <p:nvPr/>
        </p:nvGrpSpPr>
        <p:grpSpPr>
          <a:xfrm>
            <a:off x="1871331" y="1538931"/>
            <a:ext cx="5399815" cy="3600972"/>
            <a:chOff x="1871331" y="1538931"/>
            <a:chExt cx="5399815" cy="3600972"/>
          </a:xfrm>
          <a:solidFill>
            <a:srgbClr val="00008B"/>
          </a:solidFill>
        </p:grpSpPr>
        <p:sp>
          <p:nvSpPr>
            <p:cNvPr id="73" name="正方形/長方形 72"/>
            <p:cNvSpPr/>
            <p:nvPr/>
          </p:nvSpPr>
          <p:spPr>
            <a:xfrm>
              <a:off x="1871331" y="3345174"/>
              <a:ext cx="5399814" cy="1794729"/>
            </a:xfrm>
            <a:prstGeom prst="rect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4577282" y="1538931"/>
              <a:ext cx="2693864" cy="3600971"/>
            </a:xfrm>
            <a:prstGeom prst="rect">
              <a:avLst/>
            </a:prstGeom>
            <a:solidFill>
              <a:srgbClr val="00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4737312" y="2139482"/>
            <a:ext cx="2442303" cy="2402606"/>
            <a:chOff x="4737312" y="2139482"/>
            <a:chExt cx="2442303" cy="2402606"/>
          </a:xfrm>
        </p:grpSpPr>
        <p:sp>
          <p:nvSpPr>
            <p:cNvPr id="4" name="星 5 3"/>
            <p:cNvSpPr/>
            <p:nvPr/>
          </p:nvSpPr>
          <p:spPr>
            <a:xfrm>
              <a:off x="5768276" y="2139482"/>
              <a:ext cx="387908" cy="35618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7" name="星 5 76"/>
            <p:cNvSpPr/>
            <p:nvPr/>
          </p:nvSpPr>
          <p:spPr>
            <a:xfrm rot="1435323">
              <a:off x="6192484" y="2228107"/>
              <a:ext cx="387908" cy="35618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8" name="星 5 77"/>
            <p:cNvSpPr/>
            <p:nvPr/>
          </p:nvSpPr>
          <p:spPr>
            <a:xfrm rot="20190772">
              <a:off x="6519902" y="2478128"/>
              <a:ext cx="387908" cy="35618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9" name="星 5 78"/>
            <p:cNvSpPr/>
            <p:nvPr/>
          </p:nvSpPr>
          <p:spPr>
            <a:xfrm>
              <a:off x="6738825" y="2847123"/>
              <a:ext cx="387908" cy="35618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0" name="星 5 79"/>
            <p:cNvSpPr/>
            <p:nvPr/>
          </p:nvSpPr>
          <p:spPr>
            <a:xfrm rot="1423808">
              <a:off x="6791707" y="3266309"/>
              <a:ext cx="387908" cy="35618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1" name="星 5 80"/>
            <p:cNvSpPr/>
            <p:nvPr/>
          </p:nvSpPr>
          <p:spPr>
            <a:xfrm rot="20149188">
              <a:off x="6649014" y="3665200"/>
              <a:ext cx="387908" cy="35618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2" name="星 5 81"/>
            <p:cNvSpPr/>
            <p:nvPr/>
          </p:nvSpPr>
          <p:spPr>
            <a:xfrm>
              <a:off x="6377702" y="3989034"/>
              <a:ext cx="387908" cy="35618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3" name="星 5 82"/>
            <p:cNvSpPr/>
            <p:nvPr/>
          </p:nvSpPr>
          <p:spPr>
            <a:xfrm rot="1337858">
              <a:off x="5993504" y="4161304"/>
              <a:ext cx="387908" cy="35618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5" name="星 5 84"/>
            <p:cNvSpPr/>
            <p:nvPr/>
          </p:nvSpPr>
          <p:spPr>
            <a:xfrm rot="2765707">
              <a:off x="5574599" y="4170039"/>
              <a:ext cx="387908" cy="35618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6" name="星 5 85"/>
            <p:cNvSpPr/>
            <p:nvPr/>
          </p:nvSpPr>
          <p:spPr>
            <a:xfrm>
              <a:off x="5169851" y="4000680"/>
              <a:ext cx="387908" cy="35618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7" name="星 5 86"/>
            <p:cNvSpPr/>
            <p:nvPr/>
          </p:nvSpPr>
          <p:spPr>
            <a:xfrm rot="1374855">
              <a:off x="4890170" y="3686550"/>
              <a:ext cx="387908" cy="35618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8" name="星 5 87"/>
            <p:cNvSpPr/>
            <p:nvPr/>
          </p:nvSpPr>
          <p:spPr>
            <a:xfrm rot="20099741">
              <a:off x="4737312" y="3283523"/>
              <a:ext cx="387908" cy="35618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9" name="星 5 88"/>
            <p:cNvSpPr/>
            <p:nvPr/>
          </p:nvSpPr>
          <p:spPr>
            <a:xfrm>
              <a:off x="4784641" y="2869699"/>
              <a:ext cx="387908" cy="35618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0" name="星 5 89"/>
            <p:cNvSpPr/>
            <p:nvPr/>
          </p:nvSpPr>
          <p:spPr>
            <a:xfrm rot="1338895">
              <a:off x="4997588" y="2495360"/>
              <a:ext cx="387908" cy="35618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1" name="星 5 90"/>
            <p:cNvSpPr/>
            <p:nvPr/>
          </p:nvSpPr>
          <p:spPr>
            <a:xfrm rot="20071674">
              <a:off x="5320837" y="2237490"/>
              <a:ext cx="387908" cy="35618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75" name="タイトル 2">
            <a:extLst>
              <a:ext uri="{FF2B5EF4-FFF2-40B4-BE49-F238E27FC236}">
                <a16:creationId xmlns:a16="http://schemas.microsoft.com/office/drawing/2014/main" id="{AC9C98E1-6BC8-4A4B-B7EE-D28AE27E823F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1827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</a:t>
            </a:r>
            <a:r>
              <a:rPr kumimoji="1" lang="ja-JP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どくりつ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サモア独立国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ニュージーラン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キリバス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サモアの国旗画像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2">
            <a:extLst>
              <a:ext uri="{FF2B5EF4-FFF2-40B4-BE49-F238E27FC236}">
                <a16:creationId xmlns:a16="http://schemas.microsoft.com/office/drawing/2014/main" id="{C8EAF4EE-AE44-4F03-8C51-7E1604CAFA91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1516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</a:t>
            </a: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 しょ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とう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ソロモン諸島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ニュージーラン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キリバス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ソロモン諸島の国旗画像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1872252" y="1539903"/>
            <a:ext cx="5392341" cy="3600000"/>
            <a:chOff x="1872252" y="1539903"/>
            <a:chExt cx="5392341" cy="3600000"/>
          </a:xfrm>
        </p:grpSpPr>
        <p:sp>
          <p:nvSpPr>
            <p:cNvPr id="4" name="直角三角形 3"/>
            <p:cNvSpPr/>
            <p:nvPr/>
          </p:nvSpPr>
          <p:spPr>
            <a:xfrm flipH="1">
              <a:off x="2126456" y="1835944"/>
              <a:ext cx="5138137" cy="3303959"/>
            </a:xfrm>
            <a:prstGeom prst="rtTriangle">
              <a:avLst/>
            </a:prstGeom>
            <a:solidFill>
              <a:srgbClr val="6EB9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" name="直角三角形 10"/>
            <p:cNvSpPr/>
            <p:nvPr/>
          </p:nvSpPr>
          <p:spPr>
            <a:xfrm flipV="1">
              <a:off x="1872252" y="1539903"/>
              <a:ext cx="5131664" cy="3275288"/>
            </a:xfrm>
            <a:prstGeom prst="rtTriangle">
              <a:avLst/>
            </a:prstGeom>
            <a:solidFill>
              <a:srgbClr val="7CCE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" name="星 5 4"/>
            <p:cNvSpPr/>
            <p:nvPr/>
          </p:nvSpPr>
          <p:spPr>
            <a:xfrm>
              <a:off x="2295728" y="1896893"/>
              <a:ext cx="535021" cy="515566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" name="星 5 12"/>
            <p:cNvSpPr/>
            <p:nvPr/>
          </p:nvSpPr>
          <p:spPr>
            <a:xfrm>
              <a:off x="3365770" y="1896893"/>
              <a:ext cx="535021" cy="515566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星 5 13"/>
            <p:cNvSpPr/>
            <p:nvPr/>
          </p:nvSpPr>
          <p:spPr>
            <a:xfrm>
              <a:off x="3365770" y="2712468"/>
              <a:ext cx="535021" cy="515566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" name="星 5 14"/>
            <p:cNvSpPr/>
            <p:nvPr/>
          </p:nvSpPr>
          <p:spPr>
            <a:xfrm>
              <a:off x="2295728" y="2712468"/>
              <a:ext cx="535021" cy="515566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" name="星 5 15"/>
            <p:cNvSpPr/>
            <p:nvPr/>
          </p:nvSpPr>
          <p:spPr>
            <a:xfrm>
              <a:off x="2830749" y="2304681"/>
              <a:ext cx="535021" cy="515566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18" name="タイトル 2">
            <a:extLst>
              <a:ext uri="{FF2B5EF4-FFF2-40B4-BE49-F238E27FC236}">
                <a16:creationId xmlns:a16="http://schemas.microsoft.com/office/drawing/2014/main" id="{85B76DB1-25A2-4DD8-B9A8-AB000C2F3C36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08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ツバル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ニュージーラン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キリバス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ツバルの国旗画像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グループ化 9"/>
          <p:cNvGrpSpPr/>
          <p:nvPr/>
        </p:nvGrpSpPr>
        <p:grpSpPr>
          <a:xfrm>
            <a:off x="1871331" y="1537397"/>
            <a:ext cx="2711392" cy="1811346"/>
            <a:chOff x="1871331" y="1537397"/>
            <a:chExt cx="2711392" cy="1811346"/>
          </a:xfrm>
        </p:grpSpPr>
        <p:sp>
          <p:nvSpPr>
            <p:cNvPr id="11" name="直角三角形 10"/>
            <p:cNvSpPr/>
            <p:nvPr/>
          </p:nvSpPr>
          <p:spPr>
            <a:xfrm>
              <a:off x="1875271" y="1780647"/>
              <a:ext cx="664729" cy="447295"/>
            </a:xfrm>
            <a:prstGeom prst="rtTriangle">
              <a:avLst/>
            </a:prstGeom>
            <a:solidFill>
              <a:srgbClr val="0024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" name="直角三角形 11"/>
            <p:cNvSpPr/>
            <p:nvPr/>
          </p:nvSpPr>
          <p:spPr>
            <a:xfrm flipV="1">
              <a:off x="1875271" y="2648055"/>
              <a:ext cx="688919" cy="467676"/>
            </a:xfrm>
            <a:prstGeom prst="rtTriangle">
              <a:avLst/>
            </a:prstGeom>
            <a:solidFill>
              <a:srgbClr val="0024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" name="直角三角形 12"/>
            <p:cNvSpPr/>
            <p:nvPr/>
          </p:nvSpPr>
          <p:spPr>
            <a:xfrm flipV="1">
              <a:off x="3435049" y="1539903"/>
              <a:ext cx="810380" cy="540478"/>
            </a:xfrm>
            <a:prstGeom prst="rtTriangle">
              <a:avLst/>
            </a:prstGeom>
            <a:solidFill>
              <a:srgbClr val="0024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直角三角形 13"/>
            <p:cNvSpPr/>
            <p:nvPr/>
          </p:nvSpPr>
          <p:spPr>
            <a:xfrm flipH="1" flipV="1">
              <a:off x="2212787" y="1542762"/>
              <a:ext cx="810380" cy="541164"/>
            </a:xfrm>
            <a:prstGeom prst="rtTriangle">
              <a:avLst/>
            </a:prstGeom>
            <a:solidFill>
              <a:srgbClr val="0024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" name="直角三角形 14"/>
            <p:cNvSpPr/>
            <p:nvPr/>
          </p:nvSpPr>
          <p:spPr>
            <a:xfrm>
              <a:off x="3435048" y="2820611"/>
              <a:ext cx="788609" cy="527351"/>
            </a:xfrm>
            <a:prstGeom prst="rtTriangle">
              <a:avLst/>
            </a:prstGeom>
            <a:solidFill>
              <a:srgbClr val="0024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" name="直角三角形 15"/>
            <p:cNvSpPr/>
            <p:nvPr/>
          </p:nvSpPr>
          <p:spPr>
            <a:xfrm flipH="1">
              <a:off x="2232781" y="2820611"/>
              <a:ext cx="783666" cy="527351"/>
            </a:xfrm>
            <a:prstGeom prst="rtTriangle">
              <a:avLst/>
            </a:prstGeom>
            <a:solidFill>
              <a:srgbClr val="0024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" name="斜め縞 16"/>
            <p:cNvSpPr/>
            <p:nvPr/>
          </p:nvSpPr>
          <p:spPr>
            <a:xfrm flipV="1">
              <a:off x="1875271" y="1537950"/>
              <a:ext cx="1030108" cy="689543"/>
            </a:xfrm>
            <a:prstGeom prst="diagStripe">
              <a:avLst>
                <a:gd name="adj" fmla="val 76522"/>
              </a:avLst>
            </a:prstGeom>
            <a:solidFill>
              <a:srgbClr val="CF14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斜め縞 17"/>
            <p:cNvSpPr/>
            <p:nvPr/>
          </p:nvSpPr>
          <p:spPr>
            <a:xfrm>
              <a:off x="3429654" y="1537397"/>
              <a:ext cx="1150652" cy="776095"/>
            </a:xfrm>
            <a:prstGeom prst="diagStripe">
              <a:avLst>
                <a:gd name="adj" fmla="val 78811"/>
              </a:avLst>
            </a:prstGeom>
            <a:solidFill>
              <a:srgbClr val="CF14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9" name="直角三角形 18"/>
            <p:cNvSpPr/>
            <p:nvPr/>
          </p:nvSpPr>
          <p:spPr>
            <a:xfrm flipH="1">
              <a:off x="3916438" y="1788069"/>
              <a:ext cx="666285" cy="439873"/>
            </a:xfrm>
            <a:prstGeom prst="rtTriangle">
              <a:avLst/>
            </a:prstGeom>
            <a:solidFill>
              <a:srgbClr val="0024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直角三角形 19"/>
            <p:cNvSpPr/>
            <p:nvPr/>
          </p:nvSpPr>
          <p:spPr>
            <a:xfrm flipH="1" flipV="1">
              <a:off x="3877732" y="2648055"/>
              <a:ext cx="704991" cy="467676"/>
            </a:xfrm>
            <a:prstGeom prst="rtTriangle">
              <a:avLst/>
            </a:prstGeom>
            <a:solidFill>
              <a:srgbClr val="0024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斜め縞 20"/>
            <p:cNvSpPr/>
            <p:nvPr/>
          </p:nvSpPr>
          <p:spPr>
            <a:xfrm flipH="1">
              <a:off x="1871331" y="1539903"/>
              <a:ext cx="1200858" cy="801923"/>
            </a:xfrm>
            <a:prstGeom prst="diagStripe">
              <a:avLst>
                <a:gd name="adj" fmla="val 724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" name="斜め縞 21"/>
            <p:cNvSpPr/>
            <p:nvPr/>
          </p:nvSpPr>
          <p:spPr>
            <a:xfrm flipV="1">
              <a:off x="1872854" y="1698382"/>
              <a:ext cx="929417" cy="614454"/>
            </a:xfrm>
            <a:prstGeom prst="diagStripe">
              <a:avLst>
                <a:gd name="adj" fmla="val 849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1872777" y="2228666"/>
              <a:ext cx="1171331" cy="90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3006978" y="1537398"/>
              <a:ext cx="94063" cy="78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3340667" y="1537760"/>
              <a:ext cx="94063" cy="781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3408777" y="2228666"/>
              <a:ext cx="1173946" cy="90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" name="斜め縞 26"/>
            <p:cNvSpPr/>
            <p:nvPr/>
          </p:nvSpPr>
          <p:spPr>
            <a:xfrm flipH="1" flipV="1">
              <a:off x="3425579" y="1538932"/>
              <a:ext cx="1154727" cy="772258"/>
            </a:xfrm>
            <a:prstGeom prst="diagStripe">
              <a:avLst>
                <a:gd name="adj" fmla="val 674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8" name="斜め縞 27"/>
            <p:cNvSpPr/>
            <p:nvPr/>
          </p:nvSpPr>
          <p:spPr>
            <a:xfrm rot="10800000" flipV="1">
              <a:off x="3537606" y="2647697"/>
              <a:ext cx="1045115" cy="700878"/>
            </a:xfrm>
            <a:prstGeom prst="diagStripe">
              <a:avLst>
                <a:gd name="adj" fmla="val 79425"/>
              </a:avLst>
            </a:prstGeom>
            <a:solidFill>
              <a:srgbClr val="CF14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9" name="斜め縞 28"/>
            <p:cNvSpPr/>
            <p:nvPr/>
          </p:nvSpPr>
          <p:spPr>
            <a:xfrm flipV="1">
              <a:off x="3423442" y="2565913"/>
              <a:ext cx="1159279" cy="782533"/>
            </a:xfrm>
            <a:prstGeom prst="diagStripe">
              <a:avLst>
                <a:gd name="adj" fmla="val 685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0" name="斜め縞 29"/>
            <p:cNvSpPr/>
            <p:nvPr/>
          </p:nvSpPr>
          <p:spPr>
            <a:xfrm>
              <a:off x="3434730" y="1537397"/>
              <a:ext cx="912298" cy="610822"/>
            </a:xfrm>
            <a:prstGeom prst="diagStripe">
              <a:avLst>
                <a:gd name="adj" fmla="val 8881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1" name="斜め縞 30"/>
            <p:cNvSpPr/>
            <p:nvPr/>
          </p:nvSpPr>
          <p:spPr>
            <a:xfrm flipH="1" flipV="1">
              <a:off x="1872139" y="2569313"/>
              <a:ext cx="1151028" cy="775860"/>
            </a:xfrm>
            <a:prstGeom prst="diagStripe">
              <a:avLst>
                <a:gd name="adj" fmla="val 79728"/>
              </a:avLst>
            </a:prstGeom>
            <a:solidFill>
              <a:srgbClr val="CF14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1871334" y="2569448"/>
              <a:ext cx="1227569" cy="78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3012374" y="2569314"/>
              <a:ext cx="88667" cy="777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4" name="斜め縞 33"/>
            <p:cNvSpPr/>
            <p:nvPr/>
          </p:nvSpPr>
          <p:spPr>
            <a:xfrm>
              <a:off x="1871331" y="2648055"/>
              <a:ext cx="1036364" cy="700688"/>
            </a:xfrm>
            <a:prstGeom prst="diagStripe">
              <a:avLst>
                <a:gd name="adj" fmla="val 6707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3355877" y="2569029"/>
              <a:ext cx="1226845" cy="79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6" name="斜め縞 35"/>
            <p:cNvSpPr/>
            <p:nvPr/>
          </p:nvSpPr>
          <p:spPr>
            <a:xfrm flipH="1" flipV="1">
              <a:off x="2094894" y="2672406"/>
              <a:ext cx="1005109" cy="674384"/>
            </a:xfrm>
            <a:prstGeom prst="diagStripe">
              <a:avLst>
                <a:gd name="adj" fmla="val 8596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3340667" y="2569029"/>
              <a:ext cx="94063" cy="777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" name="斜め縞 37"/>
            <p:cNvSpPr/>
            <p:nvPr/>
          </p:nvSpPr>
          <p:spPr>
            <a:xfrm flipH="1">
              <a:off x="3751942" y="2648833"/>
              <a:ext cx="830781" cy="551567"/>
            </a:xfrm>
            <a:prstGeom prst="diagStripe">
              <a:avLst>
                <a:gd name="adj" fmla="val 8408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3098904" y="1539903"/>
              <a:ext cx="244596" cy="1808059"/>
            </a:xfrm>
            <a:prstGeom prst="rect">
              <a:avLst/>
            </a:prstGeom>
            <a:solidFill>
              <a:srgbClr val="CF14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1872854" y="2317447"/>
              <a:ext cx="2709869" cy="252000"/>
            </a:xfrm>
            <a:prstGeom prst="rect">
              <a:avLst/>
            </a:prstGeom>
            <a:solidFill>
              <a:srgbClr val="CF14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42" name="グループ化 41"/>
          <p:cNvGrpSpPr/>
          <p:nvPr/>
        </p:nvGrpSpPr>
        <p:grpSpPr>
          <a:xfrm>
            <a:off x="1871331" y="1538931"/>
            <a:ext cx="5399815" cy="3600972"/>
            <a:chOff x="1871331" y="1538931"/>
            <a:chExt cx="5399815" cy="3600972"/>
          </a:xfrm>
          <a:solidFill>
            <a:srgbClr val="5B97B1"/>
          </a:solidFill>
        </p:grpSpPr>
        <p:sp>
          <p:nvSpPr>
            <p:cNvPr id="43" name="正方形/長方形 42"/>
            <p:cNvSpPr/>
            <p:nvPr/>
          </p:nvSpPr>
          <p:spPr>
            <a:xfrm>
              <a:off x="1871331" y="3345174"/>
              <a:ext cx="5399814" cy="1794729"/>
            </a:xfrm>
            <a:prstGeom prst="rect">
              <a:avLst/>
            </a:prstGeom>
            <a:solidFill>
              <a:srgbClr val="5B9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4577282" y="1538931"/>
              <a:ext cx="2693864" cy="3600971"/>
            </a:xfrm>
            <a:prstGeom prst="rect">
              <a:avLst/>
            </a:prstGeom>
            <a:solidFill>
              <a:srgbClr val="5B9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4445893" y="1618194"/>
            <a:ext cx="2664794" cy="3490278"/>
            <a:chOff x="4445893" y="1618194"/>
            <a:chExt cx="2664794" cy="3490278"/>
          </a:xfrm>
        </p:grpSpPr>
        <p:sp>
          <p:nvSpPr>
            <p:cNvPr id="4" name="星 5 3"/>
            <p:cNvSpPr/>
            <p:nvPr/>
          </p:nvSpPr>
          <p:spPr>
            <a:xfrm>
              <a:off x="6552756" y="1618194"/>
              <a:ext cx="496183" cy="500973"/>
            </a:xfrm>
            <a:prstGeom prst="star5">
              <a:avLst/>
            </a:prstGeom>
            <a:solidFill>
              <a:srgbClr val="FFC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6" name="星 5 45"/>
            <p:cNvSpPr/>
            <p:nvPr/>
          </p:nvSpPr>
          <p:spPr>
            <a:xfrm rot="2539245">
              <a:off x="6074800" y="2253655"/>
              <a:ext cx="468176" cy="472696"/>
            </a:xfrm>
            <a:prstGeom prst="star5">
              <a:avLst/>
            </a:prstGeom>
            <a:solidFill>
              <a:srgbClr val="FFC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7" name="星 5 46"/>
            <p:cNvSpPr/>
            <p:nvPr/>
          </p:nvSpPr>
          <p:spPr>
            <a:xfrm rot="2539245">
              <a:off x="5493970" y="2492834"/>
              <a:ext cx="462495" cy="466960"/>
            </a:xfrm>
            <a:prstGeom prst="star5">
              <a:avLst/>
            </a:prstGeom>
            <a:solidFill>
              <a:srgbClr val="FFC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8" name="星 5 47"/>
            <p:cNvSpPr/>
            <p:nvPr/>
          </p:nvSpPr>
          <p:spPr>
            <a:xfrm rot="2539245">
              <a:off x="5125345" y="3638886"/>
              <a:ext cx="445819" cy="450123"/>
            </a:xfrm>
            <a:prstGeom prst="star5">
              <a:avLst/>
            </a:prstGeom>
            <a:solidFill>
              <a:srgbClr val="FFC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9" name="星 5 48"/>
            <p:cNvSpPr/>
            <p:nvPr/>
          </p:nvSpPr>
          <p:spPr>
            <a:xfrm rot="2539245">
              <a:off x="5663948" y="4059457"/>
              <a:ext cx="445819" cy="450123"/>
            </a:xfrm>
            <a:prstGeom prst="star5">
              <a:avLst/>
            </a:prstGeom>
            <a:solidFill>
              <a:srgbClr val="FFC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0" name="星 5 49"/>
            <p:cNvSpPr/>
            <p:nvPr/>
          </p:nvSpPr>
          <p:spPr>
            <a:xfrm rot="2539245">
              <a:off x="5112014" y="4501305"/>
              <a:ext cx="445819" cy="450123"/>
            </a:xfrm>
            <a:prstGeom prst="star5">
              <a:avLst/>
            </a:prstGeom>
            <a:solidFill>
              <a:srgbClr val="FFC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1" name="星 5 50"/>
            <p:cNvSpPr/>
            <p:nvPr/>
          </p:nvSpPr>
          <p:spPr>
            <a:xfrm>
              <a:off x="4445893" y="4658349"/>
              <a:ext cx="445819" cy="450123"/>
            </a:xfrm>
            <a:prstGeom prst="star5">
              <a:avLst/>
            </a:prstGeom>
            <a:solidFill>
              <a:srgbClr val="FFC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2" name="星 5 51"/>
            <p:cNvSpPr/>
            <p:nvPr/>
          </p:nvSpPr>
          <p:spPr>
            <a:xfrm>
              <a:off x="5987639" y="3557064"/>
              <a:ext cx="445819" cy="450123"/>
            </a:xfrm>
            <a:prstGeom prst="star5">
              <a:avLst/>
            </a:prstGeom>
            <a:solidFill>
              <a:srgbClr val="FFC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3" name="星 5 52"/>
            <p:cNvSpPr/>
            <p:nvPr/>
          </p:nvSpPr>
          <p:spPr>
            <a:xfrm>
              <a:off x="6664868" y="3106941"/>
              <a:ext cx="445819" cy="450123"/>
            </a:xfrm>
            <a:prstGeom prst="star5">
              <a:avLst/>
            </a:prstGeom>
            <a:solidFill>
              <a:srgbClr val="FFC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54" name="タイトル 2">
            <a:extLst>
              <a:ext uri="{FF2B5EF4-FFF2-40B4-BE49-F238E27FC236}">
                <a16:creationId xmlns:a16="http://schemas.microsoft.com/office/drawing/2014/main" id="{84D86294-8560-47CF-8309-0BCCE6662DD8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2612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ニュージーラン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キリバス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1874913" y="1539903"/>
            <a:ext cx="5392800" cy="3600000"/>
            <a:chOff x="1874913" y="1539903"/>
            <a:chExt cx="5392800" cy="3600000"/>
          </a:xfrm>
        </p:grpSpPr>
        <p:pic>
          <p:nvPicPr>
            <p:cNvPr id="12292" name="Picture 4" descr="トンガの国旗画像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913" y="1539903"/>
              <a:ext cx="5392800" cy="36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加算 4"/>
            <p:cNvSpPr/>
            <p:nvPr/>
          </p:nvSpPr>
          <p:spPr>
            <a:xfrm>
              <a:off x="2105025" y="1549428"/>
              <a:ext cx="1781175" cy="1803372"/>
            </a:xfrm>
            <a:prstGeom prst="mathPlus">
              <a:avLst>
                <a:gd name="adj1" fmla="val 2605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おうこく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トンガ王国</a:t>
            </a:r>
          </a:p>
        </p:txBody>
      </p:sp>
      <p:sp>
        <p:nvSpPr>
          <p:cNvPr id="12" name="タイトル 2">
            <a:extLst>
              <a:ext uri="{FF2B5EF4-FFF2-40B4-BE49-F238E27FC236}">
                <a16:creationId xmlns:a16="http://schemas.microsoft.com/office/drawing/2014/main" id="{13C5D6C5-3ED4-41CE-A0CF-01099B783F04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7187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版活字">
  <a:themeElements>
    <a:clrScheme name="木版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版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版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5923</TotalTime>
  <Words>213</Words>
  <Application>Microsoft Office PowerPoint</Application>
  <PresentationFormat>画面に合わせる (4:3)</PresentationFormat>
  <Paragraphs>66</Paragraphs>
  <Slides>18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18</vt:i4>
      </vt:variant>
    </vt:vector>
  </HeadingPairs>
  <TitlesOfParts>
    <vt:vector size="30" baseType="lpstr">
      <vt:lpstr>HG明朝B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Rockwell</vt:lpstr>
      <vt:lpstr>Rockwell Condensed</vt:lpstr>
      <vt:lpstr>Wingdings</vt:lpstr>
      <vt:lpstr>木版活字</vt:lpstr>
      <vt:lpstr>1_Office テーマ</vt:lpstr>
      <vt:lpstr>国旗分かるかな？オセアニア編</vt:lpstr>
      <vt:lpstr>正しい国旗の国名を答えましょう。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小学校地図記号</dc:title>
  <dc:creator>colas</dc:creator>
  <cp:lastModifiedBy>colas@edu-c.local</cp:lastModifiedBy>
  <cp:revision>443</cp:revision>
  <dcterms:created xsi:type="dcterms:W3CDTF">2017-09-11T23:49:32Z</dcterms:created>
  <dcterms:modified xsi:type="dcterms:W3CDTF">2019-10-03T04:43:34Z</dcterms:modified>
</cp:coreProperties>
</file>