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59"/>
  </p:notesMasterIdLst>
  <p:sldIdLst>
    <p:sldId id="587" r:id="rId3"/>
    <p:sldId id="354" r:id="rId4"/>
    <p:sldId id="588" r:id="rId5"/>
    <p:sldId id="452" r:id="rId6"/>
    <p:sldId id="374" r:id="rId7"/>
    <p:sldId id="453" r:id="rId8"/>
    <p:sldId id="376" r:id="rId9"/>
    <p:sldId id="528" r:id="rId10"/>
    <p:sldId id="584" r:id="rId11"/>
    <p:sldId id="454" r:id="rId12"/>
    <p:sldId id="455" r:id="rId13"/>
    <p:sldId id="381" r:id="rId14"/>
    <p:sldId id="456" r:id="rId15"/>
    <p:sldId id="457" r:id="rId16"/>
    <p:sldId id="531" r:id="rId17"/>
    <p:sldId id="382" r:id="rId18"/>
    <p:sldId id="535" r:id="rId19"/>
    <p:sldId id="458" r:id="rId20"/>
    <p:sldId id="386" r:id="rId21"/>
    <p:sldId id="534" r:id="rId22"/>
    <p:sldId id="537" r:id="rId23"/>
    <p:sldId id="538" r:id="rId24"/>
    <p:sldId id="388" r:id="rId25"/>
    <p:sldId id="459" r:id="rId26"/>
    <p:sldId id="460" r:id="rId27"/>
    <p:sldId id="539" r:id="rId28"/>
    <p:sldId id="461" r:id="rId29"/>
    <p:sldId id="533" r:id="rId30"/>
    <p:sldId id="540" r:id="rId31"/>
    <p:sldId id="395" r:id="rId32"/>
    <p:sldId id="462" r:id="rId33"/>
    <p:sldId id="463" r:id="rId34"/>
    <p:sldId id="464" r:id="rId35"/>
    <p:sldId id="512" r:id="rId36"/>
    <p:sldId id="465" r:id="rId37"/>
    <p:sldId id="546" r:id="rId38"/>
    <p:sldId id="466" r:id="rId39"/>
    <p:sldId id="529" r:id="rId40"/>
    <p:sldId id="541" r:id="rId41"/>
    <p:sldId id="542" r:id="rId42"/>
    <p:sldId id="511" r:id="rId43"/>
    <p:sldId id="467" r:id="rId44"/>
    <p:sldId id="543" r:id="rId45"/>
    <p:sldId id="468" r:id="rId46"/>
    <p:sldId id="514" r:id="rId47"/>
    <p:sldId id="582" r:id="rId48"/>
    <p:sldId id="544" r:id="rId49"/>
    <p:sldId id="469" r:id="rId50"/>
    <p:sldId id="583" r:id="rId51"/>
    <p:sldId id="545" r:id="rId52"/>
    <p:sldId id="470" r:id="rId53"/>
    <p:sldId id="471" r:id="rId54"/>
    <p:sldId id="472" r:id="rId55"/>
    <p:sldId id="536" r:id="rId56"/>
    <p:sldId id="473" r:id="rId57"/>
    <p:sldId id="53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CE1126"/>
    <a:srgbClr val="28166F"/>
    <a:srgbClr val="00295F"/>
    <a:srgbClr val="002D62"/>
    <a:srgbClr val="FCD116"/>
    <a:srgbClr val="66CCFF"/>
    <a:srgbClr val="00B9E4"/>
    <a:srgbClr val="005BBB"/>
    <a:srgbClr val="003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1404" y="90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39C8-C50D-478F-9DDE-5F6C5F7088C2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3839F-1A41-4610-85F0-FE0256C0D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57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「英国」と表記されることもある。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8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2015</a:t>
            </a:r>
            <a:r>
              <a:rPr kumimoji="1" lang="ja-JP" altLang="en-US"/>
              <a:t>年</a:t>
            </a:r>
            <a:r>
              <a:rPr kumimoji="1" lang="en-US" altLang="ja-JP"/>
              <a:t>4</a:t>
            </a:r>
            <a:r>
              <a:rPr kumimoji="1" lang="ja-JP" altLang="en-US"/>
              <a:t>月に「グルジア」から「ジョージア」に変更された。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28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月に「マケドニア旧ユーゴスラビア共和国」から「北マケドニア共和国」に変更された。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92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7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7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6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7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8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45" Type="http://schemas.openxmlformats.org/officeDocument/2006/relationships/image" Target="../media/image81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8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2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94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65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6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98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98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45" Type="http://schemas.openxmlformats.org/officeDocument/2006/relationships/image" Target="../media/image10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10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5.png"/><Relationship Id="rId45" Type="http://schemas.openxmlformats.org/officeDocument/2006/relationships/image" Target="../media/image10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9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10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.jpe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88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jpe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5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欧州編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日本が承認していない国も出題する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ヨーロッパには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NIS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諸国も含める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表示される国旗は実際の色や比率等が異なる場合がある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国旗と国名は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2019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年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月現在の外務省のものによる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pic>
        <p:nvPicPr>
          <p:cNvPr id="9" name="Picture 2" descr="地球ののイラスト">
            <a:extLst>
              <a:ext uri="{FF2B5EF4-FFF2-40B4-BE49-F238E27FC236}">
                <a16:creationId xmlns:a16="http://schemas.microsoft.com/office/drawing/2014/main" id="{B14C74E9-81A7-42EA-8D75-5CADB195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4556553"/>
            <a:ext cx="2305443" cy="22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ヴィオラ・ダ・ガンバのイラスト">
            <a:extLst>
              <a:ext uri="{FF2B5EF4-FFF2-40B4-BE49-F238E27FC236}">
                <a16:creationId xmlns:a16="http://schemas.microsoft.com/office/drawing/2014/main" id="{57F7866C-E16C-4352-8B38-5D86E341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396">
            <a:off x="6295084" y="1461482"/>
            <a:ext cx="1371758" cy="20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8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イタリア共和国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イタリア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74F45EF0-4791-454C-AC6E-52833E60ED1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42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ウクライナ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875371" y="1532650"/>
            <a:ext cx="5393258" cy="1826125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タイトル 2">
            <a:extLst>
              <a:ext uri="{FF2B5EF4-FFF2-40B4-BE49-F238E27FC236}">
                <a16:creationId xmlns:a16="http://schemas.microsoft.com/office/drawing/2014/main" id="{326C1721-2D85-4092-85D0-3609E530165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4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ウズベキスタン共和国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315EDE4-AFB4-47DE-967E-78CE400207F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3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きょうわこく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エストニア共和国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8753B494-6F5E-4657-B963-9BBAB52196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5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オーストリア共和国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タイトル 2">
            <a:extLst>
              <a:ext uri="{FF2B5EF4-FFF2-40B4-BE49-F238E27FC236}">
                <a16:creationId xmlns:a16="http://schemas.microsoft.com/office/drawing/2014/main" id="{672C75D9-5C63-4826-9C1C-BCAC1ACAEFD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26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オランダ王国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ファイル:Flag of the Netherlands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7B6E160-0E90-4C14-94BD-08373D6825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55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カザフスタン共和国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A6CC92E-1568-4585-97AB-66288F27CB1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3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キプロス共和国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キプロ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C2EB27DD-8D08-4A7B-8F95-927AD21BF45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86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きょうわこく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ギリシャ共和国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ギリシャ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10D92049-BFA8-4A31-8767-1FA11A77A48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41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キルギス共和国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キルギ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E583D03F-88AB-4D7C-9CBA-2F12BFC95CB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80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クロアチア共和国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0DDD8C7-F4F5-4B4B-B3DE-04983A02D0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0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コソボ共和国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コソボ共和国の国旗画像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A3DB6671-0DFD-4246-B23A-C8607D9F131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92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サンマリノ共和国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コソボ共和国の国旗画像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サンマリノの国旗画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AFB761E-784D-4712-930D-A6BE50FDE7E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6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ジョージア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グルジア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532F456-EA34-4D19-8B9F-786DAAE7937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23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れんぽう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スイス連邦</a:t>
            </a:r>
          </a:p>
        </p:txBody>
      </p:sp>
      <p:pic>
        <p:nvPicPr>
          <p:cNvPr id="9220" name="Picture 4" descr="スイスの国旗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9982" y="1536277"/>
            <a:ext cx="3600000" cy="3600000"/>
            <a:chOff x="2769982" y="1536277"/>
            <a:chExt cx="3600000" cy="3600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69982" y="1536277"/>
              <a:ext cx="3600000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加算 18"/>
            <p:cNvSpPr/>
            <p:nvPr/>
          </p:nvSpPr>
          <p:spPr>
            <a:xfrm>
              <a:off x="2951017" y="1724097"/>
              <a:ext cx="3251645" cy="3254732"/>
            </a:xfrm>
            <a:prstGeom prst="mathPlus">
              <a:avLst>
                <a:gd name="adj1" fmla="val 203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" name="タイトル 2">
            <a:extLst>
              <a:ext uri="{FF2B5EF4-FFF2-40B4-BE49-F238E27FC236}">
                <a16:creationId xmlns:a16="http://schemas.microsoft.com/office/drawing/2014/main" id="{DBED045F-1CC4-42DB-B267-346C6A16D6A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2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おう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スウェーデン王国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6425966F-5B56-444E-BA29-AC025B084D1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8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スペイン王国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ペインの国旗画像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6D81ADA4-FBDF-4520-A8D9-54A8ACFF639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7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スロバキア共和国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ロバキ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A54E784-A308-4FFB-A791-33F1381F716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80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スロベニア共和国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スロベ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C318FDAD-4401-4333-834D-13FB84B312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11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セルビア共和国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セルビア共和国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70F43FA2-84E9-4413-A2E9-F441603E19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45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アイスランド共和国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BAB01F3A-DAD9-4ABD-A300-EF43F19E592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57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タジキスタン共和国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9F26FF13-F69B-48E0-BF29-C4DE02025F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8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チェコ共和国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チェ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45F1C3DA-009A-42AC-9AE3-56574C1CBB4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8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デンマーク王国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32AA7D6-910E-4DEB-9223-0474EE5E92F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42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 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れんぽう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ドイツ連邦共和国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ドイツ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29B592D3-547C-4404-9C13-A66A99F591C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9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トルクメニスタン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トルクメニスタンの国旗画像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78349CFE-3994-4B88-A345-EAD19CF029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ノルウェー王国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ノルウェ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B892A86-0B8B-4AE9-A042-3FEEF67D7A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9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しこく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バチカン市国</a:t>
            </a:r>
          </a:p>
        </p:txBody>
      </p:sp>
      <p:pic>
        <p:nvPicPr>
          <p:cNvPr id="9220" name="Picture 4" descr="スイスの国旗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9982" y="1536277"/>
            <a:ext cx="3600000" cy="3600000"/>
            <a:chOff x="2769982" y="1536277"/>
            <a:chExt cx="3600000" cy="3600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69982" y="1536277"/>
              <a:ext cx="3600000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加算 18"/>
            <p:cNvSpPr/>
            <p:nvPr/>
          </p:nvSpPr>
          <p:spPr>
            <a:xfrm>
              <a:off x="2951017" y="1724097"/>
              <a:ext cx="3251645" cy="3254732"/>
            </a:xfrm>
            <a:prstGeom prst="mathPlus">
              <a:avLst>
                <a:gd name="adj1" fmla="val 203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8434" name="Picture 2" descr="バチカン市国の国旗画像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3D6DBE9-7C45-45A2-B6A2-89D12FF052D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83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ハンガリー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ハンガリー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AA0A88E0-2F11-481A-B270-A5BDACD70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15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フィンランド共和国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ィンランドの国旗画像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B945657-FD6D-43BF-B28F-E4BE5E9D6B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8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フランス共和国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ァイル:Flag of France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1A2380C-948B-4EB6-A415-E63E220C13F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81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アイルランド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イルランド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4ADF78DD-4AA6-4AD6-B5C2-7C59A8F4649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7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ブルガリア共和国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ブルガリ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8CEA401-E4C2-4AF7-90BD-6D4DDC25880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66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ベラルーシ共和国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ベラルーシの旗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B5D23BAC-A602-4042-993C-A47E7EA2C9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68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ベルギー王国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ベルギ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800C080-EB0C-40B5-BA89-9511DF17BAE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9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ボスニア・ヘルツェゴビナ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ボスニア・ヘルツェゴビナの国旗画像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1875371" y="1243540"/>
            <a:ext cx="5392800" cy="4160145"/>
            <a:chOff x="1875371" y="1243540"/>
            <a:chExt cx="5392800" cy="4160145"/>
          </a:xfrm>
        </p:grpSpPr>
        <p:sp>
          <p:nvSpPr>
            <p:cNvPr id="66" name="正方形/長方形 65"/>
            <p:cNvSpPr/>
            <p:nvPr/>
          </p:nvSpPr>
          <p:spPr>
            <a:xfrm>
              <a:off x="1875371" y="1530838"/>
              <a:ext cx="5392800" cy="3600000"/>
            </a:xfrm>
            <a:prstGeom prst="rect">
              <a:avLst/>
            </a:prstGeom>
            <a:solidFill>
              <a:srgbClr val="1C1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3357954" y="1532651"/>
              <a:ext cx="3063452" cy="3600000"/>
            </a:xfrm>
            <a:prstGeom prst="rtTriangle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星 5 16"/>
            <p:cNvSpPr/>
            <p:nvPr/>
          </p:nvSpPr>
          <p:spPr>
            <a:xfrm>
              <a:off x="2908570" y="1692613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星 5 53"/>
            <p:cNvSpPr/>
            <p:nvPr/>
          </p:nvSpPr>
          <p:spPr>
            <a:xfrm>
              <a:off x="3299745" y="2150455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星 5 54"/>
            <p:cNvSpPr/>
            <p:nvPr/>
          </p:nvSpPr>
          <p:spPr>
            <a:xfrm>
              <a:off x="3690920" y="2608297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星 5 55"/>
            <p:cNvSpPr/>
            <p:nvPr/>
          </p:nvSpPr>
          <p:spPr>
            <a:xfrm>
              <a:off x="4074177" y="3066139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星 5 56"/>
            <p:cNvSpPr/>
            <p:nvPr/>
          </p:nvSpPr>
          <p:spPr>
            <a:xfrm>
              <a:off x="4467162" y="3534421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星 5 57"/>
            <p:cNvSpPr/>
            <p:nvPr/>
          </p:nvSpPr>
          <p:spPr>
            <a:xfrm>
              <a:off x="4850419" y="3986271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星 5 58"/>
            <p:cNvSpPr/>
            <p:nvPr/>
          </p:nvSpPr>
          <p:spPr>
            <a:xfrm>
              <a:off x="5242527" y="4447849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星 5 59"/>
            <p:cNvSpPr/>
            <p:nvPr/>
          </p:nvSpPr>
          <p:spPr>
            <a:xfrm>
              <a:off x="5632542" y="4907575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星 5 62"/>
            <p:cNvSpPr/>
            <p:nvPr/>
          </p:nvSpPr>
          <p:spPr>
            <a:xfrm>
              <a:off x="2517395" y="1243540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1" name="タイトル 2">
            <a:extLst>
              <a:ext uri="{FF2B5EF4-FFF2-40B4-BE49-F238E27FC236}">
                <a16:creationId xmlns:a16="http://schemas.microsoft.com/office/drawing/2014/main" id="{56FEE78D-9775-4062-99D3-A01C670B530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21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ポーランド共和国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0ED55B4-DEBF-4890-9851-EAD907C169B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ポルトガル共和国</a:t>
            </a:r>
          </a:p>
        </p:txBody>
      </p:sp>
      <p:pic>
        <p:nvPicPr>
          <p:cNvPr id="44" name="Picture 2" descr="ポルトガ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タイトル 2">
            <a:extLst>
              <a:ext uri="{FF2B5EF4-FFF2-40B4-BE49-F238E27FC236}">
                <a16:creationId xmlns:a16="http://schemas.microsoft.com/office/drawing/2014/main" id="{F78DF097-452B-4FF8-B5B0-DB52A846153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47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ケド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   きた　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北マケドニア共和国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75371" y="1539903"/>
            <a:ext cx="53928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6" descr="ベルギ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マケド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083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2466D6FE-B5C9-40C5-BF61-BFB16DDFDE8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5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マルタ共和国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マルタの国旗画像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159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F24C0AB-18F8-4821-98BE-3F228C0A9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11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モナコ公国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モナ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C0EFBD48-343B-4C2C-BFF0-7677C5A02F0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4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モルドバ共和国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モルドバ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29BA9FE4-890A-4BA8-B338-12DD44A70B5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3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アゼルバイジャン共和国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35" name="正方形/長方形 3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楕円 5"/>
            <p:cNvSpPr/>
            <p:nvPr/>
          </p:nvSpPr>
          <p:spPr>
            <a:xfrm>
              <a:off x="3877901" y="2782432"/>
              <a:ext cx="1113576" cy="1108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楕円 6"/>
            <p:cNvSpPr/>
            <p:nvPr/>
          </p:nvSpPr>
          <p:spPr>
            <a:xfrm>
              <a:off x="4083113" y="2844799"/>
              <a:ext cx="996887" cy="9880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星 8 8"/>
            <p:cNvSpPr/>
            <p:nvPr/>
          </p:nvSpPr>
          <p:spPr>
            <a:xfrm>
              <a:off x="4762123" y="3093267"/>
              <a:ext cx="464235" cy="470782"/>
            </a:xfrm>
            <a:prstGeom prst="star8">
              <a:avLst>
                <a:gd name="adj" fmla="val 304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" name="タイトル 2">
            <a:extLst>
              <a:ext uri="{FF2B5EF4-FFF2-40B4-BE49-F238E27FC236}">
                <a16:creationId xmlns:a16="http://schemas.microsoft.com/office/drawing/2014/main" id="{30CF22F5-13BE-4E61-8C86-24A0AF64569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2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モンテネグロ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モルドバ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ンテネグロ共和国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446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F373030C-587D-4048-8B0F-BFB41DA5B21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85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ラトビア共和国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ラトビア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29025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1A323E56-CF84-44BC-8467-8AD156903B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リトアニア共和国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リトアニ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BD17B7B-4172-4C4A-B9C9-773C5DF75F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8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こうこく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リヒテンシュタイン公国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モナ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リヒテンシュタイン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29025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70F08C71-1A5D-4E66-B93A-1B612DB31A7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6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      たい こう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ルクセンブルク大公国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CB3B9DD-6615-443F-B674-8E5267BA7E2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2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ルーマニア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ファイル:Flag of Romania.svg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D468764-B71A-41BF-A8C7-A676CD45B94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3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れんぽう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ロシア連邦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オラン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58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ロシ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C8504BAE-7B18-4531-8855-BBB80555C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アルバニア共和国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アルバニア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671063B7-D25C-4BF6-B62F-21C3693087E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91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アルメニア共和国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0658AE1E-8A49-4A29-BDE4-7671962B61E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51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こう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アンドラ公国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アンドラの旗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C6677369-A63C-4883-9F28-09AA6E005A8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3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イギリス（グレートブリテン及び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北アイルランド連合王国）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23513" y="5242308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およ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20887" y="5990453"/>
              <a:ext cx="2160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れんごうおうこく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71357" y="5990453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きた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46772" y="1532046"/>
            <a:ext cx="5426670" cy="3615134"/>
            <a:chOff x="1846772" y="1532046"/>
            <a:chExt cx="5426670" cy="3615134"/>
          </a:xfrm>
        </p:grpSpPr>
        <p:sp>
          <p:nvSpPr>
            <p:cNvPr id="4" name="斜め縞 3"/>
            <p:cNvSpPr/>
            <p:nvPr/>
          </p:nvSpPr>
          <p:spPr>
            <a:xfrm flipH="1" flipV="1">
              <a:off x="5201522" y="1532046"/>
              <a:ext cx="2069539" cy="1389912"/>
            </a:xfrm>
            <a:prstGeom prst="diagStripe">
              <a:avLst>
                <a:gd name="adj" fmla="val 634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939" y="1551562"/>
              <a:ext cx="2074704" cy="1370397"/>
            </a:xfrm>
            <a:prstGeom prst="diagStripe">
              <a:avLst>
                <a:gd name="adj" fmla="val 772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flipH="1">
              <a:off x="1846772" y="1539896"/>
              <a:ext cx="2413199" cy="1594910"/>
            </a:xfrm>
            <a:prstGeom prst="diagStripe">
              <a:avLst>
                <a:gd name="adj" fmla="val 727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 flipV="1">
              <a:off x="1875369" y="3747311"/>
              <a:ext cx="1374138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flipH="1" flipV="1">
              <a:off x="2510519" y="1542559"/>
              <a:ext cx="1614930" cy="107651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>
              <a:off x="4977704" y="4081419"/>
              <a:ext cx="1572668" cy="105693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>
              <a:off x="2590296" y="4090261"/>
              <a:ext cx="1558800" cy="104809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斜め縞 54"/>
            <p:cNvSpPr/>
            <p:nvPr/>
          </p:nvSpPr>
          <p:spPr>
            <a:xfrm rot="10800000" flipV="1">
              <a:off x="5185737" y="3746599"/>
              <a:ext cx="2081244" cy="1390516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斜め縞 53"/>
            <p:cNvSpPr/>
            <p:nvPr/>
          </p:nvSpPr>
          <p:spPr>
            <a:xfrm>
              <a:off x="4971011" y="1539908"/>
              <a:ext cx="2288776" cy="1542468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 flipV="1">
              <a:off x="5862286" y="3747311"/>
              <a:ext cx="1404727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1868127" y="1854994"/>
              <a:ext cx="1849005" cy="1227380"/>
            </a:xfrm>
            <a:prstGeom prst="diagStripe">
              <a:avLst>
                <a:gd name="adj" fmla="val 856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874208" y="2916746"/>
              <a:ext cx="2329909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125449" y="1539910"/>
              <a:ext cx="187621" cy="1555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800645" y="1537779"/>
              <a:ext cx="180460" cy="1557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929484" y="2916746"/>
              <a:ext cx="2343958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1875362" y="2038350"/>
              <a:ext cx="1334563" cy="880127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直角三角形 55"/>
            <p:cNvSpPr/>
            <p:nvPr/>
          </p:nvSpPr>
          <p:spPr>
            <a:xfrm flipH="1">
              <a:off x="5972020" y="2013155"/>
              <a:ext cx="1299000" cy="903009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V="1">
              <a:off x="4981742" y="1538361"/>
              <a:ext cx="1611937" cy="108071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斜め縞 65"/>
            <p:cNvSpPr/>
            <p:nvPr/>
          </p:nvSpPr>
          <p:spPr>
            <a:xfrm>
              <a:off x="4981108" y="1539908"/>
              <a:ext cx="1814663" cy="1213993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斜め縞 66"/>
            <p:cNvSpPr/>
            <p:nvPr/>
          </p:nvSpPr>
          <p:spPr>
            <a:xfrm flipV="1">
              <a:off x="4958654" y="3584056"/>
              <a:ext cx="2305936" cy="1555264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斜め縞 67"/>
            <p:cNvSpPr/>
            <p:nvPr/>
          </p:nvSpPr>
          <p:spPr>
            <a:xfrm flipH="1" flipV="1">
              <a:off x="1872981" y="3593192"/>
              <a:ext cx="2287101" cy="1545781"/>
            </a:xfrm>
            <a:prstGeom prst="diagStripe">
              <a:avLst>
                <a:gd name="adj" fmla="val 80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871338" y="3591082"/>
              <a:ext cx="2441772" cy="156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149098" y="3590813"/>
              <a:ext cx="165436" cy="155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斜め縞 70"/>
            <p:cNvSpPr/>
            <p:nvPr/>
          </p:nvSpPr>
          <p:spPr>
            <a:xfrm>
              <a:off x="1875362" y="3747313"/>
              <a:ext cx="2057414" cy="1392009"/>
            </a:xfrm>
            <a:prstGeom prst="diagStripe">
              <a:avLst>
                <a:gd name="adj" fmla="val 665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824258" y="3590249"/>
              <a:ext cx="2442757" cy="157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斜め縞 72"/>
            <p:cNvSpPr/>
            <p:nvPr/>
          </p:nvSpPr>
          <p:spPr>
            <a:xfrm flipH="1" flipV="1">
              <a:off x="2319337" y="3795708"/>
              <a:ext cx="1995959" cy="1343612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800651" y="3590249"/>
              <a:ext cx="177053" cy="1549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斜め縞 74"/>
            <p:cNvSpPr/>
            <p:nvPr/>
          </p:nvSpPr>
          <p:spPr>
            <a:xfrm flipH="1">
              <a:off x="5567798" y="3717403"/>
              <a:ext cx="1699183" cy="1138421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313112" y="1539896"/>
              <a:ext cx="487535" cy="35994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870795" y="3096231"/>
              <a:ext cx="5402647" cy="495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70558" y="1534708"/>
              <a:ext cx="54000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2" name="タイトル 2">
            <a:extLst>
              <a:ext uri="{FF2B5EF4-FFF2-40B4-BE49-F238E27FC236}">
                <a16:creationId xmlns:a16="http://schemas.microsoft.com/office/drawing/2014/main" id="{88C796F3-D855-4F1A-92EC-01C1D41E84F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1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6022</TotalTime>
  <Words>601</Words>
  <Application>Microsoft Office PowerPoint</Application>
  <PresentationFormat>画面に合わせる (4:3)</PresentationFormat>
  <Paragraphs>188</Paragraphs>
  <Slides>56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56</vt:i4>
      </vt:variant>
    </vt:vector>
  </HeadingPairs>
  <TitlesOfParts>
    <vt:vector size="68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Office テーマ</vt:lpstr>
      <vt:lpstr>木版活字</vt:lpstr>
      <vt:lpstr>国旗分かるかな？欧州編</vt:lpstr>
      <vt:lpstr>正しい国旗の国名を答えましょう。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454</cp:revision>
  <dcterms:created xsi:type="dcterms:W3CDTF">2017-09-11T23:49:32Z</dcterms:created>
  <dcterms:modified xsi:type="dcterms:W3CDTF">2019-10-03T02:39:34Z</dcterms:modified>
</cp:coreProperties>
</file>