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880" r:id="rId2"/>
  </p:sldMasterIdLst>
  <p:sldIdLst>
    <p:sldId id="259" r:id="rId3"/>
    <p:sldId id="260" r:id="rId4"/>
    <p:sldId id="258" r:id="rId5"/>
    <p:sldId id="299" r:id="rId6"/>
    <p:sldId id="309" r:id="rId7"/>
    <p:sldId id="281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300" r:id="rId19"/>
    <p:sldId id="301" r:id="rId20"/>
    <p:sldId id="291" r:id="rId21"/>
    <p:sldId id="303" r:id="rId22"/>
    <p:sldId id="302" r:id="rId23"/>
    <p:sldId id="292" r:id="rId24"/>
    <p:sldId id="310" r:id="rId25"/>
    <p:sldId id="294" r:id="rId26"/>
    <p:sldId id="305" r:id="rId27"/>
    <p:sldId id="295" r:id="rId28"/>
    <p:sldId id="296" r:id="rId29"/>
    <p:sldId id="308" r:id="rId30"/>
    <p:sldId id="307" r:id="rId31"/>
    <p:sldId id="304" r:id="rId32"/>
    <p:sldId id="298" r:id="rId33"/>
    <p:sldId id="30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8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87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9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0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77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6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6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4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650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1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30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073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545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491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564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03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640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161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413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29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93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0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5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8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4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6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3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3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ja-JP" altLang="en-US" sz="6600" dirty="0"/>
              <a:t>中学校</a:t>
            </a:r>
            <a:r>
              <a:rPr kumimoji="1" lang="ja-JP" altLang="en-US" sz="6600" dirty="0" smtClean="0"/>
              <a:t> 漢字</a:t>
            </a:r>
            <a:endParaRPr kumimoji="1" lang="ja-JP" altLang="en-US" sz="66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4800" dirty="0" smtClean="0">
                <a:latin typeface="+mj-ea"/>
                <a:ea typeface="+mj-ea"/>
              </a:rPr>
              <a:t>同音</a:t>
            </a:r>
            <a:r>
              <a:rPr kumimoji="1" lang="ja-JP" altLang="en-US" sz="4800" dirty="0" smtClean="0">
                <a:latin typeface="+mj-ea"/>
                <a:ea typeface="+mj-ea"/>
              </a:rPr>
              <a:t>異義語編</a:t>
            </a:r>
            <a:endParaRPr kumimoji="1" lang="ja-JP" altLang="en-US" sz="4800" dirty="0">
              <a:latin typeface="+mj-ea"/>
              <a:ea typeface="+mj-ea"/>
            </a:endParaRPr>
          </a:p>
        </p:txBody>
      </p:sp>
      <p:pic>
        <p:nvPicPr>
          <p:cNvPr id="1026" name="Picture 2" descr="私服で書道をする人のイラスト（女性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48" y="906873"/>
            <a:ext cx="1459728" cy="15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私服で書道をする人のイラスト（男性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7" y="4305993"/>
            <a:ext cx="1459728" cy="15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収</a:t>
            </a:r>
            <a:r>
              <a:rPr lang="ja-JP" altLang="en-US" sz="8000" b="1" dirty="0"/>
              <a:t>拾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収</a:t>
            </a:r>
            <a:r>
              <a:rPr lang="ja-JP" altLang="en-US" sz="8000" b="1" dirty="0"/>
              <a:t>集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>
                <a:solidFill>
                  <a:srgbClr val="FF0000"/>
                </a:solidFill>
              </a:rPr>
              <a:t>シュウシュウ</a:t>
            </a:r>
            <a:r>
              <a:rPr lang="ja-JP" altLang="en-US" sz="6000" b="1" dirty="0" smtClean="0"/>
              <a:t>策を模索する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277937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251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競争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競</a:t>
            </a:r>
            <a:r>
              <a:rPr lang="ja-JP" altLang="en-US" sz="8000" b="1" dirty="0"/>
              <a:t>走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大会優勝を目指し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キョウソウ</a:t>
            </a:r>
            <a:r>
              <a:rPr lang="ja-JP" altLang="en-US" sz="6000" b="1" dirty="0" smtClean="0"/>
              <a:t>する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509031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150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営利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鋭利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あの子には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エイリ</a:t>
            </a:r>
            <a:r>
              <a:rPr lang="ja-JP" altLang="en-US" sz="6000" b="1" dirty="0" smtClean="0"/>
              <a:t>な直感力がある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501549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616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確信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核心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事件の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カクシン</a:t>
            </a:r>
            <a:r>
              <a:rPr lang="ja-JP" altLang="en-US" sz="6000" b="1" dirty="0" smtClean="0"/>
              <a:t>に触れる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202291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928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気候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寄港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九州の</a:t>
            </a:r>
            <a:r>
              <a:rPr lang="ja-JP" altLang="en-US" sz="6000" b="1" dirty="0">
                <a:solidFill>
                  <a:srgbClr val="FF0000"/>
                </a:solidFill>
              </a:rPr>
              <a:t>キコウ</a:t>
            </a:r>
            <a:r>
              <a:rPr lang="ja-JP" altLang="en-US" sz="6000" b="1" dirty="0" smtClean="0"/>
              <a:t>はとても温暖だ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361064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862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脅威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驚異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/>
              <a:t>我</a:t>
            </a:r>
            <a:r>
              <a:rPr lang="ja-JP" altLang="en-US" sz="6000" b="1" dirty="0" smtClean="0"/>
              <a:t>が軍の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キョウイ</a:t>
            </a:r>
            <a:r>
              <a:rPr lang="ja-JP" altLang="en-US" sz="6000" b="1" dirty="0" smtClean="0"/>
              <a:t>となる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199797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992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448887" y="573543"/>
            <a:ext cx="5940149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追</a:t>
            </a:r>
            <a:r>
              <a:rPr lang="ja-JP" altLang="en-US" sz="8000" b="1" dirty="0"/>
              <a:t>究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追</a:t>
            </a:r>
            <a:r>
              <a:rPr lang="ja-JP" altLang="en-US" sz="8000" b="1" dirty="0"/>
              <a:t>及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8000" b="1" dirty="0" smtClean="0"/>
              <a:t>追求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好きな物の良さを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ツイキュウ</a:t>
            </a:r>
            <a:r>
              <a:rPr lang="ja-JP" altLang="en-US" sz="6000" b="1" dirty="0" smtClean="0"/>
              <a:t>する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5023811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934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448887" y="573543"/>
            <a:ext cx="5940149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検討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見当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健闘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地球温暖化への対策を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ケントウ</a:t>
            </a:r>
            <a:r>
              <a:rPr lang="ja-JP" altLang="en-US" sz="6000" b="1" dirty="0" smtClean="0"/>
              <a:t>する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584233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634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448887" y="573543"/>
            <a:ext cx="5940149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性格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正確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精確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>
                <a:solidFill>
                  <a:srgbClr val="FF0000"/>
                </a:solidFill>
              </a:rPr>
              <a:t>セイカク</a:t>
            </a:r>
            <a:r>
              <a:rPr lang="ja-JP" altLang="en-US" sz="6000" b="1" dirty="0" smtClean="0"/>
              <a:t>に資料を分析する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277937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900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創意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相違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総意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/>
              <a:t>価値観</a:t>
            </a:r>
            <a:r>
              <a:rPr lang="ja-JP" altLang="en-US" sz="6000" b="1" dirty="0" smtClean="0"/>
              <a:t>の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ソウイ</a:t>
            </a:r>
            <a:r>
              <a:rPr lang="ja-JP" altLang="en-US" sz="6000" b="1" dirty="0"/>
              <a:t>で</a:t>
            </a:r>
            <a:r>
              <a:rPr lang="ja-JP" altLang="en-US" sz="6000" b="1" dirty="0" smtClean="0"/>
              <a:t>いがみ合う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356077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358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/>
              <a:t>同音異義の漢字</a:t>
            </a:r>
            <a:endParaRPr kumimoji="1" lang="ja-JP" altLang="en-US" sz="54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4800" dirty="0" smtClean="0">
                <a:latin typeface="+mj-ea"/>
                <a:ea typeface="+mj-ea"/>
              </a:rPr>
              <a:t>正しい</a:t>
            </a:r>
            <a:r>
              <a:rPr lang="ja-JP" altLang="en-US" sz="4800" dirty="0">
                <a:latin typeface="+mj-ea"/>
                <a:ea typeface="+mj-ea"/>
              </a:rPr>
              <a:t>漢字を</a:t>
            </a:r>
            <a:r>
              <a:rPr lang="ja-JP" altLang="en-US" sz="4800" dirty="0" smtClean="0">
                <a:solidFill>
                  <a:srgbClr val="FF0000"/>
                </a:solidFill>
                <a:latin typeface="+mj-ea"/>
                <a:ea typeface="+mj-ea"/>
              </a:rPr>
              <a:t>選択</a:t>
            </a:r>
            <a:r>
              <a:rPr lang="ja-JP" altLang="en-US" sz="4800" dirty="0" smtClean="0">
                <a:latin typeface="+mj-ea"/>
                <a:ea typeface="+mj-ea"/>
              </a:rPr>
              <a:t>しよ</a:t>
            </a:r>
            <a:r>
              <a:rPr lang="ja-JP" altLang="en-US" sz="4800" dirty="0">
                <a:latin typeface="+mj-ea"/>
                <a:ea typeface="+mj-ea"/>
              </a:rPr>
              <a:t>う</a:t>
            </a:r>
            <a:r>
              <a:rPr lang="ja-JP" altLang="en-US" sz="4800" dirty="0" smtClean="0">
                <a:latin typeface="+mj-ea"/>
                <a:ea typeface="+mj-ea"/>
              </a:rPr>
              <a:t>。</a:t>
            </a:r>
            <a:endParaRPr lang="ja-JP" alt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86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448887" y="573543"/>
            <a:ext cx="5940149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保</a:t>
            </a:r>
            <a:r>
              <a:rPr lang="ja-JP" altLang="en-US" sz="8000" b="1" dirty="0"/>
              <a:t>障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補償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保</a:t>
            </a:r>
            <a:r>
              <a:rPr lang="ja-JP" altLang="en-US" sz="8000" b="1" dirty="0"/>
              <a:t>証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成功する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ホショウ</a:t>
            </a:r>
            <a:r>
              <a:rPr lang="ja-JP" altLang="en-US" sz="6000" b="1" dirty="0" smtClean="0"/>
              <a:t>は無い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199797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790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448887" y="573543"/>
            <a:ext cx="5940149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証明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照</a:t>
            </a:r>
            <a:r>
              <a:rPr lang="ja-JP" altLang="en-US" sz="8000" b="1" dirty="0" smtClean="0"/>
              <a:t>明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正銘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生きていることを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ショウメイ</a:t>
            </a:r>
            <a:r>
              <a:rPr lang="ja-JP" altLang="en-US" sz="6000" b="1" dirty="0" smtClean="0"/>
              <a:t>する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505706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628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外套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該当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街</a:t>
            </a:r>
            <a:r>
              <a:rPr lang="ja-JP" altLang="en-US" sz="8000" b="1" dirty="0"/>
              <a:t>頭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政治家が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ガイトウ</a:t>
            </a:r>
            <a:r>
              <a:rPr lang="ja-JP" altLang="en-US" sz="6000" b="1" dirty="0" smtClean="0"/>
              <a:t>演説をする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3569083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221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衛星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衛生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永世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>
                <a:solidFill>
                  <a:srgbClr val="FF0000"/>
                </a:solidFill>
              </a:rPr>
              <a:t>エイセイ</a:t>
            </a:r>
            <a:r>
              <a:rPr lang="ja-JP" altLang="en-US" sz="6000" b="1" dirty="0" smtClean="0"/>
              <a:t>管理を</a:t>
            </a:r>
            <a:endParaRPr lang="en-US" altLang="ja-JP" sz="6000" b="1" dirty="0" smtClean="0"/>
          </a:p>
          <a:p>
            <a:r>
              <a:rPr lang="ja-JP" altLang="en-US" sz="6000" b="1" dirty="0" smtClean="0"/>
              <a:t>徹底する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2762749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858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遺志</a:t>
            </a:r>
            <a:endParaRPr lang="en-US" altLang="ja-JP" sz="8000" b="1" dirty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意思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意志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相手と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イシ</a:t>
            </a:r>
            <a:r>
              <a:rPr lang="ja-JP" altLang="en-US" sz="6000" b="1" dirty="0" smtClean="0"/>
              <a:t>の疎通を図る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202901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174140" y="5079076"/>
            <a:ext cx="553998" cy="11471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そつう</a:t>
            </a:r>
            <a:endParaRPr kumimoji="1" lang="ja-JP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4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448887" y="573543"/>
            <a:ext cx="5940149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移動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異動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異同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>
                <a:solidFill>
                  <a:srgbClr val="FF0000"/>
                </a:solidFill>
              </a:rPr>
              <a:t>イドウ</a:t>
            </a:r>
            <a:r>
              <a:rPr lang="ja-JP" altLang="en-US" sz="6000" b="1" dirty="0"/>
              <a:t>で</a:t>
            </a:r>
            <a:r>
              <a:rPr lang="ja-JP" altLang="en-US" sz="6000" b="1" dirty="0" smtClean="0"/>
              <a:t>違う部署になる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202603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862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意義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異義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異</a:t>
            </a:r>
            <a:r>
              <a:rPr lang="ja-JP" altLang="en-US" sz="8000" b="1" dirty="0"/>
              <a:t>議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君主の提案に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イギ</a:t>
            </a:r>
            <a:r>
              <a:rPr lang="ja-JP" altLang="en-US" sz="6000" b="1" dirty="0" smtClean="0"/>
              <a:t>を唱える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282149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023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歓</a:t>
            </a:r>
            <a:r>
              <a:rPr lang="ja-JP" altLang="en-US" sz="8000" b="1" dirty="0" smtClean="0"/>
              <a:t>心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奸臣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 smtClean="0"/>
              <a:t>感心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kumimoji="1" lang="ja-JP" altLang="en-US" sz="8000" b="1" dirty="0"/>
              <a:t>関心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進学に</a:t>
            </a:r>
            <a:r>
              <a:rPr lang="ja-JP" altLang="en-US" sz="6000" b="1" dirty="0">
                <a:solidFill>
                  <a:srgbClr val="FF0000"/>
                </a:solidFill>
              </a:rPr>
              <a:t>カンシン</a:t>
            </a:r>
            <a:r>
              <a:rPr lang="ja-JP" altLang="en-US" sz="6000" b="1" dirty="0" smtClean="0"/>
              <a:t>を寄せる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201682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294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 smtClean="0"/>
              <a:t>公</a:t>
            </a:r>
            <a:r>
              <a:rPr lang="ja-JP" altLang="en-US" sz="8000" b="1" dirty="0"/>
              <a:t>園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公演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 smtClean="0"/>
              <a:t>講演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後援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人気歌手が全国</a:t>
            </a:r>
            <a:endParaRPr lang="en-US" altLang="ja-JP" sz="6000" b="1" dirty="0" smtClean="0"/>
          </a:p>
          <a:p>
            <a:r>
              <a:rPr lang="ja-JP" altLang="en-US" sz="6000" b="1" dirty="0" smtClean="0">
                <a:solidFill>
                  <a:srgbClr val="FF0000"/>
                </a:solidFill>
              </a:rPr>
              <a:t>コウエン</a:t>
            </a:r>
            <a:r>
              <a:rPr lang="ja-JP" altLang="en-US" sz="6000" b="1" dirty="0" smtClean="0"/>
              <a:t>する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075702" y="4296951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227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 smtClean="0"/>
              <a:t>不</a:t>
            </a:r>
            <a:r>
              <a:rPr lang="ja-JP" altLang="en-US" sz="8000" b="1" dirty="0"/>
              <a:t>審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 smtClean="0"/>
              <a:t>不</a:t>
            </a:r>
            <a:r>
              <a:rPr lang="ja-JP" altLang="en-US" sz="8000" b="1" dirty="0"/>
              <a:t>振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不信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普請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山田君がズルイ奴に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フシン</a:t>
            </a:r>
            <a:r>
              <a:rPr lang="ja-JP" altLang="en-US" sz="6000" b="1" dirty="0" smtClean="0"/>
              <a:t>感を持つ</a:t>
            </a:r>
            <a:endParaRPr lang="en-US" altLang="ja-JP" sz="6000" b="1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7101339" y="569270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34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045861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以外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8000" b="1" dirty="0" smtClean="0"/>
              <a:t>意外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kumimoji="1" lang="ja-JP" altLang="en-US" sz="6000" b="1" dirty="0" smtClean="0"/>
              <a:t>あの大柄な男性は</a:t>
            </a:r>
            <a:endParaRPr kumimoji="1" lang="en-US" altLang="ja-JP" sz="6000" b="1" dirty="0"/>
          </a:p>
          <a:p>
            <a:r>
              <a:rPr lang="ja-JP" altLang="en-US" sz="6000" b="1" dirty="0">
                <a:solidFill>
                  <a:srgbClr val="FF0000"/>
                </a:solidFill>
              </a:rPr>
              <a:t>イガイ</a:t>
            </a:r>
            <a:r>
              <a:rPr kumimoji="1" lang="ja-JP" altLang="en-US" sz="6000" b="1" dirty="0"/>
              <a:t>に足が</a:t>
            </a:r>
            <a:r>
              <a:rPr kumimoji="1" lang="ja-JP" altLang="en-US" sz="6000" b="1" dirty="0" smtClean="0"/>
              <a:t>速い</a:t>
            </a:r>
            <a:endParaRPr kumimoji="1" lang="en-US" altLang="ja-JP" sz="60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7247643" y="569270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697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7101339" y="578533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指揮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士気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四季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死期</a:t>
            </a:r>
            <a:endParaRPr lang="en-US" altLang="ja-JP" sz="8000" b="1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/>
              <a:t>君主</a:t>
            </a:r>
            <a:r>
              <a:rPr lang="ja-JP" altLang="en-US" sz="6000" b="1" dirty="0" smtClean="0"/>
              <a:t>が兵に褒美を与え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シキ</a:t>
            </a:r>
            <a:r>
              <a:rPr lang="ja-JP" altLang="en-US" sz="6000" b="1" dirty="0" smtClean="0"/>
              <a:t>を高める</a:t>
            </a:r>
            <a:endParaRPr lang="en-US" altLang="ja-JP" sz="60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74140" y="4206240"/>
            <a:ext cx="553998" cy="1321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ほう</a:t>
            </a:r>
            <a:r>
              <a:rPr kumimoji="1" lang="ja-JP" altLang="en-US" sz="2400" b="1" dirty="0">
                <a:solidFill>
                  <a:schemeClr val="bg2">
                    <a:lumMod val="50000"/>
                  </a:schemeClr>
                </a:solidFill>
              </a:rPr>
              <a:t>び</a:t>
            </a:r>
          </a:p>
        </p:txBody>
      </p:sp>
    </p:spTree>
    <p:extLst>
      <p:ext uri="{BB962C8B-B14F-4D97-AF65-F5344CB8AC3E}">
        <p14:creationId xmlns:p14="http://schemas.microsoft.com/office/powerpoint/2010/main" val="8378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28596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① 規制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② 帰省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③ 既成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④ 寄生</a:t>
            </a:r>
            <a:endParaRPr lang="en-US" altLang="ja-JP" sz="6000" b="1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政治資金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キセイ</a:t>
            </a:r>
            <a:r>
              <a:rPr lang="ja-JP" altLang="en-US" sz="6000" b="1" dirty="0" smtClean="0"/>
              <a:t>法に違反する</a:t>
            </a:r>
            <a:endParaRPr lang="en-US" altLang="ja-JP" sz="6000" b="1" dirty="0" smtClean="0"/>
          </a:p>
        </p:txBody>
      </p:sp>
      <p:sp>
        <p:nvSpPr>
          <p:cNvPr id="6" name="縦書きテキスト プレースホルダー 4"/>
          <p:cNvSpPr txBox="1">
            <a:spLocks/>
          </p:cNvSpPr>
          <p:nvPr/>
        </p:nvSpPr>
        <p:spPr>
          <a:xfrm>
            <a:off x="307571" y="3640956"/>
            <a:ext cx="6081465" cy="285961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/>
              <a:t>⑤</a:t>
            </a:r>
            <a:r>
              <a:rPr lang="ja-JP" altLang="en-US" sz="6000" b="1" dirty="0" smtClean="0"/>
              <a:t> 奇声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⑥ 規正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⑦ 気勢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/>
              <a:t>⑧</a:t>
            </a:r>
            <a:r>
              <a:rPr lang="ja-JP" altLang="en-US" sz="6000" b="1" dirty="0" smtClean="0"/>
              <a:t> 既製</a:t>
            </a:r>
            <a:endParaRPr lang="en-US" altLang="ja-JP" sz="6000" b="1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7101339" y="364095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19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28596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① </a:t>
            </a:r>
            <a:r>
              <a:rPr lang="ja-JP" altLang="en-US" sz="6000" b="1" dirty="0"/>
              <a:t>構成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② </a:t>
            </a:r>
            <a:r>
              <a:rPr lang="ja-JP" altLang="en-US" sz="6000" b="1" dirty="0"/>
              <a:t>公正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③ </a:t>
            </a:r>
            <a:r>
              <a:rPr lang="ja-JP" altLang="en-US" sz="6000" b="1" dirty="0"/>
              <a:t>校正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④ 後世</a:t>
            </a:r>
            <a:endParaRPr lang="en-US" altLang="ja-JP" sz="6000" b="1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三國志は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コウセイ</a:t>
            </a:r>
            <a:r>
              <a:rPr lang="ja-JP" altLang="en-US" sz="6000" b="1" dirty="0" smtClean="0"/>
              <a:t>でも</a:t>
            </a:r>
            <a:r>
              <a:rPr lang="ja-JP" altLang="en-US" sz="6000" b="1" dirty="0"/>
              <a:t>読</a:t>
            </a:r>
            <a:r>
              <a:rPr lang="ja-JP" altLang="en-US" sz="6000" b="1" dirty="0" smtClean="0"/>
              <a:t>まれる</a:t>
            </a:r>
            <a:endParaRPr lang="en-US" altLang="ja-JP" sz="6000" b="1" dirty="0" smtClean="0"/>
          </a:p>
        </p:txBody>
      </p:sp>
      <p:sp>
        <p:nvSpPr>
          <p:cNvPr id="6" name="縦書きテキスト プレースホルダー 4"/>
          <p:cNvSpPr txBox="1">
            <a:spLocks/>
          </p:cNvSpPr>
          <p:nvPr/>
        </p:nvSpPr>
        <p:spPr>
          <a:xfrm>
            <a:off x="307571" y="3640956"/>
            <a:ext cx="6081465" cy="285961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/>
              <a:t>⑤</a:t>
            </a:r>
            <a:r>
              <a:rPr lang="ja-JP" altLang="en-US" sz="6000" b="1" dirty="0" smtClean="0"/>
              <a:t> </a:t>
            </a:r>
            <a:r>
              <a:rPr lang="ja-JP" altLang="en-US" sz="6000" b="1" dirty="0"/>
              <a:t>厚生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/>
              <a:t>⑥ </a:t>
            </a:r>
            <a:r>
              <a:rPr lang="ja-JP" altLang="en-US" sz="6000" b="1" dirty="0" smtClean="0"/>
              <a:t>攻勢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⑦ </a:t>
            </a:r>
            <a:r>
              <a:rPr lang="ja-JP" altLang="en-US" sz="6000" b="1" dirty="0"/>
              <a:t>更正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/>
              <a:t>⑧</a:t>
            </a:r>
            <a:r>
              <a:rPr lang="ja-JP" altLang="en-US" sz="6000" b="1" dirty="0" smtClean="0"/>
              <a:t> </a:t>
            </a:r>
            <a:r>
              <a:rPr lang="ja-JP" altLang="en-US" sz="6000" b="1" dirty="0"/>
              <a:t>恒星</a:t>
            </a:r>
            <a:endParaRPr lang="en-US" altLang="ja-JP" sz="6000" b="1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7101339" y="430891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177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045861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強調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協</a:t>
            </a:r>
            <a:r>
              <a:rPr lang="ja-JP" altLang="en-US" sz="8000" b="1" dirty="0" smtClean="0"/>
              <a:t>調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>
                <a:solidFill>
                  <a:srgbClr val="FF0000"/>
                </a:solidFill>
              </a:rPr>
              <a:t>キョウチョウ</a:t>
            </a:r>
            <a:r>
              <a:rPr kumimoji="1" lang="ja-JP" altLang="en-US" sz="6000" b="1" dirty="0" smtClean="0"/>
              <a:t>性に欠ける行動</a:t>
            </a:r>
            <a:endParaRPr kumimoji="1" lang="en-US" altLang="ja-JP" sz="60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7089147" y="371760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3174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045861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容易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用意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あ</a:t>
            </a:r>
            <a:r>
              <a:rPr lang="ja-JP" altLang="en-US" sz="6000" b="1" dirty="0"/>
              <a:t>の</a:t>
            </a:r>
            <a:r>
              <a:rPr lang="ja-JP" altLang="en-US" sz="6000" b="1" dirty="0" smtClean="0"/>
              <a:t>敵に勝つのは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ヨウイ</a:t>
            </a:r>
            <a:r>
              <a:rPr kumimoji="1" lang="ja-JP" altLang="en-US" sz="6000" b="1" dirty="0" smtClean="0"/>
              <a:t>ではな</a:t>
            </a:r>
            <a:r>
              <a:rPr kumimoji="1" lang="ja-JP" altLang="en-US" sz="6000" b="1" dirty="0"/>
              <a:t>い</a:t>
            </a:r>
            <a:endParaRPr kumimoji="1" lang="en-US" altLang="ja-JP" sz="60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7089147" y="499776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763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棄権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危険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kumimoji="1" lang="ja-JP" altLang="en-US" sz="6000" b="1" dirty="0" smtClean="0"/>
              <a:t>大けがを負い試合</a:t>
            </a:r>
            <a:r>
              <a:rPr kumimoji="1" lang="ja-JP" altLang="en-US" sz="6000" b="1" dirty="0"/>
              <a:t>を</a:t>
            </a:r>
            <a:r>
              <a:rPr lang="ja-JP" altLang="en-US" sz="6000" b="1" dirty="0">
                <a:solidFill>
                  <a:srgbClr val="FF0000"/>
                </a:solidFill>
              </a:rPr>
              <a:t>キケン</a:t>
            </a:r>
            <a:r>
              <a:rPr lang="ja-JP" altLang="en-US" sz="6000" b="1" dirty="0" smtClean="0"/>
              <a:t>する</a:t>
            </a:r>
            <a:endParaRPr kumimoji="1" lang="en-US" altLang="ja-JP" sz="60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430060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698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絶対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8000" b="1" dirty="0" smtClean="0"/>
              <a:t>絶体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kumimoji="1" lang="ja-JP" altLang="en-US" sz="6000" b="1" dirty="0"/>
              <a:t>仲間</a:t>
            </a:r>
            <a:r>
              <a:rPr kumimoji="1" lang="ja-JP" altLang="en-US" sz="6000" b="1" dirty="0" smtClean="0"/>
              <a:t>が</a:t>
            </a:r>
            <a:r>
              <a:rPr lang="ja-JP" altLang="en-US" sz="6000" b="1" dirty="0">
                <a:solidFill>
                  <a:srgbClr val="FF0000"/>
                </a:solidFill>
              </a:rPr>
              <a:t>ゼッタイ</a:t>
            </a:r>
            <a:r>
              <a:rPr lang="ja-JP" altLang="en-US" sz="6000" b="1" dirty="0"/>
              <a:t>絶命のピンチ</a:t>
            </a:r>
            <a:r>
              <a:rPr lang="ja-JP" altLang="en-US" sz="6000" b="1" dirty="0" smtClean="0"/>
              <a:t>だ</a:t>
            </a:r>
            <a:endParaRPr kumimoji="1" lang="en-US" altLang="ja-JP" sz="60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7101339" y="436710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185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週間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8000" b="1" dirty="0" smtClean="0"/>
              <a:t>習慣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kumimoji="1" lang="ja-JP" altLang="en-US" sz="6000" b="1" dirty="0" smtClean="0"/>
              <a:t>運動が</a:t>
            </a:r>
            <a:r>
              <a:rPr lang="ja-JP" altLang="en-US" sz="6000" b="1" dirty="0">
                <a:solidFill>
                  <a:srgbClr val="FF0000"/>
                </a:solidFill>
              </a:rPr>
              <a:t>シュウカン</a:t>
            </a:r>
            <a:r>
              <a:rPr lang="ja-JP" altLang="en-US" sz="6000" b="1" dirty="0"/>
              <a:t>に</a:t>
            </a:r>
            <a:r>
              <a:rPr lang="ja-JP" altLang="en-US" sz="6000" b="1" dirty="0" smtClean="0"/>
              <a:t>なる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201460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491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3"/>
            <a:ext cx="4031673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週刊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収監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>
                <a:solidFill>
                  <a:srgbClr val="FF0000"/>
                </a:solidFill>
              </a:rPr>
              <a:t>シュウカン</a:t>
            </a:r>
            <a:r>
              <a:rPr lang="ja-JP" altLang="en-US" sz="6000" b="1" dirty="0" smtClean="0"/>
              <a:t>誌を購読する</a:t>
            </a:r>
            <a:endParaRPr lang="en-US" altLang="ja-JP" sz="6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101339" y="2014603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6000" b="1" dirty="0" err="1"/>
              <a:t>。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328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1229</TotalTime>
  <Words>350</Words>
  <Application>Microsoft Office PowerPoint</Application>
  <PresentationFormat>画面に合わせる (4:3)</PresentationFormat>
  <Paragraphs>160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32</vt:i4>
      </vt:variant>
    </vt:vector>
  </HeadingPairs>
  <TitlesOfParts>
    <vt:vector size="40" baseType="lpstr">
      <vt:lpstr>ＭＳ Ｐゴシック</vt:lpstr>
      <vt:lpstr>ＭＳ Ｐ明朝</vt:lpstr>
      <vt:lpstr>游ゴシック</vt:lpstr>
      <vt:lpstr>游ゴシック Light</vt:lpstr>
      <vt:lpstr>Arial</vt:lpstr>
      <vt:lpstr>Garamond</vt:lpstr>
      <vt:lpstr>オーガニック</vt:lpstr>
      <vt:lpstr>Office テーマ</vt:lpstr>
      <vt:lpstr>中学校 漢字</vt:lpstr>
      <vt:lpstr>同音異義の漢字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中学1年生漢字</dc:title>
  <dc:creator>colas</dc:creator>
  <cp:lastModifiedBy>sugi@edu-c.local</cp:lastModifiedBy>
  <cp:revision>119</cp:revision>
  <dcterms:created xsi:type="dcterms:W3CDTF">2017-10-03T04:20:59Z</dcterms:created>
  <dcterms:modified xsi:type="dcterms:W3CDTF">2017-11-08T23:46:34Z</dcterms:modified>
</cp:coreProperties>
</file>