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63" r:id="rId3"/>
    <p:sldId id="282" r:id="rId4"/>
    <p:sldId id="281" r:id="rId5"/>
    <p:sldId id="298" r:id="rId6"/>
    <p:sldId id="309" r:id="rId7"/>
    <p:sldId id="304" r:id="rId8"/>
    <p:sldId id="305" r:id="rId9"/>
    <p:sldId id="285" r:id="rId10"/>
    <p:sldId id="30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8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5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440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02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25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0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82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25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16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84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22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326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313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590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800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78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70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929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7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86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364658">
            <a:off x="-313267" y="288760"/>
            <a:ext cx="9144000" cy="1305098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地図記号 発展</a:t>
            </a:r>
            <a:r>
              <a:rPr lang="ja-JP" altLang="en-US" dirty="0" smtClean="0"/>
              <a:t>編２</a:t>
            </a:r>
            <a:endParaRPr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21402326">
            <a:off x="148421" y="1641456"/>
            <a:ext cx="9144000" cy="5428211"/>
          </a:xfrm>
        </p:spPr>
        <p:txBody>
          <a:bodyPr/>
          <a:lstStyle/>
          <a:p>
            <a:pPr algn="l"/>
            <a:r>
              <a:rPr kumimoji="1" lang="ja-JP" altLang="en-US" sz="3600" dirty="0" smtClean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：社会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 smtClean="0">
                <a:solidFill>
                  <a:schemeClr val="tx1"/>
                </a:solidFill>
              </a:rPr>
              <a:t>学</a:t>
            </a:r>
            <a:r>
              <a:rPr lang="en-US" altLang="ja-JP" sz="3600" dirty="0" smtClean="0">
                <a:solidFill>
                  <a:schemeClr val="tx1"/>
                </a:solidFill>
              </a:rPr>
              <a:t>	</a:t>
            </a:r>
            <a:r>
              <a:rPr lang="ja-JP" altLang="en-US" sz="3600" dirty="0" smtClean="0">
                <a:solidFill>
                  <a:schemeClr val="tx1"/>
                </a:solidFill>
              </a:rPr>
              <a:t>年</a:t>
            </a:r>
            <a:r>
              <a:rPr lang="en-US" altLang="ja-JP" sz="3600" dirty="0" smtClean="0">
                <a:solidFill>
                  <a:schemeClr val="tx1"/>
                </a:solidFill>
              </a:rPr>
              <a:t>	</a:t>
            </a:r>
            <a:r>
              <a:rPr lang="ja-JP" altLang="en-US" sz="3600" dirty="0" smtClean="0">
                <a:solidFill>
                  <a:schemeClr val="tx1"/>
                </a:solidFill>
              </a:rPr>
              <a:t>：小学３年生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2800" dirty="0" smtClean="0">
                <a:solidFill>
                  <a:schemeClr val="tx1"/>
                </a:solidFill>
              </a:rPr>
              <a:t>・</a:t>
            </a:r>
            <a:r>
              <a:rPr lang="ja-JP" altLang="en-US" sz="2800" dirty="0">
                <a:solidFill>
                  <a:schemeClr val="tx1"/>
                </a:solidFill>
              </a:rPr>
              <a:t>施設や土地の名前を見て正しい記号を選びましょう。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l"/>
            <a:endParaRPr lang="en-US" altLang="ja-JP" sz="3300" dirty="0" smtClean="0">
              <a:solidFill>
                <a:schemeClr val="tx1"/>
              </a:solidFill>
            </a:endParaRPr>
          </a:p>
          <a:p>
            <a:pPr algn="l"/>
            <a:endParaRPr lang="en-US" altLang="ja-JP" dirty="0" smtClean="0"/>
          </a:p>
          <a:p>
            <a:pPr algn="l"/>
            <a:endParaRPr lang="en-US" altLang="ja-JP" dirty="0" smtClean="0"/>
          </a:p>
          <a:p>
            <a:pPr algn="r"/>
            <a:endParaRPr lang="en-US" altLang="ja-JP" dirty="0" smtClean="0"/>
          </a:p>
          <a:p>
            <a:pPr algn="r"/>
            <a:endParaRPr lang="en-US" altLang="ja-JP" dirty="0"/>
          </a:p>
          <a:p>
            <a:pPr algn="r"/>
            <a:endParaRPr lang="en-US" altLang="ja-JP" dirty="0" smtClean="0"/>
          </a:p>
        </p:txBody>
      </p:sp>
      <p:pic>
        <p:nvPicPr>
          <p:cNvPr id="5" name="Picture 6" descr="集合している人たちのイラスト（子供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51" y="1376787"/>
            <a:ext cx="2331003" cy="20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伊能忠敬の似顔絵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5" y="4355561"/>
            <a:ext cx="2481230" cy="24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 rot="21443424">
            <a:off x="550333" y="1426634"/>
            <a:ext cx="7628467" cy="27347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2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7600" b="1" dirty="0" smtClean="0"/>
              <a:t>正しい地図記号を</a:t>
            </a:r>
            <a:endParaRPr lang="en-US" altLang="ja-JP" sz="7600" b="1" dirty="0" smtClean="0"/>
          </a:p>
          <a:p>
            <a:pPr algn="l">
              <a:lnSpc>
                <a:spcPct val="150000"/>
              </a:lnSpc>
            </a:pPr>
            <a:r>
              <a:rPr lang="ja-JP" altLang="en-US" sz="7600" b="1" dirty="0" smtClean="0"/>
              <a:t>選びましょう。</a:t>
            </a:r>
            <a:endParaRPr lang="ja-JP" altLang="en-US" sz="7600" b="1" dirty="0"/>
          </a:p>
        </p:txBody>
      </p:sp>
      <p:sp>
        <p:nvSpPr>
          <p:cNvPr id="6" name="テキスト ボックス 5"/>
          <p:cNvSpPr txBox="1"/>
          <p:nvPr/>
        </p:nvSpPr>
        <p:spPr>
          <a:xfrm rot="21443424">
            <a:off x="2717799" y="1329127"/>
            <a:ext cx="329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err="1" smtClean="0">
                <a:solidFill>
                  <a:srgbClr val="C00000"/>
                </a:solidFill>
              </a:rPr>
              <a:t>ちずきごう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443424">
            <a:off x="672079" y="2811572"/>
            <a:ext cx="78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smtClean="0">
                <a:solidFill>
                  <a:srgbClr val="C00000"/>
                </a:solidFill>
              </a:rPr>
              <a:t>えら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小中学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2521735"/>
            <a:ext cx="2749965" cy="2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793273"/>
            <a:ext cx="4124947" cy="775783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400" b="1" dirty="0"/>
              <a:t>その他の旅客</a:t>
            </a:r>
            <a:r>
              <a:rPr lang="ja-JP" altLang="en-US" sz="4400" b="1" dirty="0" smtClean="0"/>
              <a:t>船</a:t>
            </a:r>
            <a:endParaRPr lang="en-US" altLang="ja-JP" sz="4400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    とせ</a:t>
            </a:r>
            <a:r>
              <a:rPr lang="ja-JP" altLang="en-US" sz="2000" b="1" dirty="0">
                <a:solidFill>
                  <a:srgbClr val="FF0000"/>
                </a:solidFill>
              </a:rPr>
              <a:t>ん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4400" b="1" dirty="0" smtClean="0">
                <a:solidFill>
                  <a:srgbClr val="FF0000"/>
                </a:solidFill>
              </a:rPr>
              <a:t>渡船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(</a:t>
            </a:r>
            <a:r>
              <a:rPr lang="ja-JP" altLang="en-US" sz="4400" b="1" dirty="0" smtClean="0">
                <a:solidFill>
                  <a:srgbClr val="FF0000"/>
                </a:solidFill>
              </a:rPr>
              <a:t>フェリー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)</a:t>
            </a:r>
            <a:endParaRPr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1112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高等学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渡船（フェリー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渡船（その他の旅客船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19887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渡船</a:t>
            </a:r>
            <a:r>
              <a:rPr lang="en-US" altLang="ja-JP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フェリー</a:t>
            </a:r>
            <a:r>
              <a:rPr lang="en-US" altLang="ja-JP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lang="en-US" altLang="ja-JP" sz="6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71700" y="16306"/>
            <a:ext cx="1383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とせん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65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小中学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2521735"/>
            <a:ext cx="2749965" cy="2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err="1"/>
              <a:t>ゆせい</a:t>
            </a:r>
            <a:r>
              <a:rPr lang="en-US" altLang="ja-JP" sz="2000" b="1" dirty="0"/>
              <a:t>/</a:t>
            </a:r>
            <a:r>
              <a:rPr lang="ja-JP" altLang="en-US" sz="2000" b="1" dirty="0" err="1" smtClean="0"/>
              <a:t>がすせい</a:t>
            </a:r>
            <a:endParaRPr lang="en-US" altLang="ja-JP" sz="2000" b="1" dirty="0" smtClean="0"/>
          </a:p>
          <a:p>
            <a:pPr algn="ctr"/>
            <a:r>
              <a:rPr lang="ja-JP" altLang="en-US" sz="4800" b="1" dirty="0" smtClean="0"/>
              <a:t>油井</a:t>
            </a:r>
            <a:r>
              <a:rPr lang="en-US" altLang="ja-JP" sz="4800" b="1" dirty="0" smtClean="0"/>
              <a:t>/</a:t>
            </a:r>
            <a:r>
              <a:rPr lang="ja-JP" altLang="en-US" sz="4800" b="1" dirty="0" smtClean="0"/>
              <a:t>ガス井</a:t>
            </a:r>
            <a:endParaRPr lang="en-US" altLang="ja-JP" sz="4800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こうとう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5400" b="1" dirty="0" smtClean="0">
                <a:solidFill>
                  <a:srgbClr val="FF0000"/>
                </a:solidFill>
              </a:rPr>
              <a:t>高塔</a:t>
            </a:r>
            <a:endParaRPr lang="en-US" altLang="ja-JP" sz="5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1112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高等学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渡船（フェリー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渡船（その他の旅客船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19887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油井・ガス井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1183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高塔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2034875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高塔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740427" y="12079"/>
            <a:ext cx="1526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こうとう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7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小中学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2521735"/>
            <a:ext cx="2749965" cy="2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おんせ</a:t>
            </a:r>
            <a:r>
              <a:rPr lang="ja-JP" altLang="en-US" sz="2000" b="1" dirty="0">
                <a:solidFill>
                  <a:srgbClr val="FF0000"/>
                </a:solidFill>
              </a:rPr>
              <a:t>ん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4800" b="1" dirty="0">
                <a:solidFill>
                  <a:srgbClr val="FF0000"/>
                </a:solidFill>
              </a:rPr>
              <a:t>温泉</a:t>
            </a:r>
            <a:endParaRPr lang="en-US" altLang="ja-JP" sz="4800" b="1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386755"/>
            <a:ext cx="4124947" cy="1182302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r>
              <a:rPr lang="ja-JP" altLang="en-US" sz="2000" b="1" dirty="0" smtClean="0"/>
              <a:t>    ふんかこう          </a:t>
            </a:r>
            <a:r>
              <a:rPr lang="en-US" altLang="ja-JP" sz="2000" b="1" dirty="0" smtClean="0"/>
              <a:t>/    </a:t>
            </a:r>
            <a:r>
              <a:rPr lang="ja-JP" altLang="en-US" sz="2000" b="1" dirty="0" smtClean="0"/>
              <a:t>ふんきこう</a:t>
            </a:r>
            <a:endParaRPr lang="en-US" altLang="ja-JP" sz="2000" b="1" dirty="0" smtClean="0"/>
          </a:p>
          <a:p>
            <a:pPr algn="ctr"/>
            <a:r>
              <a:rPr lang="ja-JP" altLang="en-US" sz="4800" b="1" dirty="0" smtClean="0"/>
              <a:t>噴火口</a:t>
            </a:r>
            <a:r>
              <a:rPr lang="en-US" altLang="ja-JP" sz="4800" b="1" dirty="0" smtClean="0"/>
              <a:t>/</a:t>
            </a:r>
            <a:r>
              <a:rPr lang="ja-JP" altLang="en-US" sz="4800" b="1" dirty="0" smtClean="0"/>
              <a:t>噴</a:t>
            </a:r>
            <a:r>
              <a:rPr lang="ja-JP" altLang="en-US" sz="4800" b="1" dirty="0"/>
              <a:t>気口</a:t>
            </a:r>
            <a:endParaRPr lang="en-US" altLang="ja-JP" sz="48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655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高等学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渡船（フェリー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渡船（その他の旅客船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19887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警察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交番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温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71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噴火口・噴気口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887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3</a:t>
            </a:r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温泉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740427" y="12079"/>
            <a:ext cx="1526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おんせん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75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799360"/>
            <a:ext cx="4124947" cy="76753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800" b="1" dirty="0" smtClean="0">
                <a:solidFill>
                  <a:srgbClr val="FF0000"/>
                </a:solidFill>
              </a:rPr>
              <a:t>田</a:t>
            </a:r>
            <a:endParaRPr lang="en-US" altLang="ja-JP" sz="4800" b="1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/>
              <a:t>あれ</a:t>
            </a:r>
            <a:r>
              <a:rPr lang="ja-JP" altLang="en-US" sz="2000" b="1" dirty="0" err="1" smtClean="0"/>
              <a:t>ち</a:t>
            </a:r>
            <a:endParaRPr lang="en-US" altLang="ja-JP" sz="2000" b="1" dirty="0" smtClean="0"/>
          </a:p>
          <a:p>
            <a:pPr algn="ctr"/>
            <a:r>
              <a:rPr lang="ja-JP" altLang="en-US" sz="4800" b="1" dirty="0" smtClean="0"/>
              <a:t>荒地</a:t>
            </a:r>
            <a:endParaRPr lang="en-US" altLang="ja-JP" sz="48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655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4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752709" y="2031472"/>
            <a:ext cx="3242154" cy="3239646"/>
            <a:chOff x="5264469" y="1997384"/>
            <a:chExt cx="3242154" cy="3239646"/>
          </a:xfrm>
        </p:grpSpPr>
        <p:pic>
          <p:nvPicPr>
            <p:cNvPr id="22" name="Picture 2" descr="果樹園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623" y="199738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果樹園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469" y="1999003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果樹園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638" y="379703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5276723" y="2030931"/>
            <a:ext cx="3219799" cy="3239676"/>
            <a:chOff x="750426" y="1988740"/>
            <a:chExt cx="3219799" cy="3239676"/>
          </a:xfrm>
        </p:grpSpPr>
        <p:pic>
          <p:nvPicPr>
            <p:cNvPr id="27" name="Picture 2" descr="広葉樹林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505" y="198874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広葉樹林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26" y="3788416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広葉樹林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225" y="377533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荒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02" y="202882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752709" y="2030931"/>
            <a:ext cx="3242154" cy="3240187"/>
            <a:chOff x="752709" y="2030931"/>
            <a:chExt cx="3242154" cy="3240187"/>
          </a:xfrm>
        </p:grpSpPr>
        <p:pic>
          <p:nvPicPr>
            <p:cNvPr id="8196" name="Picture 4" descr="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09" y="2030931"/>
              <a:ext cx="1440000" cy="1440000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1" name="Picture 4" descr="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863" y="2030931"/>
              <a:ext cx="1440000" cy="1440000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2" name="Picture 4" descr="田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878" y="3831118"/>
              <a:ext cx="1440000" cy="1440000"/>
            </a:xfrm>
            <a:prstGeom prst="rect">
              <a:avLst/>
            </a:prstGeom>
            <a:solidFill>
              <a:schemeClr val="accent2"/>
            </a:solidFill>
          </p:spPr>
        </p:pic>
      </p:grpSp>
      <p:pic>
        <p:nvPicPr>
          <p:cNvPr id="33" name="Picture 2" descr="荒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96" y="381318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荒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22" y="383060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田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7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2521735"/>
            <a:ext cx="2749965" cy="2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r>
              <a:rPr lang="ja-JP" altLang="en-US" sz="2000" b="1" dirty="0"/>
              <a:t> </a:t>
            </a:r>
            <a:r>
              <a:rPr lang="ja-JP" altLang="en-US" sz="2000" b="1" dirty="0" smtClean="0"/>
              <a:t>しせき 　　　　 </a:t>
            </a:r>
            <a:r>
              <a:rPr lang="ja-JP" altLang="en-US" sz="2000" b="1" dirty="0" err="1" smtClean="0"/>
              <a:t>てんねん</a:t>
            </a:r>
            <a:endParaRPr lang="en-US" altLang="ja-JP" sz="2000" b="1" dirty="0" smtClean="0"/>
          </a:p>
          <a:p>
            <a:pPr algn="ctr"/>
            <a:r>
              <a:rPr lang="ja-JP" altLang="en-US" sz="3100" b="1" dirty="0" smtClean="0"/>
              <a:t>史跡</a:t>
            </a:r>
            <a:r>
              <a:rPr lang="en-US" altLang="ja-JP" sz="3100" b="1" dirty="0"/>
              <a:t>/</a:t>
            </a:r>
            <a:r>
              <a:rPr lang="ja-JP" altLang="en-US" sz="3100" b="1" dirty="0"/>
              <a:t>名勝</a:t>
            </a:r>
            <a:r>
              <a:rPr lang="en-US" altLang="ja-JP" sz="3100" b="1" dirty="0"/>
              <a:t>/</a:t>
            </a:r>
            <a:r>
              <a:rPr lang="ja-JP" altLang="en-US" sz="3100" b="1" dirty="0"/>
              <a:t>天然記念物</a:t>
            </a:r>
            <a:endParaRPr lang="en-US" altLang="ja-JP" sz="31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　　　　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茶畑</a:t>
            </a:r>
            <a:endParaRPr lang="en-US" altLang="ja-JP" sz="4800" b="1" dirty="0" smtClean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1112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高等学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渡船（その他の旅客船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19887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広葉樹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史跡・名勝・天然記念物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4" y="200451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5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5264469" y="1997384"/>
            <a:ext cx="3242154" cy="3239646"/>
            <a:chOff x="5264469" y="1997384"/>
            <a:chExt cx="3242154" cy="3239646"/>
          </a:xfrm>
        </p:grpSpPr>
        <p:pic>
          <p:nvPicPr>
            <p:cNvPr id="32" name="Picture 2" descr="果樹園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623" y="199738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果樹園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469" y="1999003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果樹園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638" y="379703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5262270" y="1997384"/>
            <a:ext cx="3242154" cy="3239646"/>
            <a:chOff x="5262270" y="1997384"/>
            <a:chExt cx="3242154" cy="3239646"/>
          </a:xfrm>
        </p:grpSpPr>
        <p:pic>
          <p:nvPicPr>
            <p:cNvPr id="1032" name="Picture 8" descr="茶畑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270" y="199738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茶畑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424" y="200451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茶畑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585" y="379703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茶畑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/>
          <p:cNvSpPr txBox="1">
            <a:spLocks/>
          </p:cNvSpPr>
          <p:nvPr/>
        </p:nvSpPr>
        <p:spPr>
          <a:xfrm>
            <a:off x="6175102" y="4876367"/>
            <a:ext cx="2826587" cy="9216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000" b="1" dirty="0" smtClean="0"/>
              <a:t>地方港</a:t>
            </a:r>
          </a:p>
        </p:txBody>
      </p:sp>
      <p:pic>
        <p:nvPicPr>
          <p:cNvPr id="5132" name="Picture 12" descr="工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1" y="246952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発電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8" y="246952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灯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7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>
            <a:spLocks/>
          </p:cNvSpPr>
          <p:nvPr/>
        </p:nvSpPr>
        <p:spPr>
          <a:xfrm>
            <a:off x="139868" y="4796246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err="1" smtClean="0">
                <a:solidFill>
                  <a:srgbClr val="FF0000"/>
                </a:solidFill>
              </a:rPr>
              <a:t>ぎょ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こう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4000" b="1" dirty="0" smtClean="0">
                <a:solidFill>
                  <a:srgbClr val="FF0000"/>
                </a:solidFill>
              </a:rPr>
              <a:t>漁港</a:t>
            </a:r>
            <a:endParaRPr lang="en-US" altLang="ja-JP" sz="4000" b="1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>
            <a:spLocks/>
          </p:cNvSpPr>
          <p:nvPr/>
        </p:nvSpPr>
        <p:spPr>
          <a:xfrm>
            <a:off x="3157485" y="4796246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r>
              <a:rPr lang="ja-JP" altLang="en-US" sz="2000" b="1" dirty="0" smtClean="0"/>
              <a:t>　　じゅうよう</a:t>
            </a:r>
            <a:endParaRPr lang="en-US" altLang="ja-JP" sz="2000" b="1" dirty="0" smtClean="0"/>
          </a:p>
          <a:p>
            <a:pPr algn="ctr"/>
            <a:r>
              <a:rPr lang="ja-JP" altLang="en-US" sz="4000" b="1" dirty="0" smtClean="0"/>
              <a:t>重要港</a:t>
            </a:r>
            <a:endParaRPr lang="ja-JP" altLang="en-US" sz="3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768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5252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2869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う</a:t>
            </a:r>
            <a:endParaRPr kumimoji="1" lang="ja-JP" altLang="en-US" sz="4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9995" y="1771419"/>
            <a:ext cx="2826586" cy="61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漁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9" y="246952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重要港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8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地方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1" y="246952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39868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157485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175102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6</a:t>
            </a: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566776" y="508035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漁港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49040" y="244840"/>
            <a:ext cx="1588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ぎょこ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</a:t>
            </a:r>
          </a:p>
        </p:txBody>
      </p:sp>
    </p:spTree>
    <p:extLst>
      <p:ext uri="{BB962C8B-B14F-4D97-AF65-F5344CB8AC3E}">
        <p14:creationId xmlns:p14="http://schemas.microsoft.com/office/powerpoint/2010/main" val="29285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2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613507" y="3907392"/>
            <a:ext cx="164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20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>
            <a:spLocks/>
          </p:cNvSpPr>
          <p:nvPr/>
        </p:nvSpPr>
        <p:spPr>
          <a:xfrm>
            <a:off x="2263310" y="3084599"/>
            <a:ext cx="2052000" cy="7200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1400" b="1" dirty="0" smtClean="0"/>
              <a:t>じゅん</a:t>
            </a:r>
            <a:endParaRPr lang="en-US" altLang="ja-JP" sz="1400" b="1" dirty="0" smtClean="0"/>
          </a:p>
          <a:p>
            <a:pPr algn="ctr"/>
            <a:r>
              <a:rPr lang="ja-JP" altLang="en-US" sz="3600" b="1" dirty="0" smtClean="0"/>
              <a:t>水準点</a:t>
            </a:r>
            <a:endParaRPr lang="en-US" altLang="ja-JP" sz="28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2270807" y="962524"/>
            <a:ext cx="2052000" cy="28952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3912" y="970993"/>
            <a:ext cx="57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あ</a:t>
            </a:r>
            <a:endParaRPr kumimoji="1" lang="ja-JP" altLang="en-US" sz="2400" b="1" dirty="0"/>
          </a:p>
        </p:txBody>
      </p:sp>
      <p:sp>
        <p:nvSpPr>
          <p:cNvPr id="82" name="テキスト ボックス 81"/>
          <p:cNvSpPr txBox="1">
            <a:spLocks/>
          </p:cNvSpPr>
          <p:nvPr/>
        </p:nvSpPr>
        <p:spPr>
          <a:xfrm>
            <a:off x="2263310" y="6027302"/>
            <a:ext cx="2052000" cy="7200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1400" b="1" dirty="0" smtClean="0">
                <a:solidFill>
                  <a:srgbClr val="FF0000"/>
                </a:solidFill>
              </a:rPr>
              <a:t>　　　　　とう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3600" b="1" dirty="0" smtClean="0">
                <a:solidFill>
                  <a:srgbClr val="FF0000"/>
                </a:solidFill>
              </a:rPr>
              <a:t>電波塔</a:t>
            </a:r>
            <a:endParaRPr lang="en-US" altLang="ja-JP" sz="3600" b="1" dirty="0" smtClean="0">
              <a:solidFill>
                <a:srgbClr val="FF0000"/>
              </a:solidFill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2270807" y="3905227"/>
            <a:ext cx="2052000" cy="28952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263912" y="3913696"/>
            <a:ext cx="57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う</a:t>
            </a:r>
            <a:endParaRPr kumimoji="1" lang="ja-JP" altLang="en-US" sz="2400" b="1" dirty="0"/>
          </a:p>
        </p:txBody>
      </p:sp>
      <p:sp>
        <p:nvSpPr>
          <p:cNvPr id="90" name="テキスト ボックス 89"/>
          <p:cNvSpPr txBox="1">
            <a:spLocks/>
          </p:cNvSpPr>
          <p:nvPr/>
        </p:nvSpPr>
        <p:spPr>
          <a:xfrm>
            <a:off x="4768331" y="3084599"/>
            <a:ext cx="2052000" cy="7200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1200" b="1" dirty="0" smtClean="0"/>
              <a:t> 　　きじゅん      </a:t>
            </a:r>
            <a:r>
              <a:rPr lang="ja-JP" altLang="en-US" sz="1100" b="1" dirty="0" smtClean="0"/>
              <a:t>　　</a:t>
            </a:r>
          </a:p>
          <a:p>
            <a:pPr algn="ctr"/>
            <a:r>
              <a:rPr lang="ja-JP" altLang="en-US" sz="2900" b="1" dirty="0" smtClean="0"/>
              <a:t>電子基準点</a:t>
            </a:r>
            <a:endParaRPr lang="en-US" altLang="ja-JP" sz="2900" b="1" dirty="0" smtClean="0"/>
          </a:p>
        </p:txBody>
      </p:sp>
      <p:sp>
        <p:nvSpPr>
          <p:cNvPr id="91" name="正方形/長方形 90"/>
          <p:cNvSpPr/>
          <p:nvPr/>
        </p:nvSpPr>
        <p:spPr>
          <a:xfrm>
            <a:off x="4775828" y="962524"/>
            <a:ext cx="2052000" cy="28952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768933" y="970993"/>
            <a:ext cx="57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い</a:t>
            </a:r>
            <a:endParaRPr kumimoji="1" lang="ja-JP" altLang="en-US" sz="2400" b="1" dirty="0"/>
          </a:p>
        </p:txBody>
      </p:sp>
      <p:sp>
        <p:nvSpPr>
          <p:cNvPr id="94" name="テキスト ボックス 93"/>
          <p:cNvSpPr txBox="1">
            <a:spLocks/>
          </p:cNvSpPr>
          <p:nvPr/>
        </p:nvSpPr>
        <p:spPr>
          <a:xfrm>
            <a:off x="4768331" y="6134916"/>
            <a:ext cx="2052000" cy="7200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3600" b="1" dirty="0" smtClean="0"/>
              <a:t>三角点</a:t>
            </a:r>
            <a:endParaRPr lang="en-US" altLang="ja-JP" sz="3600" b="1" dirty="0" smtClean="0"/>
          </a:p>
        </p:txBody>
      </p:sp>
      <p:sp>
        <p:nvSpPr>
          <p:cNvPr id="95" name="正方形/長方形 94"/>
          <p:cNvSpPr/>
          <p:nvPr/>
        </p:nvSpPr>
        <p:spPr>
          <a:xfrm>
            <a:off x="4775828" y="3905227"/>
            <a:ext cx="2052000" cy="28952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68933" y="3913696"/>
            <a:ext cx="578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え</a:t>
            </a:r>
          </a:p>
        </p:txBody>
      </p:sp>
      <p:pic>
        <p:nvPicPr>
          <p:cNvPr id="6146" name="Picture 2" descr="町村役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54" y="428580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都道府県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18" y="1263253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市役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75" y="428580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電波塔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54" y="428580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電子基準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75" y="133567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水準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54" y="133807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三角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75" y="428307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7</a:t>
            </a:r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628650" y="94447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5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電波塔</a:t>
            </a:r>
            <a:endParaRPr lang="ja-JP" altLang="en-US" sz="5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491345" y="-41178"/>
            <a:ext cx="21197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でんぱと</a:t>
            </a:r>
            <a:r>
              <a:rPr lang="ja-JP" altLang="en-US" sz="1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う</a:t>
            </a:r>
          </a:p>
        </p:txBody>
      </p:sp>
    </p:spTree>
    <p:extLst>
      <p:ext uri="{BB962C8B-B14F-4D97-AF65-F5344CB8AC3E}">
        <p14:creationId xmlns:p14="http://schemas.microsoft.com/office/powerpoint/2010/main" val="11474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82" grpId="0"/>
      <p:bldP spid="90" grpId="0"/>
      <p:bldP spid="9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124</Words>
  <Application>Microsoft Office PowerPoint</Application>
  <PresentationFormat>画面に合わせる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HGP創英角ｺﾞｼｯｸUB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Impact</vt:lpstr>
      <vt:lpstr>Office テーマ</vt:lpstr>
      <vt:lpstr>メイン イベント</vt:lpstr>
      <vt:lpstr>地図記号 発展編２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</cp:lastModifiedBy>
  <cp:revision>126</cp:revision>
  <dcterms:created xsi:type="dcterms:W3CDTF">2017-09-11T23:49:32Z</dcterms:created>
  <dcterms:modified xsi:type="dcterms:W3CDTF">2017-10-03T02:18:00Z</dcterms:modified>
</cp:coreProperties>
</file>