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53" r:id="rId3"/>
    <p:sldId id="354" r:id="rId4"/>
    <p:sldId id="259" r:id="rId5"/>
    <p:sldId id="274" r:id="rId6"/>
    <p:sldId id="314" r:id="rId7"/>
    <p:sldId id="315" r:id="rId8"/>
    <p:sldId id="295" r:id="rId9"/>
    <p:sldId id="335" r:id="rId10"/>
    <p:sldId id="317" r:id="rId11"/>
    <p:sldId id="276" r:id="rId12"/>
    <p:sldId id="321" r:id="rId13"/>
    <p:sldId id="319" r:id="rId14"/>
    <p:sldId id="320" r:id="rId15"/>
    <p:sldId id="329" r:id="rId16"/>
    <p:sldId id="318" r:id="rId17"/>
    <p:sldId id="288" r:id="rId18"/>
    <p:sldId id="286" r:id="rId19"/>
    <p:sldId id="277" r:id="rId20"/>
    <p:sldId id="322" r:id="rId21"/>
    <p:sldId id="323" r:id="rId22"/>
    <p:sldId id="324" r:id="rId23"/>
    <p:sldId id="352" r:id="rId24"/>
    <p:sldId id="333" r:id="rId25"/>
    <p:sldId id="311" r:id="rId26"/>
    <p:sldId id="347" r:id="rId27"/>
    <p:sldId id="341" r:id="rId28"/>
    <p:sldId id="343" r:id="rId29"/>
    <p:sldId id="344" r:id="rId30"/>
    <p:sldId id="345" r:id="rId31"/>
    <p:sldId id="346" r:id="rId32"/>
    <p:sldId id="349" r:id="rId33"/>
    <p:sldId id="350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7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7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335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386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7657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6100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2740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2656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4343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405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3063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7009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485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3883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0436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5136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9677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25992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44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8900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345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2564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7089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298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54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862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649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1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58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869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43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928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7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2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openxmlformats.org/officeDocument/2006/relationships/image" Target="../media/image24.png"/><Relationship Id="rId2" Type="http://schemas.openxmlformats.org/officeDocument/2006/relationships/image" Target="../media/image6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31.png"/><Relationship Id="rId5" Type="http://schemas.openxmlformats.org/officeDocument/2006/relationships/image" Target="../media/image11.png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 rot="21364658">
            <a:off x="-313267" y="288760"/>
            <a:ext cx="9144000" cy="1305098"/>
          </a:xfrm>
        </p:spPr>
        <p:txBody>
          <a:bodyPr>
            <a:normAutofit/>
          </a:bodyPr>
          <a:lstStyle/>
          <a:p>
            <a:pPr algn="ctr"/>
            <a:r>
              <a:rPr lang="ja-JP" altLang="en-US" dirty="0"/>
              <a:t>地図記号 基本編１</a:t>
            </a:r>
            <a:endParaRPr lang="ja-JP" altLang="en-US" sz="72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 rot="21402326">
            <a:off x="148421" y="1641456"/>
            <a:ext cx="9144000" cy="5428211"/>
          </a:xfrm>
        </p:spPr>
        <p:txBody>
          <a:bodyPr/>
          <a:lstStyle/>
          <a:p>
            <a:pPr algn="l"/>
            <a:r>
              <a:rPr kumimoji="1" lang="ja-JP" altLang="en-US" sz="3600" dirty="0" smtClean="0">
                <a:solidFill>
                  <a:schemeClr val="tx1"/>
                </a:solidFill>
              </a:rPr>
              <a:t>教</a:t>
            </a:r>
            <a:r>
              <a:rPr kumimoji="1" lang="en-US" altLang="ja-JP" sz="3600" dirty="0" smtClean="0">
                <a:solidFill>
                  <a:schemeClr val="tx1"/>
                </a:solidFill>
              </a:rPr>
              <a:t>	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科</a:t>
            </a:r>
            <a:r>
              <a:rPr kumimoji="1" lang="en-US" altLang="ja-JP" sz="3600" dirty="0" smtClean="0">
                <a:solidFill>
                  <a:schemeClr val="tx1"/>
                </a:solidFill>
              </a:rPr>
              <a:t>	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：社会</a:t>
            </a:r>
            <a:endParaRPr kumimoji="1" lang="en-US" altLang="ja-JP" sz="3600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sz="3600" dirty="0" smtClean="0">
                <a:solidFill>
                  <a:schemeClr val="tx1"/>
                </a:solidFill>
              </a:rPr>
              <a:t>学</a:t>
            </a:r>
            <a:r>
              <a:rPr lang="en-US" altLang="ja-JP" sz="3600" dirty="0" smtClean="0">
                <a:solidFill>
                  <a:schemeClr val="tx1"/>
                </a:solidFill>
              </a:rPr>
              <a:t>	</a:t>
            </a:r>
            <a:r>
              <a:rPr lang="ja-JP" altLang="en-US" sz="3600" dirty="0" smtClean="0">
                <a:solidFill>
                  <a:schemeClr val="tx1"/>
                </a:solidFill>
              </a:rPr>
              <a:t>年</a:t>
            </a:r>
            <a:r>
              <a:rPr lang="en-US" altLang="ja-JP" sz="3600" dirty="0" smtClean="0">
                <a:solidFill>
                  <a:schemeClr val="tx1"/>
                </a:solidFill>
              </a:rPr>
              <a:t>	</a:t>
            </a:r>
            <a:r>
              <a:rPr lang="ja-JP" altLang="en-US" sz="3600" dirty="0" smtClean="0">
                <a:solidFill>
                  <a:schemeClr val="tx1"/>
                </a:solidFill>
              </a:rPr>
              <a:t>：小学３年生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algn="l"/>
            <a:endParaRPr kumimoji="1" lang="en-US" altLang="ja-JP" sz="1050" dirty="0" smtClean="0">
              <a:solidFill>
                <a:schemeClr val="tx1"/>
              </a:solidFill>
            </a:endParaRPr>
          </a:p>
          <a:p>
            <a:pPr algn="l"/>
            <a:r>
              <a:rPr kumimoji="1" lang="ja-JP" altLang="en-US" sz="3300" dirty="0" smtClean="0">
                <a:solidFill>
                  <a:schemeClr val="tx1"/>
                </a:solidFill>
              </a:rPr>
              <a:t>・地図の記号を見て正しい意味を答えましょう。</a:t>
            </a:r>
            <a:endParaRPr lang="en-US" altLang="ja-JP" sz="3300" dirty="0" smtClean="0">
              <a:solidFill>
                <a:schemeClr val="tx1"/>
              </a:solidFill>
            </a:endParaRPr>
          </a:p>
          <a:p>
            <a:pPr algn="l"/>
            <a:endParaRPr lang="en-US" altLang="ja-JP" dirty="0" smtClean="0"/>
          </a:p>
          <a:p>
            <a:pPr algn="l"/>
            <a:endParaRPr lang="en-US" altLang="ja-JP" dirty="0" smtClean="0"/>
          </a:p>
          <a:p>
            <a:pPr algn="r"/>
            <a:endParaRPr lang="en-US" altLang="ja-JP" dirty="0" smtClean="0"/>
          </a:p>
          <a:p>
            <a:pPr algn="r"/>
            <a:endParaRPr lang="en-US" altLang="ja-JP" dirty="0"/>
          </a:p>
          <a:p>
            <a:pPr algn="r"/>
            <a:endParaRPr lang="en-US" altLang="ja-JP" dirty="0" smtClean="0"/>
          </a:p>
        </p:txBody>
      </p:sp>
      <p:pic>
        <p:nvPicPr>
          <p:cNvPr id="9218" name="Picture 2" descr="http://4.bp.blogspot.com/-5nzYYCihOCk/WM9X76OH1NI/AAAAAAABCuM/1AkTMWW7vn0uhJIX5Z3kfXXRisox0Hg5gCLcB/s800/kids_kyouryok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7" y="1490028"/>
            <a:ext cx="2329941" cy="198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真剣な顔で地図を見ている家族の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4438997"/>
            <a:ext cx="2419003" cy="241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81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市役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町村役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銀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博物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8</a:t>
            </a:r>
          </a:p>
        </p:txBody>
      </p:sp>
      <p:pic>
        <p:nvPicPr>
          <p:cNvPr id="15362" name="Picture 2" descr="交番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</a:rPr>
              <a:t>こうばん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>
                <a:solidFill>
                  <a:srgbClr val="FF0000"/>
                </a:solidFill>
              </a:rPr>
              <a:t>交番</a:t>
            </a:r>
          </a:p>
        </p:txBody>
      </p:sp>
      <p:sp>
        <p:nvSpPr>
          <p:cNvPr id="14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53488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市役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町村役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9</a:t>
            </a:r>
          </a:p>
        </p:txBody>
      </p:sp>
      <p:pic>
        <p:nvPicPr>
          <p:cNvPr id="11266" name="Picture 2" descr="警察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高等学校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消防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</a:rPr>
              <a:t>しょう</a:t>
            </a:r>
            <a:r>
              <a:rPr kumimoji="1" lang="ja-JP" altLang="en-US" sz="2000" b="1" dirty="0" err="1">
                <a:solidFill>
                  <a:srgbClr val="FF0000"/>
                </a:solidFill>
              </a:rPr>
              <a:t>ぼうしょ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>
                <a:solidFill>
                  <a:srgbClr val="FF0000"/>
                </a:solidFill>
              </a:rPr>
              <a:t>消防署</a:t>
            </a:r>
          </a:p>
        </p:txBody>
      </p:sp>
      <p:sp>
        <p:nvSpPr>
          <p:cNvPr id="13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54689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市役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町村役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銀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博物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10</a:t>
            </a:r>
          </a:p>
        </p:txBody>
      </p:sp>
      <p:pic>
        <p:nvPicPr>
          <p:cNvPr id="15362" name="Picture 2" descr="交番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神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</a:rPr>
              <a:t>じんじゃ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>
                <a:solidFill>
                  <a:srgbClr val="FF0000"/>
                </a:solidFill>
              </a:rPr>
              <a:t>神社</a:t>
            </a:r>
          </a:p>
        </p:txBody>
      </p:sp>
      <p:sp>
        <p:nvSpPr>
          <p:cNvPr id="14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19334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市役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町村役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銀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博物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11</a:t>
            </a:r>
          </a:p>
        </p:txBody>
      </p:sp>
      <p:pic>
        <p:nvPicPr>
          <p:cNvPr id="15362" name="Picture 2" descr="交番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神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寺院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</a:rPr>
              <a:t>じいん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>
                <a:solidFill>
                  <a:srgbClr val="FF0000"/>
                </a:solidFill>
              </a:rPr>
              <a:t>寺院</a:t>
            </a:r>
          </a:p>
        </p:txBody>
      </p:sp>
      <p:sp>
        <p:nvSpPr>
          <p:cNvPr id="14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40982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市役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町村役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銀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博物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12</a:t>
            </a:r>
          </a:p>
        </p:txBody>
      </p:sp>
      <p:pic>
        <p:nvPicPr>
          <p:cNvPr id="15362" name="Picture 2" descr="交番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神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寺院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城跡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 err="1">
                <a:solidFill>
                  <a:srgbClr val="FF0000"/>
                </a:solidFill>
              </a:rPr>
              <a:t>しろ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あと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>
                <a:solidFill>
                  <a:srgbClr val="FF0000"/>
                </a:solidFill>
              </a:rPr>
              <a:t>城跡</a:t>
            </a:r>
          </a:p>
        </p:txBody>
      </p:sp>
      <p:sp>
        <p:nvSpPr>
          <p:cNvPr id="15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25319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市役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町村役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銀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博物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13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</a:rPr>
              <a:t>はくぶつかん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>
                <a:solidFill>
                  <a:srgbClr val="FF0000"/>
                </a:solidFill>
              </a:rPr>
              <a:t>博物館</a:t>
            </a:r>
          </a:p>
        </p:txBody>
      </p:sp>
      <p:sp>
        <p:nvSpPr>
          <p:cNvPr id="14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87072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市役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町村役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銀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博物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官公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裁判所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図書館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14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 err="1">
                <a:solidFill>
                  <a:srgbClr val="FF0000"/>
                </a:solidFill>
              </a:rPr>
              <a:t>としょ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かん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>
                <a:solidFill>
                  <a:srgbClr val="FF0000"/>
                </a:solidFill>
              </a:rPr>
              <a:t>図書館</a:t>
            </a:r>
          </a:p>
        </p:txBody>
      </p:sp>
      <p:sp>
        <p:nvSpPr>
          <p:cNvPr id="15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91238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市役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町村役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銀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博物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官公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裁判所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15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 err="1">
                <a:solidFill>
                  <a:srgbClr val="FF0000"/>
                </a:solidFill>
              </a:rPr>
              <a:t>さい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ばんしょ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>
                <a:solidFill>
                  <a:srgbClr val="FF0000"/>
                </a:solidFill>
              </a:rPr>
              <a:t>裁判所</a:t>
            </a:r>
          </a:p>
        </p:txBody>
      </p:sp>
      <p:sp>
        <p:nvSpPr>
          <p:cNvPr id="15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78358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市役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町村役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銀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博物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税務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16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 err="1">
                <a:solidFill>
                  <a:srgbClr val="FF0000"/>
                </a:solidFill>
              </a:rPr>
              <a:t>ぜいむしょ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>
                <a:solidFill>
                  <a:srgbClr val="FF0000"/>
                </a:solidFill>
              </a:rPr>
              <a:t>税務署</a:t>
            </a:r>
          </a:p>
        </p:txBody>
      </p:sp>
      <p:sp>
        <p:nvSpPr>
          <p:cNvPr id="15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99101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市役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町村役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銀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博物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税務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17</a:t>
            </a:r>
          </a:p>
        </p:txBody>
      </p:sp>
      <p:pic>
        <p:nvPicPr>
          <p:cNvPr id="20482" name="Picture 2" descr="工場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</a:rPr>
              <a:t>こうじょう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>
                <a:solidFill>
                  <a:srgbClr val="FF0000"/>
                </a:solidFill>
              </a:rPr>
              <a:t>工場</a:t>
            </a:r>
          </a:p>
        </p:txBody>
      </p:sp>
      <p:sp>
        <p:nvSpPr>
          <p:cNvPr id="15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12827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 rot="21443424">
            <a:off x="550333" y="1426634"/>
            <a:ext cx="7628467" cy="2734733"/>
          </a:xfrm>
        </p:spPr>
        <p:txBody>
          <a:bodyPr wrap="square" anchor="ctr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ja-JP" altLang="en-US" sz="7600" b="1" dirty="0"/>
              <a:t>正しい地図</a:t>
            </a:r>
            <a:r>
              <a:rPr lang="ja-JP" altLang="en-US" sz="7600" b="1" dirty="0" smtClean="0"/>
              <a:t>記号の</a:t>
            </a:r>
            <a:r>
              <a:rPr lang="ja-JP" altLang="en-US" sz="7600" b="1" dirty="0"/>
              <a:t/>
            </a:r>
            <a:br>
              <a:rPr lang="ja-JP" altLang="en-US" sz="7600" b="1" dirty="0"/>
            </a:br>
            <a:r>
              <a:rPr lang="ja-JP" altLang="en-US" sz="7600" b="1" dirty="0"/>
              <a:t>意味を答えましょう。</a:t>
            </a:r>
            <a:endParaRPr kumimoji="1" lang="ja-JP" altLang="en-US" sz="7600" b="1" dirty="0"/>
          </a:p>
        </p:txBody>
      </p:sp>
      <p:sp>
        <p:nvSpPr>
          <p:cNvPr id="5" name="テキスト ボックス 4"/>
          <p:cNvSpPr txBox="1"/>
          <p:nvPr/>
        </p:nvSpPr>
        <p:spPr>
          <a:xfrm rot="21443424">
            <a:off x="3081866" y="1227380"/>
            <a:ext cx="3293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400" dirty="0" err="1" smtClean="0">
                <a:solidFill>
                  <a:srgbClr val="C00000"/>
                </a:solidFill>
              </a:rPr>
              <a:t>ちずきごう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 rot="21443424">
            <a:off x="889001" y="2904068"/>
            <a:ext cx="1261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400" dirty="0" smtClean="0">
                <a:solidFill>
                  <a:srgbClr val="C00000"/>
                </a:solidFill>
              </a:rPr>
              <a:t>いみ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3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市役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町村役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銀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博物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官公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裁判所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図書館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老人ホーム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郵便局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18</a:t>
            </a:r>
          </a:p>
        </p:txBody>
      </p:sp>
      <p:pic>
        <p:nvPicPr>
          <p:cNvPr id="13314" name="Picture 2" descr="保険所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小中学校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発電所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 smtClean="0">
                <a:solidFill>
                  <a:srgbClr val="FF0000"/>
                </a:solidFill>
              </a:rPr>
              <a:t>　 へん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でん</a:t>
            </a:r>
            <a:r>
              <a:rPr kumimoji="1" lang="ja-JP" altLang="en-US" sz="2000" b="1" dirty="0" err="1">
                <a:solidFill>
                  <a:srgbClr val="FF0000"/>
                </a:solidFill>
              </a:rPr>
              <a:t>しょ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/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はつでん</a:t>
            </a:r>
            <a:r>
              <a:rPr kumimoji="1" lang="ja-JP" altLang="en-US" sz="2000" b="1" dirty="0" err="1">
                <a:solidFill>
                  <a:srgbClr val="FF0000"/>
                </a:solidFill>
              </a:rPr>
              <a:t>しょ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>
                <a:solidFill>
                  <a:srgbClr val="FF0000"/>
                </a:solidFill>
              </a:rPr>
              <a:t>変電所</a:t>
            </a:r>
            <a:r>
              <a:rPr kumimoji="1" lang="en-US" altLang="ja-JP" sz="4800" b="1" dirty="0">
                <a:solidFill>
                  <a:srgbClr val="FF0000"/>
                </a:solidFill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</a:rPr>
              <a:t>発電所</a:t>
            </a:r>
          </a:p>
        </p:txBody>
      </p:sp>
      <p:sp>
        <p:nvSpPr>
          <p:cNvPr id="19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64695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市役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町村役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銀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博物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税務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19</a:t>
            </a:r>
          </a:p>
        </p:txBody>
      </p:sp>
      <p:pic>
        <p:nvPicPr>
          <p:cNvPr id="20482" name="Picture 2" descr="工場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灯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</a:rPr>
              <a:t>とうだい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>
                <a:solidFill>
                  <a:srgbClr val="FF0000"/>
                </a:solidFill>
              </a:rPr>
              <a:t>灯台</a:t>
            </a:r>
          </a:p>
        </p:txBody>
      </p:sp>
      <p:sp>
        <p:nvSpPr>
          <p:cNvPr id="15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417691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市役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町村役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銀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博物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税務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20</a:t>
            </a:r>
          </a:p>
        </p:txBody>
      </p:sp>
      <p:pic>
        <p:nvPicPr>
          <p:cNvPr id="20482" name="Picture 2" descr="工場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灯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 smtClean="0">
                <a:solidFill>
                  <a:srgbClr val="FF0000"/>
                </a:solidFill>
              </a:rPr>
              <a:t>でんぱと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う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 smtClean="0">
                <a:solidFill>
                  <a:srgbClr val="FF0000"/>
                </a:solidFill>
              </a:rPr>
              <a:t>電波</a:t>
            </a:r>
            <a:r>
              <a:rPr kumimoji="1" lang="ja-JP" altLang="en-US" sz="4800" b="1" dirty="0">
                <a:solidFill>
                  <a:srgbClr val="FF0000"/>
                </a:solidFill>
              </a:rPr>
              <a:t>塔</a:t>
            </a:r>
          </a:p>
        </p:txBody>
      </p:sp>
      <p:pic>
        <p:nvPicPr>
          <p:cNvPr id="55298" name="Picture 2" descr="電波塔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7903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市役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町村役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銀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博物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官公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裁判所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図書館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老人ホーム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記念碑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抗口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城跡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採石地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採鉱地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針葉樹林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18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21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 smtClean="0">
                <a:solidFill>
                  <a:srgbClr val="FF0000"/>
                </a:solidFill>
              </a:rPr>
              <a:t>おんせん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 smtClean="0">
                <a:solidFill>
                  <a:srgbClr val="FF0000"/>
                </a:solidFill>
              </a:rPr>
              <a:t>温泉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  <p:pic>
        <p:nvPicPr>
          <p:cNvPr id="32770" name="Picture 2" descr="温泉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17858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18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22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 smtClean="0">
                <a:solidFill>
                  <a:srgbClr val="FF0000"/>
                </a:solidFill>
              </a:rPr>
              <a:t>た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 smtClean="0">
                <a:solidFill>
                  <a:srgbClr val="FF0000"/>
                </a:solidFill>
              </a:rPr>
              <a:t>田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  <p:pic>
        <p:nvPicPr>
          <p:cNvPr id="7174" name="Picture 6" descr="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74" y="1359901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76" y="1359901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14150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18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23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 smtClean="0">
                <a:solidFill>
                  <a:srgbClr val="FF0000"/>
                </a:solidFill>
              </a:rPr>
              <a:t>しん</a:t>
            </a:r>
            <a:r>
              <a:rPr kumimoji="1" lang="ja-JP" altLang="en-US" sz="2000" b="1" dirty="0" err="1" smtClean="0">
                <a:solidFill>
                  <a:srgbClr val="FF0000"/>
                </a:solidFill>
              </a:rPr>
              <a:t>ようじゅり</a:t>
            </a:r>
            <a:r>
              <a:rPr kumimoji="1" lang="ja-JP" altLang="en-US" sz="2000" b="1" dirty="0" err="1">
                <a:solidFill>
                  <a:srgbClr val="FF0000"/>
                </a:solidFill>
              </a:rPr>
              <a:t>ん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 smtClean="0">
                <a:solidFill>
                  <a:srgbClr val="FF0000"/>
                </a:solidFill>
              </a:rPr>
              <a:t>針葉樹林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針葉樹林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針葉樹林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76" y="135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針葉樹林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70146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18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24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</a:rPr>
              <a:t>こうよう</a:t>
            </a:r>
            <a:r>
              <a:rPr kumimoji="1" lang="ja-JP" altLang="en-US" sz="2000" b="1" dirty="0" err="1">
                <a:solidFill>
                  <a:srgbClr val="FF0000"/>
                </a:solidFill>
              </a:rPr>
              <a:t>じゅりん</a:t>
            </a:r>
            <a:endParaRPr kumimoji="1" lang="en-US" altLang="ja-JP" sz="2000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>
                <a:solidFill>
                  <a:srgbClr val="FF0000"/>
                </a:solidFill>
              </a:rPr>
              <a:t>広葉樹林</a:t>
            </a:r>
          </a:p>
        </p:txBody>
      </p:sp>
      <p:pic>
        <p:nvPicPr>
          <p:cNvPr id="9" name="Picture 2" descr="針葉樹林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針葉樹林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76" y="135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針葉樹林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広葉樹林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76" y="135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広葉樹林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広葉樹林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78912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18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25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 err="1">
                <a:solidFill>
                  <a:srgbClr val="FF0000"/>
                </a:solidFill>
              </a:rPr>
              <a:t>かじゅ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えん</a:t>
            </a:r>
            <a:endParaRPr kumimoji="1" lang="en-US" altLang="ja-JP" sz="2000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>
                <a:solidFill>
                  <a:srgbClr val="FF0000"/>
                </a:solidFill>
              </a:rPr>
              <a:t>果樹園</a:t>
            </a:r>
          </a:p>
        </p:txBody>
      </p:sp>
      <p:pic>
        <p:nvPicPr>
          <p:cNvPr id="7174" name="Picture 6" descr="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74" y="1359901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76" y="1359901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その他の樹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74" y="1359901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その他の樹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76" y="1359901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その他の樹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果樹園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74" y="1359901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果樹園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76" y="1359901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果樹園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99591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18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26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 smtClean="0">
                <a:solidFill>
                  <a:srgbClr val="FF0000"/>
                </a:solidFill>
              </a:rPr>
              <a:t>ちゃばた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け</a:t>
            </a:r>
            <a:endParaRPr kumimoji="1" lang="en-US" altLang="ja-JP" sz="2000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 smtClean="0">
                <a:solidFill>
                  <a:srgbClr val="FF0000"/>
                </a:solidFill>
              </a:rPr>
              <a:t>茶畑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  <p:pic>
        <p:nvPicPr>
          <p:cNvPr id="7174" name="Picture 6" descr="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74" y="1359901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76" y="1359901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その他の樹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74" y="1359901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その他の樹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76" y="1359901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その他の樹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果樹園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74" y="1359901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果樹園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76" y="1359901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果樹園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8" name="Picture 2" descr="茶畑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74" y="1359901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茶畑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76" y="1359901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茶畑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68356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18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27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0" y="5669280"/>
            <a:ext cx="9144000" cy="1620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</a:rPr>
              <a:t>は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たけ</a:t>
            </a:r>
            <a:endParaRPr kumimoji="1" lang="en-US" altLang="ja-JP" sz="2000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 smtClean="0">
                <a:solidFill>
                  <a:srgbClr val="FF0000"/>
                </a:solidFill>
              </a:rPr>
              <a:t>畑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  <p:pic>
        <p:nvPicPr>
          <p:cNvPr id="7174" name="Picture 6" descr="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74" y="1359901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76" y="1359901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その他の樹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74" y="1359901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その他の樹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76" y="1359901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その他の樹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果樹園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74" y="1359901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果樹園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76" y="1359901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果樹園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8" name="Picture 2" descr="茶畑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74" y="1359901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茶畑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76" y="1359901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茶畑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8" name="Picture 2" descr="畑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74" y="1359901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畑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76" y="1359901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畑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30265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市役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1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</a:rPr>
              <a:t>しやくし</a:t>
            </a:r>
            <a:r>
              <a:rPr kumimoji="1" lang="ja-JP" altLang="en-US" sz="2000" b="1" dirty="0" err="1">
                <a:solidFill>
                  <a:srgbClr val="FF0000"/>
                </a:solidFill>
              </a:rPr>
              <a:t>ょ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 smtClean="0">
                <a:solidFill>
                  <a:srgbClr val="FF0000"/>
                </a:solidFill>
              </a:rPr>
              <a:t>市役所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  <p:sp>
        <p:nvSpPr>
          <p:cNvPr id="8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61600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18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28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 err="1" smtClean="0">
                <a:solidFill>
                  <a:srgbClr val="FF0000"/>
                </a:solidFill>
              </a:rPr>
              <a:t>くわば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たけ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 smtClean="0">
                <a:solidFill>
                  <a:srgbClr val="FF0000"/>
                </a:solidFill>
              </a:rPr>
              <a:t>桑畑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針葉樹林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針葉樹林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76" y="135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針葉樹林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広葉樹林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76" y="135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広葉樹林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広葉樹林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2" name="Picture 2" descr="桑畑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76" y="135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桑畑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桑畑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98730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18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29</a:t>
            </a:r>
            <a:endParaRPr kumimoji="1" lang="en-US" altLang="ja-JP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 smtClean="0">
                <a:solidFill>
                  <a:srgbClr val="FF0000"/>
                </a:solidFill>
              </a:rPr>
              <a:t>ちくり</a:t>
            </a:r>
            <a:r>
              <a:rPr kumimoji="1" lang="ja-JP" altLang="en-US" sz="2000" b="1" dirty="0" err="1">
                <a:solidFill>
                  <a:srgbClr val="FF0000"/>
                </a:solidFill>
              </a:rPr>
              <a:t>ん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>
                <a:solidFill>
                  <a:srgbClr val="FF0000"/>
                </a:solidFill>
              </a:rPr>
              <a:t>竹林</a:t>
            </a:r>
          </a:p>
        </p:txBody>
      </p:sp>
      <p:pic>
        <p:nvPicPr>
          <p:cNvPr id="9" name="Picture 2" descr="針葉樹林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針葉樹林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76" y="135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針葉樹林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広葉樹林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76" y="135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広葉樹林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広葉樹林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2" name="Picture 2" descr="桑畑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76" y="135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桑畑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桑畑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4" name="Picture 2" descr="ハイマツ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76" y="135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ハイマツ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76" y="3700306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ハイマツ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2" name="Picture 2" descr="笹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76" y="135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笹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76" y="3699500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笹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76" y="3699500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竹林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76" y="1359500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竹林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76" y="3699097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竹林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76" y="3699097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57065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18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30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 smtClean="0">
                <a:solidFill>
                  <a:srgbClr val="FF0000"/>
                </a:solidFill>
              </a:rPr>
              <a:t>さ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さ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ち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 smtClean="0">
                <a:solidFill>
                  <a:srgbClr val="FF0000"/>
                </a:solidFill>
              </a:rPr>
              <a:t>笹地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針葉樹林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針葉樹林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76" y="135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針葉樹林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広葉樹林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76" y="135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広葉樹林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広葉樹林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2" name="Picture 2" descr="桑畑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76" y="135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桑畑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桑畑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4" name="Picture 2" descr="ハイマツ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76" y="135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ハイマツ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76" y="3700306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ハイマツ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76" y="369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2" name="Picture 2" descr="笹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76" y="135990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笹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76" y="3699500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笹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76" y="3699500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61204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市役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町村役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2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</a:rPr>
              <a:t>ちょう</a:t>
            </a:r>
            <a:r>
              <a:rPr kumimoji="1" lang="ja-JP" altLang="en-US" sz="2000" b="1" dirty="0" err="1">
                <a:solidFill>
                  <a:srgbClr val="FF0000"/>
                </a:solidFill>
              </a:rPr>
              <a:t>そん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やくば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>
                <a:solidFill>
                  <a:srgbClr val="FF0000"/>
                </a:solidFill>
              </a:rPr>
              <a:t>町村役場</a:t>
            </a:r>
          </a:p>
        </p:txBody>
      </p:sp>
      <p:sp>
        <p:nvSpPr>
          <p:cNvPr id="9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88363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市役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町村役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3</a:t>
            </a:r>
          </a:p>
        </p:txBody>
      </p:sp>
      <p:pic>
        <p:nvPicPr>
          <p:cNvPr id="11266" name="Picture 2" descr="警察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 err="1">
                <a:solidFill>
                  <a:srgbClr val="FF0000"/>
                </a:solidFill>
              </a:rPr>
              <a:t>けいさつしょ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>
                <a:solidFill>
                  <a:srgbClr val="FF0000"/>
                </a:solidFill>
              </a:rPr>
              <a:t>警察署</a:t>
            </a:r>
          </a:p>
        </p:txBody>
      </p:sp>
      <p:sp>
        <p:nvSpPr>
          <p:cNvPr id="12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93414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市役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町村役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4</a:t>
            </a:r>
          </a:p>
        </p:txBody>
      </p:sp>
      <p:pic>
        <p:nvPicPr>
          <p:cNvPr id="11266" name="Picture 2" descr="警察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高等学校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</a:rPr>
              <a:t>こうとうが</a:t>
            </a:r>
            <a:r>
              <a:rPr kumimoji="1" lang="ja-JP" altLang="en-US" sz="2000" b="1" dirty="0" err="1">
                <a:solidFill>
                  <a:srgbClr val="FF0000"/>
                </a:solidFill>
              </a:rPr>
              <a:t>っ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こう</a:t>
            </a:r>
            <a:endParaRPr kumimoji="1" lang="ja-JP" altLang="en-US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>
                <a:solidFill>
                  <a:srgbClr val="FF0000"/>
                </a:solidFill>
              </a:rPr>
              <a:t>高等学校</a:t>
            </a:r>
          </a:p>
        </p:txBody>
      </p:sp>
      <p:sp>
        <p:nvSpPr>
          <p:cNvPr id="12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27689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市役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町村役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銀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博物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官公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裁判所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図書館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老人ホーム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郵便局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5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</a:rPr>
              <a:t>ゆうびん</a:t>
            </a:r>
            <a:r>
              <a:rPr kumimoji="1" lang="ja-JP" altLang="en-US" sz="2000" b="1" dirty="0" err="1">
                <a:solidFill>
                  <a:srgbClr val="FF0000"/>
                </a:solidFill>
              </a:rPr>
              <a:t>きょく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>
                <a:solidFill>
                  <a:srgbClr val="FF0000"/>
                </a:solidFill>
              </a:rPr>
              <a:t>郵便局</a:t>
            </a:r>
          </a:p>
        </p:txBody>
      </p:sp>
      <p:sp>
        <p:nvSpPr>
          <p:cNvPr id="17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07964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市役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町村役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銀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博物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官公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裁判所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図書館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老人ホーム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郵便局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6</a:t>
            </a:r>
          </a:p>
        </p:txBody>
      </p:sp>
      <p:pic>
        <p:nvPicPr>
          <p:cNvPr id="13314" name="Picture 2" descr="保険所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 err="1" smtClean="0">
                <a:solidFill>
                  <a:srgbClr val="FF0000"/>
                </a:solidFill>
              </a:rPr>
              <a:t>びょう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い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ん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 smtClean="0">
                <a:solidFill>
                  <a:srgbClr val="FF0000"/>
                </a:solidFill>
              </a:rPr>
              <a:t>病院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  <p:pic>
        <p:nvPicPr>
          <p:cNvPr id="34818" name="Picture 2" descr="病院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45296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市役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町村役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銀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博物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官公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裁判所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図書館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老人ホーム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郵便局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/>
              <a:t>7</a:t>
            </a:r>
            <a:endParaRPr kumimoji="1" lang="en-US" altLang="ja-JP" dirty="0" smtClean="0"/>
          </a:p>
        </p:txBody>
      </p:sp>
      <p:pic>
        <p:nvPicPr>
          <p:cNvPr id="13314" name="Picture 2" descr="保険所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小中学校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6" y="153990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</a:rPr>
              <a:t>しょうちゅうが</a:t>
            </a:r>
            <a:r>
              <a:rPr kumimoji="1" lang="ja-JP" altLang="en-US" sz="2000" b="1" dirty="0" err="1">
                <a:solidFill>
                  <a:srgbClr val="FF0000"/>
                </a:solidFill>
              </a:rPr>
              <a:t>っ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こう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>
                <a:solidFill>
                  <a:srgbClr val="FF0000"/>
                </a:solidFill>
              </a:rPr>
              <a:t>小中学校</a:t>
            </a:r>
          </a:p>
        </p:txBody>
      </p:sp>
      <p:sp>
        <p:nvSpPr>
          <p:cNvPr id="18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 smtClean="0"/>
              <a:t>次の地図記号は何でしょう？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76783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メイン イベント">
  <a:themeElements>
    <a:clrScheme name="メイン イベント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メイン イベント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メイン イベント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1398</TotalTime>
  <Words>380</Words>
  <Application>Microsoft Office PowerPoint</Application>
  <PresentationFormat>画面に合わせる (4:3)</PresentationFormat>
  <Paragraphs>131</Paragraphs>
  <Slides>32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32</vt:i4>
      </vt:variant>
    </vt:vector>
  </HeadingPairs>
  <TitlesOfParts>
    <vt:vector size="41" baseType="lpstr">
      <vt:lpstr>ＭＳ Ｐゴシック</vt:lpstr>
      <vt:lpstr>游ゴシック</vt:lpstr>
      <vt:lpstr>游ゴシック Light</vt:lpstr>
      <vt:lpstr>Arial</vt:lpstr>
      <vt:lpstr>Calibri</vt:lpstr>
      <vt:lpstr>Calibri Light</vt:lpstr>
      <vt:lpstr>Impact</vt:lpstr>
      <vt:lpstr>Office テーマ</vt:lpstr>
      <vt:lpstr>メイン イベント</vt:lpstr>
      <vt:lpstr>地図記号 基本編１</vt:lpstr>
      <vt:lpstr>正しい地図記号の 意味を答えましょう。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  <vt:lpstr>次の地図記号は何でしょう？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小学校地図記号</dc:title>
  <dc:creator>colas</dc:creator>
  <cp:lastModifiedBy>colas</cp:lastModifiedBy>
  <cp:revision>115</cp:revision>
  <dcterms:created xsi:type="dcterms:W3CDTF">2017-09-11T23:49:32Z</dcterms:created>
  <dcterms:modified xsi:type="dcterms:W3CDTF">2017-09-22T01:37:49Z</dcterms:modified>
</cp:coreProperties>
</file>