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Override PartName="/ppt/slides/slide958.xml" ContentType="application/vnd.openxmlformats-officedocument.presentationml.slide+xml"/>
  <Override PartName="/ppt/slides/slide959.xml" ContentType="application/vnd.openxmlformats-officedocument.presentationml.slide+xml"/>
  <Override PartName="/ppt/slides/slide960.xml" ContentType="application/vnd.openxmlformats-officedocument.presentationml.slide+xml"/>
  <Override PartName="/ppt/slides/slide961.xml" ContentType="application/vnd.openxmlformats-officedocument.presentationml.slide+xml"/>
  <Override PartName="/ppt/slides/slide962.xml" ContentType="application/vnd.openxmlformats-officedocument.presentationml.slide+xml"/>
  <Override PartName="/ppt/slides/slide963.xml" ContentType="application/vnd.openxmlformats-officedocument.presentationml.slide+xml"/>
  <Override PartName="/ppt/slides/slide964.xml" ContentType="application/vnd.openxmlformats-officedocument.presentationml.slide+xml"/>
  <Override PartName="/ppt/slides/slide965.xml" ContentType="application/vnd.openxmlformats-officedocument.presentationml.slide+xml"/>
  <Override PartName="/ppt/slides/slide966.xml" ContentType="application/vnd.openxmlformats-officedocument.presentationml.slide+xml"/>
  <Override PartName="/ppt/slides/slide967.xml" ContentType="application/vnd.openxmlformats-officedocument.presentationml.slide+xml"/>
  <Override PartName="/ppt/slides/slide968.xml" ContentType="application/vnd.openxmlformats-officedocument.presentationml.slide+xml"/>
  <Override PartName="/ppt/slides/slide969.xml" ContentType="application/vnd.openxmlformats-officedocument.presentationml.slide+xml"/>
  <Override PartName="/ppt/slides/slide970.xml" ContentType="application/vnd.openxmlformats-officedocument.presentationml.slide+xml"/>
  <Override PartName="/ppt/slides/slide971.xml" ContentType="application/vnd.openxmlformats-officedocument.presentationml.slide+xml"/>
  <Override PartName="/ppt/slides/slide972.xml" ContentType="application/vnd.openxmlformats-officedocument.presentationml.slide+xml"/>
  <Override PartName="/ppt/slides/slide973.xml" ContentType="application/vnd.openxmlformats-officedocument.presentationml.slide+xml"/>
  <Override PartName="/ppt/slides/slide974.xml" ContentType="application/vnd.openxmlformats-officedocument.presentationml.slide+xml"/>
  <Override PartName="/ppt/slides/slide975.xml" ContentType="application/vnd.openxmlformats-officedocument.presentationml.slide+xml"/>
  <Override PartName="/ppt/slides/slide976.xml" ContentType="application/vnd.openxmlformats-officedocument.presentationml.slide+xml"/>
  <Override PartName="/ppt/slides/slide977.xml" ContentType="application/vnd.openxmlformats-officedocument.presentationml.slide+xml"/>
  <Override PartName="/ppt/slides/slide978.xml" ContentType="application/vnd.openxmlformats-officedocument.presentationml.slide+xml"/>
  <Override PartName="/ppt/slides/slide979.xml" ContentType="application/vnd.openxmlformats-officedocument.presentationml.slide+xml"/>
  <Override PartName="/ppt/slides/slide980.xml" ContentType="application/vnd.openxmlformats-officedocument.presentationml.slide+xml"/>
  <Override PartName="/ppt/slides/slide981.xml" ContentType="application/vnd.openxmlformats-officedocument.presentationml.slide+xml"/>
  <Override PartName="/ppt/slides/slide982.xml" ContentType="application/vnd.openxmlformats-officedocument.presentationml.slide+xml"/>
  <Override PartName="/ppt/slides/slide983.xml" ContentType="application/vnd.openxmlformats-officedocument.presentationml.slide+xml"/>
  <Override PartName="/ppt/slides/slide984.xml" ContentType="application/vnd.openxmlformats-officedocument.presentationml.slide+xml"/>
  <Override PartName="/ppt/slides/slide985.xml" ContentType="application/vnd.openxmlformats-officedocument.presentationml.slide+xml"/>
  <Override PartName="/ppt/slides/slide986.xml" ContentType="application/vnd.openxmlformats-officedocument.presentationml.slide+xml"/>
  <Override PartName="/ppt/slides/slide987.xml" ContentType="application/vnd.openxmlformats-officedocument.presentationml.slide+xml"/>
  <Override PartName="/ppt/slides/slide988.xml" ContentType="application/vnd.openxmlformats-officedocument.presentationml.slide+xml"/>
  <Override PartName="/ppt/slides/slide989.xml" ContentType="application/vnd.openxmlformats-officedocument.presentationml.slide+xml"/>
  <Override PartName="/ppt/slides/slide990.xml" ContentType="application/vnd.openxmlformats-officedocument.presentationml.slide+xml"/>
  <Override PartName="/ppt/slides/slide991.xml" ContentType="application/vnd.openxmlformats-officedocument.presentationml.slide+xml"/>
  <Override PartName="/ppt/slides/slide992.xml" ContentType="application/vnd.openxmlformats-officedocument.presentationml.slide+xml"/>
  <Override PartName="/ppt/slides/slide993.xml" ContentType="application/vnd.openxmlformats-officedocument.presentationml.slide+xml"/>
  <Override PartName="/ppt/slides/slide994.xml" ContentType="application/vnd.openxmlformats-officedocument.presentationml.slide+xml"/>
  <Override PartName="/ppt/slides/slide995.xml" ContentType="application/vnd.openxmlformats-officedocument.presentationml.slide+xml"/>
  <Override PartName="/ppt/slides/slide996.xml" ContentType="application/vnd.openxmlformats-officedocument.presentationml.slide+xml"/>
  <Override PartName="/ppt/slides/slide997.xml" ContentType="application/vnd.openxmlformats-officedocument.presentationml.slide+xml"/>
  <Override PartName="/ppt/slides/slide998.xml" ContentType="application/vnd.openxmlformats-officedocument.presentationml.slide+xml"/>
  <Override PartName="/ppt/slides/slide999.xml" ContentType="application/vnd.openxmlformats-officedocument.presentationml.slide+xml"/>
  <Override PartName="/ppt/slides/slide1000.xml" ContentType="application/vnd.openxmlformats-officedocument.presentationml.slide+xml"/>
  <Override PartName="/ppt/slides/slide1001.xml" ContentType="application/vnd.openxmlformats-officedocument.presentationml.slide+xml"/>
  <Override PartName="/ppt/slides/slide1002.xml" ContentType="application/vnd.openxmlformats-officedocument.presentationml.slide+xml"/>
  <Override PartName="/ppt/slides/slide1003.xml" ContentType="application/vnd.openxmlformats-officedocument.presentationml.slide+xml"/>
  <Override PartName="/ppt/slides/slide1004.xml" ContentType="application/vnd.openxmlformats-officedocument.presentationml.slide+xml"/>
  <Override PartName="/ppt/slides/slide1005.xml" ContentType="application/vnd.openxmlformats-officedocument.presentationml.slide+xml"/>
  <Override PartName="/ppt/slides/slide1006.xml" ContentType="application/vnd.openxmlformats-officedocument.presentationml.slide+xml"/>
  <Override PartName="/ppt/slides/slide1007.xml" ContentType="application/vnd.openxmlformats-officedocument.presentationml.slide+xml"/>
  <Override PartName="/ppt/slides/slide1008.xml" ContentType="application/vnd.openxmlformats-officedocument.presentationml.slide+xml"/>
  <Override PartName="/ppt/slides/slide1009.xml" ContentType="application/vnd.openxmlformats-officedocument.presentationml.slide+xml"/>
  <Override PartName="/ppt/slides/slide1010.xml" ContentType="application/vnd.openxmlformats-officedocument.presentationml.slide+xml"/>
  <Override PartName="/ppt/slides/slide1011.xml" ContentType="application/vnd.openxmlformats-officedocument.presentationml.slide+xml"/>
  <Override PartName="/ppt/slides/slide1012.xml" ContentType="application/vnd.openxmlformats-officedocument.presentationml.slide+xml"/>
  <Override PartName="/ppt/slides/slide1013.xml" ContentType="application/vnd.openxmlformats-officedocument.presentationml.slide+xml"/>
  <Override PartName="/ppt/slides/slide1014.xml" ContentType="application/vnd.openxmlformats-officedocument.presentationml.slide+xml"/>
  <Override PartName="/ppt/slides/slide1015.xml" ContentType="application/vnd.openxmlformats-officedocument.presentationml.slide+xml"/>
  <Override PartName="/ppt/slides/slide1016.xml" ContentType="application/vnd.openxmlformats-officedocument.presentationml.slide+xml"/>
  <Override PartName="/ppt/slides/slide1017.xml" ContentType="application/vnd.openxmlformats-officedocument.presentationml.slide+xml"/>
  <Override PartName="/ppt/slides/slide1018.xml" ContentType="application/vnd.openxmlformats-officedocument.presentationml.slide+xml"/>
  <Override PartName="/ppt/slides/slide1019.xml" ContentType="application/vnd.openxmlformats-officedocument.presentationml.slide+xml"/>
  <Override PartName="/ppt/slides/slide1020.xml" ContentType="application/vnd.openxmlformats-officedocument.presentationml.slide+xml"/>
  <Override PartName="/ppt/slides/slide1021.xml" ContentType="application/vnd.openxmlformats-officedocument.presentationml.slide+xml"/>
  <Override PartName="/ppt/slides/slide1022.xml" ContentType="application/vnd.openxmlformats-officedocument.presentationml.slide+xml"/>
  <Override PartName="/ppt/slides/slide1023.xml" ContentType="application/vnd.openxmlformats-officedocument.presentationml.slide+xml"/>
  <Override PartName="/ppt/slides/slide1024.xml" ContentType="application/vnd.openxmlformats-officedocument.presentationml.slide+xml"/>
  <Override PartName="/ppt/slides/slide1025.xml" ContentType="application/vnd.openxmlformats-officedocument.presentationml.slide+xml"/>
  <Override PartName="/ppt/slides/slide1026.xml" ContentType="application/vnd.openxmlformats-officedocument.presentationml.slide+xml"/>
  <Override PartName="/ppt/slides/slide1027.xml" ContentType="application/vnd.openxmlformats-officedocument.presentationml.slide+xml"/>
  <Override PartName="/ppt/slides/slide1028.xml" ContentType="application/vnd.openxmlformats-officedocument.presentationml.slide+xml"/>
  <Override PartName="/ppt/slides/slide1029.xml" ContentType="application/vnd.openxmlformats-officedocument.presentationml.slide+xml"/>
  <Override PartName="/ppt/slides/slide1030.xml" ContentType="application/vnd.openxmlformats-officedocument.presentationml.slide+xml"/>
  <Override PartName="/ppt/slides/slide1031.xml" ContentType="application/vnd.openxmlformats-officedocument.presentationml.slide+xml"/>
  <Override PartName="/ppt/slides/slide1032.xml" ContentType="application/vnd.openxmlformats-officedocument.presentationml.slide+xml"/>
  <Override PartName="/ppt/slides/slide1033.xml" ContentType="application/vnd.openxmlformats-officedocument.presentationml.slide+xml"/>
  <Override PartName="/ppt/slides/slide1034.xml" ContentType="application/vnd.openxmlformats-officedocument.presentationml.slide+xml"/>
  <Override PartName="/ppt/slides/slide1035.xml" ContentType="application/vnd.openxmlformats-officedocument.presentationml.slide+xml"/>
  <Override PartName="/ppt/slides/slide1036.xml" ContentType="application/vnd.openxmlformats-officedocument.presentationml.slide+xml"/>
  <Override PartName="/ppt/slides/slide1037.xml" ContentType="application/vnd.openxmlformats-officedocument.presentationml.slide+xml"/>
  <Override PartName="/ppt/slides/slide1038.xml" ContentType="application/vnd.openxmlformats-officedocument.presentationml.slide+xml"/>
  <Override PartName="/ppt/slides/slide1039.xml" ContentType="application/vnd.openxmlformats-officedocument.presentationml.slide+xml"/>
  <Override PartName="/ppt/slides/slide1040.xml" ContentType="application/vnd.openxmlformats-officedocument.presentationml.slide+xml"/>
  <Override PartName="/ppt/slides/slide1041.xml" ContentType="application/vnd.openxmlformats-officedocument.presentationml.slide+xml"/>
  <Override PartName="/ppt/slides/slide1042.xml" ContentType="application/vnd.openxmlformats-officedocument.presentationml.slide+xml"/>
  <Override PartName="/ppt/slides/slide1043.xml" ContentType="application/vnd.openxmlformats-officedocument.presentationml.slide+xml"/>
  <Override PartName="/ppt/slides/slide1044.xml" ContentType="application/vnd.openxmlformats-officedocument.presentationml.slide+xml"/>
  <Override PartName="/ppt/slides/slide1045.xml" ContentType="application/vnd.openxmlformats-officedocument.presentationml.slide+xml"/>
  <Override PartName="/ppt/slides/slide1046.xml" ContentType="application/vnd.openxmlformats-officedocument.presentationml.slide+xml"/>
  <Override PartName="/ppt/slides/slide1047.xml" ContentType="application/vnd.openxmlformats-officedocument.presentationml.slide+xml"/>
  <Override PartName="/ppt/slides/slide1048.xml" ContentType="application/vnd.openxmlformats-officedocument.presentationml.slide+xml"/>
  <Override PartName="/ppt/slides/slide1049.xml" ContentType="application/vnd.openxmlformats-officedocument.presentationml.slide+xml"/>
  <Override PartName="/ppt/slides/slide1050.xml" ContentType="application/vnd.openxmlformats-officedocument.presentationml.slide+xml"/>
  <Override PartName="/ppt/slides/slide1051.xml" ContentType="application/vnd.openxmlformats-officedocument.presentationml.slide+xml"/>
  <Override PartName="/ppt/slides/slide1052.xml" ContentType="application/vnd.openxmlformats-officedocument.presentationml.slide+xml"/>
  <Override PartName="/ppt/slides/slide1053.xml" ContentType="application/vnd.openxmlformats-officedocument.presentationml.slide+xml"/>
  <Override PartName="/ppt/slides/slide1054.xml" ContentType="application/vnd.openxmlformats-officedocument.presentationml.slide+xml"/>
  <Override PartName="/ppt/slides/slide1055.xml" ContentType="application/vnd.openxmlformats-officedocument.presentationml.slide+xml"/>
  <Override PartName="/ppt/slides/slide1056.xml" ContentType="application/vnd.openxmlformats-officedocument.presentationml.slide+xml"/>
  <Override PartName="/ppt/slides/slide1057.xml" ContentType="application/vnd.openxmlformats-officedocument.presentationml.slide+xml"/>
  <Override PartName="/ppt/slides/slide1058.xml" ContentType="application/vnd.openxmlformats-officedocument.presentationml.slide+xml"/>
  <Override PartName="/ppt/slides/slide1059.xml" ContentType="application/vnd.openxmlformats-officedocument.presentationml.slide+xml"/>
  <Override PartName="/ppt/slides/slide1060.xml" ContentType="application/vnd.openxmlformats-officedocument.presentationml.slide+xml"/>
  <Override PartName="/ppt/slides/slide1061.xml" ContentType="application/vnd.openxmlformats-officedocument.presentationml.slide+xml"/>
  <Override PartName="/ppt/slides/slide1062.xml" ContentType="application/vnd.openxmlformats-officedocument.presentationml.slide+xml"/>
  <Override PartName="/ppt/slides/slide1063.xml" ContentType="application/vnd.openxmlformats-officedocument.presentationml.slide+xml"/>
  <Override PartName="/ppt/slides/slide1064.xml" ContentType="application/vnd.openxmlformats-officedocument.presentationml.slide+xml"/>
  <Override PartName="/ppt/slides/slide1065.xml" ContentType="application/vnd.openxmlformats-officedocument.presentationml.slide+xml"/>
  <Override PartName="/ppt/slides/slide1066.xml" ContentType="application/vnd.openxmlformats-officedocument.presentationml.slide+xml"/>
  <Override PartName="/ppt/slides/slide1067.xml" ContentType="application/vnd.openxmlformats-officedocument.presentationml.slide+xml"/>
  <Override PartName="/ppt/slides/slide1068.xml" ContentType="application/vnd.openxmlformats-officedocument.presentationml.slide+xml"/>
  <Override PartName="/ppt/slides/slide1069.xml" ContentType="application/vnd.openxmlformats-officedocument.presentationml.slide+xml"/>
  <Override PartName="/ppt/slides/slide1070.xml" ContentType="application/vnd.openxmlformats-officedocument.presentationml.slide+xml"/>
  <Override PartName="/ppt/slides/slide1071.xml" ContentType="application/vnd.openxmlformats-officedocument.presentationml.slide+xml"/>
  <Override PartName="/ppt/slides/slide1072.xml" ContentType="application/vnd.openxmlformats-officedocument.presentationml.slide+xml"/>
  <Override PartName="/ppt/slides/slide1073.xml" ContentType="application/vnd.openxmlformats-officedocument.presentationml.slide+xml"/>
  <Override PartName="/ppt/slides/slide1074.xml" ContentType="application/vnd.openxmlformats-officedocument.presentationml.slide+xml"/>
  <Override PartName="/ppt/slides/slide1075.xml" ContentType="application/vnd.openxmlformats-officedocument.presentationml.slide+xml"/>
  <Override PartName="/ppt/slides/slide1076.xml" ContentType="application/vnd.openxmlformats-officedocument.presentationml.slide+xml"/>
  <Override PartName="/ppt/slides/slide1077.xml" ContentType="application/vnd.openxmlformats-officedocument.presentationml.slide+xml"/>
  <Override PartName="/ppt/slides/slide1078.xml" ContentType="application/vnd.openxmlformats-officedocument.presentationml.slide+xml"/>
  <Override PartName="/ppt/slides/slide1079.xml" ContentType="application/vnd.openxmlformats-officedocument.presentationml.slide+xml"/>
  <Override PartName="/ppt/slides/slide1080.xml" ContentType="application/vnd.openxmlformats-officedocument.presentationml.slide+xml"/>
  <Override PartName="/ppt/slides/slide1081.xml" ContentType="application/vnd.openxmlformats-officedocument.presentationml.slide+xml"/>
  <Override PartName="/ppt/slides/slide1082.xml" ContentType="application/vnd.openxmlformats-officedocument.presentationml.slide+xml"/>
  <Override PartName="/ppt/slides/slide1083.xml" ContentType="application/vnd.openxmlformats-officedocument.presentationml.slide+xml"/>
  <Override PartName="/ppt/slides/slide1084.xml" ContentType="application/vnd.openxmlformats-officedocument.presentationml.slide+xml"/>
  <Override PartName="/ppt/slides/slide1085.xml" ContentType="application/vnd.openxmlformats-officedocument.presentationml.slide+xml"/>
  <Override PartName="/ppt/slides/slide1086.xml" ContentType="application/vnd.openxmlformats-officedocument.presentationml.slide+xml"/>
  <Override PartName="/ppt/slides/slide1087.xml" ContentType="application/vnd.openxmlformats-officedocument.presentationml.slide+xml"/>
  <Override PartName="/ppt/slides/slide1088.xml" ContentType="application/vnd.openxmlformats-officedocument.presentationml.slide+xml"/>
  <Override PartName="/ppt/slides/slide1089.xml" ContentType="application/vnd.openxmlformats-officedocument.presentationml.slide+xml"/>
  <Override PartName="/ppt/slides/slide1090.xml" ContentType="application/vnd.openxmlformats-officedocument.presentationml.slide+xml"/>
  <Override PartName="/ppt/slides/slide1091.xml" ContentType="application/vnd.openxmlformats-officedocument.presentationml.slide+xml"/>
  <Override PartName="/ppt/slides/slide1092.xml" ContentType="application/vnd.openxmlformats-officedocument.presentationml.slide+xml"/>
  <Override PartName="/ppt/slides/slide1093.xml" ContentType="application/vnd.openxmlformats-officedocument.presentationml.slide+xml"/>
  <Override PartName="/ppt/slides/slide1094.xml" ContentType="application/vnd.openxmlformats-officedocument.presentationml.slide+xml"/>
  <Override PartName="/ppt/slides/slide1095.xml" ContentType="application/vnd.openxmlformats-officedocument.presentationml.slide+xml"/>
  <Override PartName="/ppt/slides/slide1096.xml" ContentType="application/vnd.openxmlformats-officedocument.presentationml.slide+xml"/>
  <Override PartName="/ppt/slides/slide1097.xml" ContentType="application/vnd.openxmlformats-officedocument.presentationml.slide+xml"/>
  <Override PartName="/ppt/slides/slide1098.xml" ContentType="application/vnd.openxmlformats-officedocument.presentationml.slide+xml"/>
  <Override PartName="/ppt/slides/slide1099.xml" ContentType="application/vnd.openxmlformats-officedocument.presentationml.slide+xml"/>
  <Override PartName="/ppt/slides/slide1100.xml" ContentType="application/vnd.openxmlformats-officedocument.presentationml.slide+xml"/>
  <Override PartName="/ppt/slides/slide1101.xml" ContentType="application/vnd.openxmlformats-officedocument.presentationml.slide+xml"/>
  <Override PartName="/ppt/slides/slide1102.xml" ContentType="application/vnd.openxmlformats-officedocument.presentationml.slide+xml"/>
  <Override PartName="/ppt/slides/slide1103.xml" ContentType="application/vnd.openxmlformats-officedocument.presentationml.slide+xml"/>
  <Override PartName="/ppt/slides/slide1104.xml" ContentType="application/vnd.openxmlformats-officedocument.presentationml.slide+xml"/>
  <Override PartName="/ppt/slides/slide1105.xml" ContentType="application/vnd.openxmlformats-officedocument.presentationml.slide+xml"/>
  <Override PartName="/ppt/slides/slide1106.xml" ContentType="application/vnd.openxmlformats-officedocument.presentationml.slide+xml"/>
  <Override PartName="/ppt/slides/slide1107.xml" ContentType="application/vnd.openxmlformats-officedocument.presentationml.slide+xml"/>
  <Override PartName="/ppt/slides/slide1108.xml" ContentType="application/vnd.openxmlformats-officedocument.presentationml.slide+xml"/>
  <Override PartName="/ppt/slides/slide1109.xml" ContentType="application/vnd.openxmlformats-officedocument.presentationml.slide+xml"/>
  <Override PartName="/ppt/slides/slide1110.xml" ContentType="application/vnd.openxmlformats-officedocument.presentationml.slide+xml"/>
  <Override PartName="/ppt/slides/slide1111.xml" ContentType="application/vnd.openxmlformats-officedocument.presentationml.slide+xml"/>
  <Override PartName="/ppt/slides/slide1112.xml" ContentType="application/vnd.openxmlformats-officedocument.presentationml.slide+xml"/>
  <Override PartName="/ppt/slides/slide1113.xml" ContentType="application/vnd.openxmlformats-officedocument.presentationml.slide+xml"/>
  <Override PartName="/ppt/slides/slide1114.xml" ContentType="application/vnd.openxmlformats-officedocument.presentationml.slide+xml"/>
  <Override PartName="/ppt/slides/slide1115.xml" ContentType="application/vnd.openxmlformats-officedocument.presentationml.slide+xml"/>
  <Override PartName="/ppt/slides/slide1116.xml" ContentType="application/vnd.openxmlformats-officedocument.presentationml.slide+xml"/>
  <Override PartName="/ppt/slides/slide1117.xml" ContentType="application/vnd.openxmlformats-officedocument.presentationml.slide+xml"/>
  <Override PartName="/ppt/slides/slide1118.xml" ContentType="application/vnd.openxmlformats-officedocument.presentationml.slide+xml"/>
  <Override PartName="/ppt/slides/slide1119.xml" ContentType="application/vnd.openxmlformats-officedocument.presentationml.slide+xml"/>
  <Override PartName="/ppt/slides/slide1120.xml" ContentType="application/vnd.openxmlformats-officedocument.presentationml.slide+xml"/>
  <Override PartName="/ppt/slides/slide1121.xml" ContentType="application/vnd.openxmlformats-officedocument.presentationml.slide+xml"/>
  <Override PartName="/ppt/slides/slide1122.xml" ContentType="application/vnd.openxmlformats-officedocument.presentationml.slide+xml"/>
  <Override PartName="/ppt/slides/slide1123.xml" ContentType="application/vnd.openxmlformats-officedocument.presentationml.slide+xml"/>
  <Override PartName="/ppt/slides/slide1124.xml" ContentType="application/vnd.openxmlformats-officedocument.presentationml.slide+xml"/>
  <Override PartName="/ppt/slides/slide1125.xml" ContentType="application/vnd.openxmlformats-officedocument.presentationml.slide+xml"/>
  <Override PartName="/ppt/slides/slide1126.xml" ContentType="application/vnd.openxmlformats-officedocument.presentationml.slide+xml"/>
  <Override PartName="/ppt/slides/slide1127.xml" ContentType="application/vnd.openxmlformats-officedocument.presentationml.slide+xml"/>
  <Override PartName="/ppt/slides/slide1128.xml" ContentType="application/vnd.openxmlformats-officedocument.presentationml.slide+xml"/>
  <Override PartName="/ppt/slides/slide1129.xml" ContentType="application/vnd.openxmlformats-officedocument.presentationml.slide+xml"/>
  <Override PartName="/ppt/slides/slide1130.xml" ContentType="application/vnd.openxmlformats-officedocument.presentationml.slide+xml"/>
  <Override PartName="/ppt/slides/slide1131.xml" ContentType="application/vnd.openxmlformats-officedocument.presentationml.slide+xml"/>
  <Override PartName="/ppt/slides/slide1132.xml" ContentType="application/vnd.openxmlformats-officedocument.presentationml.slide+xml"/>
  <Override PartName="/ppt/slides/slide1133.xml" ContentType="application/vnd.openxmlformats-officedocument.presentationml.slide+xml"/>
  <Override PartName="/ppt/slides/slide1134.xml" ContentType="application/vnd.openxmlformats-officedocument.presentationml.slide+xml"/>
  <Override PartName="/ppt/slides/slide1135.xml" ContentType="application/vnd.openxmlformats-officedocument.presentationml.slide+xml"/>
  <Override PartName="/ppt/slides/slide1136.xml" ContentType="application/vnd.openxmlformats-officedocument.presentationml.slide+xml"/>
  <Override PartName="/ppt/slides/slide1137.xml" ContentType="application/vnd.openxmlformats-officedocument.presentationml.slide+xml"/>
  <Override PartName="/ppt/slides/slide1138.xml" ContentType="application/vnd.openxmlformats-officedocument.presentationml.slide+xml"/>
  <Override PartName="/ppt/slides/slide1139.xml" ContentType="application/vnd.openxmlformats-officedocument.presentationml.slide+xml"/>
  <Override PartName="/ppt/slides/slide1140.xml" ContentType="application/vnd.openxmlformats-officedocument.presentationml.slide+xml"/>
  <Override PartName="/ppt/slides/slide1141.xml" ContentType="application/vnd.openxmlformats-officedocument.presentationml.slide+xml"/>
  <Override PartName="/ppt/slides/slide1142.xml" ContentType="application/vnd.openxmlformats-officedocument.presentationml.slide+xml"/>
  <Override PartName="/ppt/slides/slide1143.xml" ContentType="application/vnd.openxmlformats-officedocument.presentationml.slide+xml"/>
  <Override PartName="/ppt/slides/slide1144.xml" ContentType="application/vnd.openxmlformats-officedocument.presentationml.slide+xml"/>
  <Override PartName="/ppt/slides/slide1145.xml" ContentType="application/vnd.openxmlformats-officedocument.presentationml.slide+xml"/>
  <Override PartName="/ppt/slides/slide1146.xml" ContentType="application/vnd.openxmlformats-officedocument.presentationml.slide+xml"/>
  <Override PartName="/ppt/slides/slide1147.xml" ContentType="application/vnd.openxmlformats-officedocument.presentationml.slide+xml"/>
  <Override PartName="/ppt/slides/slide1148.xml" ContentType="application/vnd.openxmlformats-officedocument.presentationml.slide+xml"/>
  <Override PartName="/ppt/slides/slide1149.xml" ContentType="application/vnd.openxmlformats-officedocument.presentationml.slide+xml"/>
  <Override PartName="/ppt/slides/slide1150.xml" ContentType="application/vnd.openxmlformats-officedocument.presentationml.slide+xml"/>
  <Override PartName="/ppt/slides/slide1151.xml" ContentType="application/vnd.openxmlformats-officedocument.presentationml.slide+xml"/>
  <Override PartName="/ppt/slides/slide1152.xml" ContentType="application/vnd.openxmlformats-officedocument.presentationml.slide+xml"/>
  <Override PartName="/ppt/slides/slide1153.xml" ContentType="application/vnd.openxmlformats-officedocument.presentationml.slide+xml"/>
  <Override PartName="/ppt/slides/slide1154.xml" ContentType="application/vnd.openxmlformats-officedocument.presentationml.slide+xml"/>
  <Override PartName="/ppt/slides/slide1155.xml" ContentType="application/vnd.openxmlformats-officedocument.presentationml.slide+xml"/>
  <Override PartName="/ppt/slides/slide1156.xml" ContentType="application/vnd.openxmlformats-officedocument.presentationml.slide+xml"/>
  <Override PartName="/ppt/slides/slide1157.xml" ContentType="application/vnd.openxmlformats-officedocument.presentationml.slide+xml"/>
  <Override PartName="/ppt/slides/slide1158.xml" ContentType="application/vnd.openxmlformats-officedocument.presentationml.slide+xml"/>
  <Override PartName="/ppt/slides/slide1159.xml" ContentType="application/vnd.openxmlformats-officedocument.presentationml.slide+xml"/>
  <Override PartName="/ppt/slides/slide1160.xml" ContentType="application/vnd.openxmlformats-officedocument.presentationml.slide+xml"/>
  <Override PartName="/ppt/slides/slide1161.xml" ContentType="application/vnd.openxmlformats-officedocument.presentationml.slide+xml"/>
  <Override PartName="/ppt/slides/slide1162.xml" ContentType="application/vnd.openxmlformats-officedocument.presentationml.slide+xml"/>
  <Override PartName="/ppt/slides/slide1163.xml" ContentType="application/vnd.openxmlformats-officedocument.presentationml.slide+xml"/>
  <Override PartName="/ppt/slides/slide1164.xml" ContentType="application/vnd.openxmlformats-officedocument.presentationml.slide+xml"/>
  <Override PartName="/ppt/slides/slide1165.xml" ContentType="application/vnd.openxmlformats-officedocument.presentationml.slide+xml"/>
  <Override PartName="/ppt/slides/slide1166.xml" ContentType="application/vnd.openxmlformats-officedocument.presentationml.slide+xml"/>
  <Override PartName="/ppt/slides/slide1167.xml" ContentType="application/vnd.openxmlformats-officedocument.presentationml.slide+xml"/>
  <Override PartName="/ppt/slides/slide1168.xml" ContentType="application/vnd.openxmlformats-officedocument.presentationml.slide+xml"/>
  <Override PartName="/ppt/slides/slide1169.xml" ContentType="application/vnd.openxmlformats-officedocument.presentationml.slide+xml"/>
  <Override PartName="/ppt/slides/slide1170.xml" ContentType="application/vnd.openxmlformats-officedocument.presentationml.slide+xml"/>
  <Override PartName="/ppt/slides/slide1171.xml" ContentType="application/vnd.openxmlformats-officedocument.presentationml.slide+xml"/>
  <Override PartName="/ppt/slides/slide1172.xml" ContentType="application/vnd.openxmlformats-officedocument.presentationml.slide+xml"/>
  <Override PartName="/ppt/slides/slide1173.xml" ContentType="application/vnd.openxmlformats-officedocument.presentationml.slide+xml"/>
  <Override PartName="/ppt/slides/slide1174.xml" ContentType="application/vnd.openxmlformats-officedocument.presentationml.slide+xml"/>
  <Override PartName="/ppt/slides/slide1175.xml" ContentType="application/vnd.openxmlformats-officedocument.presentationml.slide+xml"/>
  <Override PartName="/ppt/slides/slide1176.xml" ContentType="application/vnd.openxmlformats-officedocument.presentationml.slide+xml"/>
  <Override PartName="/ppt/slides/slide1177.xml" ContentType="application/vnd.openxmlformats-officedocument.presentationml.slide+xml"/>
  <Override PartName="/ppt/slides/slide1178.xml" ContentType="application/vnd.openxmlformats-officedocument.presentationml.slide+xml"/>
  <Override PartName="/ppt/slides/slide1179.xml" ContentType="application/vnd.openxmlformats-officedocument.presentationml.slide+xml"/>
  <Override PartName="/ppt/slides/slide1180.xml" ContentType="application/vnd.openxmlformats-officedocument.presentationml.slide+xml"/>
  <Override PartName="/ppt/slides/slide1181.xml" ContentType="application/vnd.openxmlformats-officedocument.presentationml.slide+xml"/>
  <Override PartName="/ppt/slides/slide1182.xml" ContentType="application/vnd.openxmlformats-officedocument.presentationml.slide+xml"/>
  <Override PartName="/ppt/slides/slide1183.xml" ContentType="application/vnd.openxmlformats-officedocument.presentationml.slide+xml"/>
  <Override PartName="/ppt/slides/slide1184.xml" ContentType="application/vnd.openxmlformats-officedocument.presentationml.slide+xml"/>
  <Override PartName="/ppt/slides/slide1185.xml" ContentType="application/vnd.openxmlformats-officedocument.presentationml.slide+xml"/>
  <Override PartName="/ppt/slides/slide1186.xml" ContentType="application/vnd.openxmlformats-officedocument.presentationml.slide+xml"/>
  <Override PartName="/ppt/slides/slide1187.xml" ContentType="application/vnd.openxmlformats-officedocument.presentationml.slide+xml"/>
  <Override PartName="/ppt/slides/slide1188.xml" ContentType="application/vnd.openxmlformats-officedocument.presentationml.slide+xml"/>
  <Override PartName="/ppt/slides/slide1189.xml" ContentType="application/vnd.openxmlformats-officedocument.presentationml.slide+xml"/>
  <Override PartName="/ppt/slides/slide1190.xml" ContentType="application/vnd.openxmlformats-officedocument.presentationml.slide+xml"/>
  <Override PartName="/ppt/slides/slide1191.xml" ContentType="application/vnd.openxmlformats-officedocument.presentationml.slide+xml"/>
  <Override PartName="/ppt/slides/slide1192.xml" ContentType="application/vnd.openxmlformats-officedocument.presentationml.slide+xml"/>
  <Override PartName="/ppt/slides/slide1193.xml" ContentType="application/vnd.openxmlformats-officedocument.presentationml.slide+xml"/>
  <Override PartName="/ppt/slides/slide1194.xml" ContentType="application/vnd.openxmlformats-officedocument.presentationml.slide+xml"/>
  <Override PartName="/ppt/slides/slide1195.xml" ContentType="application/vnd.openxmlformats-officedocument.presentationml.slide+xml"/>
  <Override PartName="/ppt/slides/slide1196.xml" ContentType="application/vnd.openxmlformats-officedocument.presentationml.slide+xml"/>
  <Override PartName="/ppt/slides/slide1197.xml" ContentType="application/vnd.openxmlformats-officedocument.presentationml.slide+xml"/>
  <Override PartName="/ppt/slides/slide1198.xml" ContentType="application/vnd.openxmlformats-officedocument.presentationml.slide+xml"/>
  <Override PartName="/ppt/slides/slide1199.xml" ContentType="application/vnd.openxmlformats-officedocument.presentationml.slide+xml"/>
  <Override PartName="/ppt/slides/slide1200.xml" ContentType="application/vnd.openxmlformats-officedocument.presentationml.slide+xml"/>
  <Override PartName="/ppt/slides/slide1201.xml" ContentType="application/vnd.openxmlformats-officedocument.presentationml.slide+xml"/>
  <Override PartName="/ppt/slides/slide1202.xml" ContentType="application/vnd.openxmlformats-officedocument.presentationml.slide+xml"/>
  <Override PartName="/ppt/slides/slide1203.xml" ContentType="application/vnd.openxmlformats-officedocument.presentationml.slide+xml"/>
  <Override PartName="/ppt/slides/slide1204.xml" ContentType="application/vnd.openxmlformats-officedocument.presentationml.slide+xml"/>
  <Override PartName="/ppt/slides/slide1205.xml" ContentType="application/vnd.openxmlformats-officedocument.presentationml.slide+xml"/>
  <Override PartName="/ppt/slides/slide1206.xml" ContentType="application/vnd.openxmlformats-officedocument.presentationml.slide+xml"/>
  <Override PartName="/ppt/slides/slide1207.xml" ContentType="application/vnd.openxmlformats-officedocument.presentationml.slide+xml"/>
  <Override PartName="/ppt/slides/slide1208.xml" ContentType="application/vnd.openxmlformats-officedocument.presentationml.slide+xml"/>
  <Override PartName="/ppt/slides/slide1209.xml" ContentType="application/vnd.openxmlformats-officedocument.presentationml.slide+xml"/>
  <Override PartName="/ppt/slides/slide1210.xml" ContentType="application/vnd.openxmlformats-officedocument.presentationml.slide+xml"/>
  <Override PartName="/ppt/slides/slide1211.xml" ContentType="application/vnd.openxmlformats-officedocument.presentationml.slide+xml"/>
  <Override PartName="/ppt/slides/slide1212.xml" ContentType="application/vnd.openxmlformats-officedocument.presentationml.slide+xml"/>
  <Override PartName="/ppt/slides/slide1213.xml" ContentType="application/vnd.openxmlformats-officedocument.presentationml.slide+xml"/>
  <Override PartName="/ppt/slides/slide1214.xml" ContentType="application/vnd.openxmlformats-officedocument.presentationml.slide+xml"/>
  <Override PartName="/ppt/slides/slide1215.xml" ContentType="application/vnd.openxmlformats-officedocument.presentationml.slide+xml"/>
  <Override PartName="/ppt/slides/slide1216.xml" ContentType="application/vnd.openxmlformats-officedocument.presentationml.slide+xml"/>
  <Override PartName="/ppt/slides/slide1217.xml" ContentType="application/vnd.openxmlformats-officedocument.presentationml.slide+xml"/>
  <Override PartName="/ppt/slides/slide1218.xml" ContentType="application/vnd.openxmlformats-officedocument.presentationml.slide+xml"/>
  <Override PartName="/ppt/slides/slide1219.xml" ContentType="application/vnd.openxmlformats-officedocument.presentationml.slide+xml"/>
  <Override PartName="/ppt/slides/slide1220.xml" ContentType="application/vnd.openxmlformats-officedocument.presentationml.slide+xml"/>
  <Override PartName="/ppt/slides/slide1221.xml" ContentType="application/vnd.openxmlformats-officedocument.presentationml.slide+xml"/>
  <Override PartName="/ppt/slides/slide1222.xml" ContentType="application/vnd.openxmlformats-officedocument.presentationml.slide+xml"/>
  <Override PartName="/ppt/slides/slide1223.xml" ContentType="application/vnd.openxmlformats-officedocument.presentationml.slide+xml"/>
  <Override PartName="/ppt/slides/slide1224.xml" ContentType="application/vnd.openxmlformats-officedocument.presentationml.slide+xml"/>
  <Override PartName="/ppt/slides/slide1225.xml" ContentType="application/vnd.openxmlformats-officedocument.presentationml.slide+xml"/>
  <Override PartName="/ppt/slides/slide1226.xml" ContentType="application/vnd.openxmlformats-officedocument.presentationml.slide+xml"/>
  <Override PartName="/ppt/slides/slide1227.xml" ContentType="application/vnd.openxmlformats-officedocument.presentationml.slide+xml"/>
  <Override PartName="/ppt/slides/slide1228.xml" ContentType="application/vnd.openxmlformats-officedocument.presentationml.slide+xml"/>
  <Override PartName="/ppt/slides/slide1229.xml" ContentType="application/vnd.openxmlformats-officedocument.presentationml.slide+xml"/>
  <Override PartName="/ppt/slides/slide1230.xml" ContentType="application/vnd.openxmlformats-officedocument.presentationml.slide+xml"/>
  <Override PartName="/ppt/slides/slide1231.xml" ContentType="application/vnd.openxmlformats-officedocument.presentationml.slide+xml"/>
  <Override PartName="/ppt/slides/slide1232.xml" ContentType="application/vnd.openxmlformats-officedocument.presentationml.slide+xml"/>
  <Override PartName="/ppt/slides/slide1233.xml" ContentType="application/vnd.openxmlformats-officedocument.presentationml.slide+xml"/>
  <Override PartName="/ppt/slides/slide1234.xml" ContentType="application/vnd.openxmlformats-officedocument.presentationml.slide+xml"/>
  <Override PartName="/ppt/slides/slide1235.xml" ContentType="application/vnd.openxmlformats-officedocument.presentationml.slide+xml"/>
  <Override PartName="/ppt/slides/slide1236.xml" ContentType="application/vnd.openxmlformats-officedocument.presentationml.slide+xml"/>
  <Override PartName="/ppt/slides/slide1237.xml" ContentType="application/vnd.openxmlformats-officedocument.presentationml.slide+xml"/>
  <Override PartName="/ppt/slides/slide1238.xml" ContentType="application/vnd.openxmlformats-officedocument.presentationml.slide+xml"/>
  <Override PartName="/ppt/slides/slide1239.xml" ContentType="application/vnd.openxmlformats-officedocument.presentationml.slide+xml"/>
  <Override PartName="/ppt/slides/slide1240.xml" ContentType="application/vnd.openxmlformats-officedocument.presentationml.slide+xml"/>
  <Override PartName="/ppt/slides/slide1241.xml" ContentType="application/vnd.openxmlformats-officedocument.presentationml.slide+xml"/>
  <Override PartName="/ppt/slides/slide1242.xml" ContentType="application/vnd.openxmlformats-officedocument.presentationml.slide+xml"/>
  <Override PartName="/ppt/slides/slide1243.xml" ContentType="application/vnd.openxmlformats-officedocument.presentationml.slide+xml"/>
  <Override PartName="/ppt/slides/slide1244.xml" ContentType="application/vnd.openxmlformats-officedocument.presentationml.slide+xml"/>
  <Override PartName="/ppt/slides/slide1245.xml" ContentType="application/vnd.openxmlformats-officedocument.presentationml.slide+xml"/>
  <Override PartName="/ppt/slides/slide1246.xml" ContentType="application/vnd.openxmlformats-officedocument.presentationml.slide+xml"/>
  <Override PartName="/ppt/slides/slide1247.xml" ContentType="application/vnd.openxmlformats-officedocument.presentationml.slide+xml"/>
  <Override PartName="/ppt/slides/slide1248.xml" ContentType="application/vnd.openxmlformats-officedocument.presentationml.slide+xml"/>
  <Override PartName="/ppt/slides/slide1249.xml" ContentType="application/vnd.openxmlformats-officedocument.presentationml.slide+xml"/>
  <Override PartName="/ppt/slides/slide1250.xml" ContentType="application/vnd.openxmlformats-officedocument.presentationml.slide+xml"/>
  <Override PartName="/ppt/slides/slide1251.xml" ContentType="application/vnd.openxmlformats-officedocument.presentationml.slide+xml"/>
  <Override PartName="/ppt/slides/slide1252.xml" ContentType="application/vnd.openxmlformats-officedocument.presentationml.slide+xml"/>
  <Override PartName="/ppt/slides/slide1253.xml" ContentType="application/vnd.openxmlformats-officedocument.presentationml.slide+xml"/>
  <Override PartName="/ppt/slides/slide1254.xml" ContentType="application/vnd.openxmlformats-officedocument.presentationml.slide+xml"/>
  <Override PartName="/ppt/slides/slide1255.xml" ContentType="application/vnd.openxmlformats-officedocument.presentationml.slide+xml"/>
  <Override PartName="/ppt/slides/slide1256.xml" ContentType="application/vnd.openxmlformats-officedocument.presentationml.slide+xml"/>
  <Override PartName="/ppt/slides/slide1257.xml" ContentType="application/vnd.openxmlformats-officedocument.presentationml.slide+xml"/>
  <Override PartName="/ppt/slides/slide1258.xml" ContentType="application/vnd.openxmlformats-officedocument.presentationml.slide+xml"/>
  <Override PartName="/ppt/slides/slide1259.xml" ContentType="application/vnd.openxmlformats-officedocument.presentationml.slide+xml"/>
  <Override PartName="/ppt/slides/slide1260.xml" ContentType="application/vnd.openxmlformats-officedocument.presentationml.slide+xml"/>
  <Override PartName="/ppt/slides/slide1261.xml" ContentType="application/vnd.openxmlformats-officedocument.presentationml.slide+xml"/>
  <Override PartName="/ppt/slides/slide1262.xml" ContentType="application/vnd.openxmlformats-officedocument.presentationml.slide+xml"/>
  <Override PartName="/ppt/slides/slide1263.xml" ContentType="application/vnd.openxmlformats-officedocument.presentationml.slide+xml"/>
  <Override PartName="/ppt/slides/slide1264.xml" ContentType="application/vnd.openxmlformats-officedocument.presentationml.slide+xml"/>
  <Override PartName="/ppt/slides/slide1265.xml" ContentType="application/vnd.openxmlformats-officedocument.presentationml.slide+xml"/>
  <Override PartName="/ppt/slides/slide1266.xml" ContentType="application/vnd.openxmlformats-officedocument.presentationml.slide+xml"/>
  <Override PartName="/ppt/slides/slide1267.xml" ContentType="application/vnd.openxmlformats-officedocument.presentationml.slide+xml"/>
  <Override PartName="/ppt/slides/slide1268.xml" ContentType="application/vnd.openxmlformats-officedocument.presentationml.slide+xml"/>
  <Override PartName="/ppt/slides/slide1269.xml" ContentType="application/vnd.openxmlformats-officedocument.presentationml.slide+xml"/>
  <Override PartName="/ppt/slides/slide1270.xml" ContentType="application/vnd.openxmlformats-officedocument.presentationml.slide+xml"/>
  <Override PartName="/ppt/slides/slide1271.xml" ContentType="application/vnd.openxmlformats-officedocument.presentationml.slide+xml"/>
  <Override PartName="/ppt/slides/slide1272.xml" ContentType="application/vnd.openxmlformats-officedocument.presentationml.slide+xml"/>
  <Override PartName="/ppt/slides/slide1273.xml" ContentType="application/vnd.openxmlformats-officedocument.presentationml.slide+xml"/>
  <Override PartName="/ppt/slides/slide1274.xml" ContentType="application/vnd.openxmlformats-officedocument.presentationml.slide+xml"/>
  <Override PartName="/ppt/slides/slide1275.xml" ContentType="application/vnd.openxmlformats-officedocument.presentationml.slide+xml"/>
  <Override PartName="/ppt/slides/slide1276.xml" ContentType="application/vnd.openxmlformats-officedocument.presentationml.slide+xml"/>
  <Override PartName="/ppt/slides/slide1277.xml" ContentType="application/vnd.openxmlformats-officedocument.presentationml.slide+xml"/>
  <Override PartName="/ppt/slides/slide1278.xml" ContentType="application/vnd.openxmlformats-officedocument.presentationml.slide+xml"/>
  <Override PartName="/ppt/slides/slide1279.xml" ContentType="application/vnd.openxmlformats-officedocument.presentationml.slide+xml"/>
  <Override PartName="/ppt/slides/slide1280.xml" ContentType="application/vnd.openxmlformats-officedocument.presentationml.slide+xml"/>
  <Override PartName="/ppt/slides/slide1281.xml" ContentType="application/vnd.openxmlformats-officedocument.presentationml.slide+xml"/>
  <Override PartName="/ppt/slides/slide1282.xml" ContentType="application/vnd.openxmlformats-officedocument.presentationml.slide+xml"/>
  <Override PartName="/ppt/slides/slide1283.xml" ContentType="application/vnd.openxmlformats-officedocument.presentationml.slide+xml"/>
  <Override PartName="/ppt/slides/slide1284.xml" ContentType="application/vnd.openxmlformats-officedocument.presentationml.slide+xml"/>
  <Override PartName="/ppt/slides/slide1285.xml" ContentType="application/vnd.openxmlformats-officedocument.presentationml.slide+xml"/>
  <Override PartName="/ppt/slides/slide1286.xml" ContentType="application/vnd.openxmlformats-officedocument.presentationml.slide+xml"/>
  <Override PartName="/ppt/slides/slide1287.xml" ContentType="application/vnd.openxmlformats-officedocument.presentationml.slide+xml"/>
  <Override PartName="/ppt/slides/slide1288.xml" ContentType="application/vnd.openxmlformats-officedocument.presentationml.slide+xml"/>
  <Override PartName="/ppt/slides/slide1289.xml" ContentType="application/vnd.openxmlformats-officedocument.presentationml.slide+xml"/>
  <Override PartName="/ppt/slides/slide1290.xml" ContentType="application/vnd.openxmlformats-officedocument.presentationml.slide+xml"/>
  <Override PartName="/ppt/slides/slide1291.xml" ContentType="application/vnd.openxmlformats-officedocument.presentationml.slide+xml"/>
  <Override PartName="/ppt/slides/slide1292.xml" ContentType="application/vnd.openxmlformats-officedocument.presentationml.slide+xml"/>
  <Override PartName="/ppt/slides/slide1293.xml" ContentType="application/vnd.openxmlformats-officedocument.presentationml.slide+xml"/>
  <Override PartName="/ppt/slides/slide1294.xml" ContentType="application/vnd.openxmlformats-officedocument.presentationml.slide+xml"/>
  <Override PartName="/ppt/slides/slide1295.xml" ContentType="application/vnd.openxmlformats-officedocument.presentationml.slide+xml"/>
  <Override PartName="/ppt/slides/slide1296.xml" ContentType="application/vnd.openxmlformats-officedocument.presentationml.slide+xml"/>
  <Override PartName="/ppt/slides/slide1297.xml" ContentType="application/vnd.openxmlformats-officedocument.presentationml.slide+xml"/>
  <Override PartName="/ppt/slides/slide1298.xml" ContentType="application/vnd.openxmlformats-officedocument.presentationml.slide+xml"/>
  <Override PartName="/ppt/slides/slide1299.xml" ContentType="application/vnd.openxmlformats-officedocument.presentationml.slide+xml"/>
  <Override PartName="/ppt/slides/slide1300.xml" ContentType="application/vnd.openxmlformats-officedocument.presentationml.slide+xml"/>
  <Override PartName="/ppt/slides/slide1301.xml" ContentType="application/vnd.openxmlformats-officedocument.presentationml.slide+xml"/>
  <Override PartName="/ppt/slides/slide1302.xml" ContentType="application/vnd.openxmlformats-officedocument.presentationml.slide+xml"/>
  <Override PartName="/ppt/slides/slide1303.xml" ContentType="application/vnd.openxmlformats-officedocument.presentationml.slide+xml"/>
  <Override PartName="/ppt/slides/slide1304.xml" ContentType="application/vnd.openxmlformats-officedocument.presentationml.slide+xml"/>
  <Override PartName="/ppt/slides/slide1305.xml" ContentType="application/vnd.openxmlformats-officedocument.presentationml.slide+xml"/>
  <Override PartName="/ppt/slides/slide1306.xml" ContentType="application/vnd.openxmlformats-officedocument.presentationml.slide+xml"/>
  <Override PartName="/ppt/slides/slide1307.xml" ContentType="application/vnd.openxmlformats-officedocument.presentationml.slide+xml"/>
  <Override PartName="/ppt/slides/slide1308.xml" ContentType="application/vnd.openxmlformats-officedocument.presentationml.slide+xml"/>
  <Override PartName="/ppt/slides/slide1309.xml" ContentType="application/vnd.openxmlformats-officedocument.presentationml.slide+xml"/>
  <Override PartName="/ppt/slides/slide1310.xml" ContentType="application/vnd.openxmlformats-officedocument.presentationml.slide+xml"/>
  <Override PartName="/ppt/slides/slide1311.xml" ContentType="application/vnd.openxmlformats-officedocument.presentationml.slide+xml"/>
  <Override PartName="/ppt/slides/slide1312.xml" ContentType="application/vnd.openxmlformats-officedocument.presentationml.slide+xml"/>
  <Override PartName="/ppt/slides/slide1313.xml" ContentType="application/vnd.openxmlformats-officedocument.presentationml.slide+xml"/>
  <Override PartName="/ppt/slides/slide1314.xml" ContentType="application/vnd.openxmlformats-officedocument.presentationml.slide+xml"/>
  <Override PartName="/ppt/slides/slide1315.xml" ContentType="application/vnd.openxmlformats-officedocument.presentationml.slide+xml"/>
  <Override PartName="/ppt/slides/slide1316.xml" ContentType="application/vnd.openxmlformats-officedocument.presentationml.slide+xml"/>
  <Override PartName="/ppt/slides/slide1317.xml" ContentType="application/vnd.openxmlformats-officedocument.presentationml.slide+xml"/>
  <Override PartName="/ppt/slides/slide1318.xml" ContentType="application/vnd.openxmlformats-officedocument.presentationml.slide+xml"/>
  <Override PartName="/ppt/slides/slide1319.xml" ContentType="application/vnd.openxmlformats-officedocument.presentationml.slide+xml"/>
  <Override PartName="/ppt/slides/slide1320.xml" ContentType="application/vnd.openxmlformats-officedocument.presentationml.slide+xml"/>
  <Override PartName="/ppt/slides/slide1321.xml" ContentType="application/vnd.openxmlformats-officedocument.presentationml.slide+xml"/>
  <Override PartName="/ppt/slides/slide1322.xml" ContentType="application/vnd.openxmlformats-officedocument.presentationml.slide+xml"/>
  <Override PartName="/ppt/slides/slide1323.xml" ContentType="application/vnd.openxmlformats-officedocument.presentationml.slide+xml"/>
  <Override PartName="/ppt/slides/slide1324.xml" ContentType="application/vnd.openxmlformats-officedocument.presentationml.slide+xml"/>
  <Override PartName="/ppt/slides/slide1325.xml" ContentType="application/vnd.openxmlformats-officedocument.presentationml.slide+xml"/>
  <Override PartName="/ppt/slides/slide1326.xml" ContentType="application/vnd.openxmlformats-officedocument.presentationml.slide+xml"/>
  <Override PartName="/ppt/slides/slide1327.xml" ContentType="application/vnd.openxmlformats-officedocument.presentationml.slide+xml"/>
  <Override PartName="/ppt/slides/slide1328.xml" ContentType="application/vnd.openxmlformats-officedocument.presentationml.slide+xml"/>
  <Override PartName="/ppt/slides/slide1329.xml" ContentType="application/vnd.openxmlformats-officedocument.presentationml.slide+xml"/>
  <Override PartName="/ppt/slides/slide1330.xml" ContentType="application/vnd.openxmlformats-officedocument.presentationml.slide+xml"/>
  <Override PartName="/ppt/slides/slide1331.xml" ContentType="application/vnd.openxmlformats-officedocument.presentationml.slide+xml"/>
  <Override PartName="/ppt/slides/slide1332.xml" ContentType="application/vnd.openxmlformats-officedocument.presentationml.slide+xml"/>
  <Override PartName="/ppt/slides/slide1333.xml" ContentType="application/vnd.openxmlformats-officedocument.presentationml.slide+xml"/>
  <Override PartName="/ppt/slides/slide1334.xml" ContentType="application/vnd.openxmlformats-officedocument.presentationml.slide+xml"/>
  <Override PartName="/ppt/slides/slide1335.xml" ContentType="application/vnd.openxmlformats-officedocument.presentationml.slide+xml"/>
  <Override PartName="/ppt/slides/slide1336.xml" ContentType="application/vnd.openxmlformats-officedocument.presentationml.slide+xml"/>
  <Override PartName="/ppt/slides/slide1337.xml" ContentType="application/vnd.openxmlformats-officedocument.presentationml.slide+xml"/>
  <Override PartName="/ppt/slides/slide1338.xml" ContentType="application/vnd.openxmlformats-officedocument.presentationml.slide+xml"/>
  <Override PartName="/ppt/slides/slide1339.xml" ContentType="application/vnd.openxmlformats-officedocument.presentationml.slide+xml"/>
  <Override PartName="/ppt/slides/slide1340.xml" ContentType="application/vnd.openxmlformats-officedocument.presentationml.slide+xml"/>
  <Override PartName="/ppt/slides/slide1341.xml" ContentType="application/vnd.openxmlformats-officedocument.presentationml.slide+xml"/>
  <Override PartName="/ppt/slides/slide1342.xml" ContentType="application/vnd.openxmlformats-officedocument.presentationml.slide+xml"/>
  <Override PartName="/ppt/slides/slide1343.xml" ContentType="application/vnd.openxmlformats-officedocument.presentationml.slide+xml"/>
  <Override PartName="/ppt/slides/slide1344.xml" ContentType="application/vnd.openxmlformats-officedocument.presentationml.slide+xml"/>
  <Override PartName="/ppt/slides/slide1345.xml" ContentType="application/vnd.openxmlformats-officedocument.presentationml.slide+xml"/>
  <Override PartName="/ppt/slides/slide1346.xml" ContentType="application/vnd.openxmlformats-officedocument.presentationml.slide+xml"/>
  <Override PartName="/ppt/slides/slide1347.xml" ContentType="application/vnd.openxmlformats-officedocument.presentationml.slide+xml"/>
  <Override PartName="/ppt/slides/slide1348.xml" ContentType="application/vnd.openxmlformats-officedocument.presentationml.slide+xml"/>
  <Override PartName="/ppt/slides/slide1349.xml" ContentType="application/vnd.openxmlformats-officedocument.presentationml.slide+xml"/>
  <Override PartName="/ppt/slides/slide1350.xml" ContentType="application/vnd.openxmlformats-officedocument.presentationml.slide+xml"/>
  <Override PartName="/ppt/slides/slide1351.xml" ContentType="application/vnd.openxmlformats-officedocument.presentationml.slide+xml"/>
  <Override PartName="/ppt/slides/slide1352.xml" ContentType="application/vnd.openxmlformats-officedocument.presentationml.slide+xml"/>
  <Override PartName="/ppt/slides/slide1353.xml" ContentType="application/vnd.openxmlformats-officedocument.presentationml.slide+xml"/>
  <Override PartName="/ppt/slides/slide1354.xml" ContentType="application/vnd.openxmlformats-officedocument.presentationml.slide+xml"/>
  <Override PartName="/ppt/slides/slide1355.xml" ContentType="application/vnd.openxmlformats-officedocument.presentationml.slide+xml"/>
  <Override PartName="/ppt/slides/slide1356.xml" ContentType="application/vnd.openxmlformats-officedocument.presentationml.slide+xml"/>
  <Override PartName="/ppt/slides/slide1357.xml" ContentType="application/vnd.openxmlformats-officedocument.presentationml.slide+xml"/>
  <Override PartName="/ppt/slides/slide1358.xml" ContentType="application/vnd.openxmlformats-officedocument.presentationml.slide+xml"/>
  <Override PartName="/ppt/slides/slide1359.xml" ContentType="application/vnd.openxmlformats-officedocument.presentationml.slide+xml"/>
  <Override PartName="/ppt/slides/slide1360.xml" ContentType="application/vnd.openxmlformats-officedocument.presentationml.slide+xml"/>
  <Override PartName="/ppt/slides/slide1361.xml" ContentType="application/vnd.openxmlformats-officedocument.presentationml.slide+xml"/>
  <Override PartName="/ppt/slides/slide1362.xml" ContentType="application/vnd.openxmlformats-officedocument.presentationml.slide+xml"/>
  <Override PartName="/ppt/slides/slide1363.xml" ContentType="application/vnd.openxmlformats-officedocument.presentationml.slide+xml"/>
  <Override PartName="/ppt/slides/slide1364.xml" ContentType="application/vnd.openxmlformats-officedocument.presentationml.slide+xml"/>
  <Override PartName="/ppt/slides/slide1365.xml" ContentType="application/vnd.openxmlformats-officedocument.presentationml.slide+xml"/>
  <Override PartName="/ppt/slides/slide1366.xml" ContentType="application/vnd.openxmlformats-officedocument.presentationml.slide+xml"/>
  <Override PartName="/ppt/slides/slide1367.xml" ContentType="application/vnd.openxmlformats-officedocument.presentationml.slide+xml"/>
  <Override PartName="/ppt/slides/slide1368.xml" ContentType="application/vnd.openxmlformats-officedocument.presentationml.slide+xml"/>
  <Override PartName="/ppt/slides/slide1369.xml" ContentType="application/vnd.openxmlformats-officedocument.presentationml.slide+xml"/>
  <Override PartName="/ppt/slides/slide1370.xml" ContentType="application/vnd.openxmlformats-officedocument.presentationml.slide+xml"/>
  <Override PartName="/ppt/slides/slide1371.xml" ContentType="application/vnd.openxmlformats-officedocument.presentationml.slide+xml"/>
  <Override PartName="/ppt/slides/slide1372.xml" ContentType="application/vnd.openxmlformats-officedocument.presentationml.slide+xml"/>
  <Override PartName="/ppt/slides/slide1373.xml" ContentType="application/vnd.openxmlformats-officedocument.presentationml.slide+xml"/>
  <Override PartName="/ppt/slides/slide1374.xml" ContentType="application/vnd.openxmlformats-officedocument.presentationml.slide+xml"/>
  <Override PartName="/ppt/slides/slide1375.xml" ContentType="application/vnd.openxmlformats-officedocument.presentationml.slide+xml"/>
  <Override PartName="/ppt/slides/slide1376.xml" ContentType="application/vnd.openxmlformats-officedocument.presentationml.slide+xml"/>
  <Override PartName="/ppt/slides/slide1377.xml" ContentType="application/vnd.openxmlformats-officedocument.presentationml.slide+xml"/>
  <Override PartName="/ppt/slides/slide1378.xml" ContentType="application/vnd.openxmlformats-officedocument.presentationml.slide+xml"/>
  <Override PartName="/ppt/slides/slide1379.xml" ContentType="application/vnd.openxmlformats-officedocument.presentationml.slide+xml"/>
  <Override PartName="/ppt/slides/slide1380.xml" ContentType="application/vnd.openxmlformats-officedocument.presentationml.slide+xml"/>
  <Override PartName="/ppt/slides/slide1381.xml" ContentType="application/vnd.openxmlformats-officedocument.presentationml.slide+xml"/>
  <Override PartName="/ppt/slides/slide1382.xml" ContentType="application/vnd.openxmlformats-officedocument.presentationml.slide+xml"/>
  <Override PartName="/ppt/slides/slide1383.xml" ContentType="application/vnd.openxmlformats-officedocument.presentationml.slide+xml"/>
  <Override PartName="/ppt/slides/slide1384.xml" ContentType="application/vnd.openxmlformats-officedocument.presentationml.slide+xml"/>
  <Override PartName="/ppt/slides/slide1385.xml" ContentType="application/vnd.openxmlformats-officedocument.presentationml.slide+xml"/>
  <Override PartName="/ppt/slides/slide1386.xml" ContentType="application/vnd.openxmlformats-officedocument.presentationml.slide+xml"/>
  <Override PartName="/ppt/slides/slide1387.xml" ContentType="application/vnd.openxmlformats-officedocument.presentationml.slide+xml"/>
  <Override PartName="/ppt/slides/slide1388.xml" ContentType="application/vnd.openxmlformats-officedocument.presentationml.slide+xml"/>
  <Override PartName="/ppt/slides/slide1389.xml" ContentType="application/vnd.openxmlformats-officedocument.presentationml.slide+xml"/>
  <Override PartName="/ppt/slides/slide1390.xml" ContentType="application/vnd.openxmlformats-officedocument.presentationml.slide+xml"/>
  <Override PartName="/ppt/slides/slide1391.xml" ContentType="application/vnd.openxmlformats-officedocument.presentationml.slide+xml"/>
  <Override PartName="/ppt/slides/slide1392.xml" ContentType="application/vnd.openxmlformats-officedocument.presentationml.slide+xml"/>
  <Override PartName="/ppt/slides/slide1393.xml" ContentType="application/vnd.openxmlformats-officedocument.presentationml.slide+xml"/>
  <Override PartName="/ppt/slides/slide1394.xml" ContentType="application/vnd.openxmlformats-officedocument.presentationml.slide+xml"/>
  <Override PartName="/ppt/slides/slide1395.xml" ContentType="application/vnd.openxmlformats-officedocument.presentationml.slide+xml"/>
  <Override PartName="/ppt/slides/slide1396.xml" ContentType="application/vnd.openxmlformats-officedocument.presentationml.slide+xml"/>
  <Override PartName="/ppt/slides/slide1397.xml" ContentType="application/vnd.openxmlformats-officedocument.presentationml.slide+xml"/>
  <Override PartName="/ppt/slides/slide1398.xml" ContentType="application/vnd.openxmlformats-officedocument.presentationml.slide+xml"/>
  <Override PartName="/ppt/slides/slide1399.xml" ContentType="application/vnd.openxmlformats-officedocument.presentationml.slide+xml"/>
  <Override PartName="/ppt/slides/slide1400.xml" ContentType="application/vnd.openxmlformats-officedocument.presentationml.slide+xml"/>
  <Override PartName="/ppt/slides/slide1401.xml" ContentType="application/vnd.openxmlformats-officedocument.presentationml.slide+xml"/>
  <Override PartName="/ppt/slides/slide1402.xml" ContentType="application/vnd.openxmlformats-officedocument.presentationml.slide+xml"/>
  <Override PartName="/ppt/slides/slide1403.xml" ContentType="application/vnd.openxmlformats-officedocument.presentationml.slide+xml"/>
  <Override PartName="/ppt/slides/slide1404.xml" ContentType="application/vnd.openxmlformats-officedocument.presentationml.slide+xml"/>
  <Override PartName="/ppt/slides/slide1405.xml" ContentType="application/vnd.openxmlformats-officedocument.presentationml.slide+xml"/>
  <Override PartName="/ppt/slides/slide1406.xml" ContentType="application/vnd.openxmlformats-officedocument.presentationml.slide+xml"/>
  <Override PartName="/ppt/slides/slide1407.xml" ContentType="application/vnd.openxmlformats-officedocument.presentationml.slide+xml"/>
  <Override PartName="/ppt/slides/slide1408.xml" ContentType="application/vnd.openxmlformats-officedocument.presentationml.slide+xml"/>
  <Override PartName="/ppt/slides/slide1409.xml" ContentType="application/vnd.openxmlformats-officedocument.presentationml.slide+xml"/>
  <Override PartName="/ppt/slides/slide1410.xml" ContentType="application/vnd.openxmlformats-officedocument.presentationml.slide+xml"/>
  <Override PartName="/ppt/slides/slide1411.xml" ContentType="application/vnd.openxmlformats-officedocument.presentationml.slide+xml"/>
  <Override PartName="/ppt/slides/slide1412.xml" ContentType="application/vnd.openxmlformats-officedocument.presentationml.slide+xml"/>
  <Override PartName="/ppt/slides/slide1413.xml" ContentType="application/vnd.openxmlformats-officedocument.presentationml.slide+xml"/>
  <Override PartName="/ppt/slides/slide1414.xml" ContentType="application/vnd.openxmlformats-officedocument.presentationml.slide+xml"/>
  <Override PartName="/ppt/slides/slide1415.xml" ContentType="application/vnd.openxmlformats-officedocument.presentationml.slide+xml"/>
  <Override PartName="/ppt/slides/slide1416.xml" ContentType="application/vnd.openxmlformats-officedocument.presentationml.slide+xml"/>
  <Override PartName="/ppt/slides/slide1417.xml" ContentType="application/vnd.openxmlformats-officedocument.presentationml.slide+xml"/>
  <Override PartName="/ppt/slides/slide1418.xml" ContentType="application/vnd.openxmlformats-officedocument.presentationml.slide+xml"/>
  <Override PartName="/ppt/slides/slide1419.xml" ContentType="application/vnd.openxmlformats-officedocument.presentationml.slide+xml"/>
  <Override PartName="/ppt/slides/slide1420.xml" ContentType="application/vnd.openxmlformats-officedocument.presentationml.slide+xml"/>
  <Override PartName="/ppt/slides/slide1421.xml" ContentType="application/vnd.openxmlformats-officedocument.presentationml.slide+xml"/>
  <Override PartName="/ppt/slides/slide1422.xml" ContentType="application/vnd.openxmlformats-officedocument.presentationml.slide+xml"/>
  <Override PartName="/ppt/slides/slide1423.xml" ContentType="application/vnd.openxmlformats-officedocument.presentationml.slide+xml"/>
  <Override PartName="/ppt/slides/slide1424.xml" ContentType="application/vnd.openxmlformats-officedocument.presentationml.slide+xml"/>
  <Override PartName="/ppt/slides/slide1425.xml" ContentType="application/vnd.openxmlformats-officedocument.presentationml.slide+xml"/>
  <Override PartName="/ppt/slides/slide1426.xml" ContentType="application/vnd.openxmlformats-officedocument.presentationml.slide+xml"/>
  <Override PartName="/ppt/slides/slide1427.xml" ContentType="application/vnd.openxmlformats-officedocument.presentationml.slide+xml"/>
  <Override PartName="/ppt/slides/slide1428.xml" ContentType="application/vnd.openxmlformats-officedocument.presentationml.slide+xml"/>
  <Override PartName="/ppt/slides/slide1429.xml" ContentType="application/vnd.openxmlformats-officedocument.presentationml.slide+xml"/>
  <Override PartName="/ppt/slides/slide1430.xml" ContentType="application/vnd.openxmlformats-officedocument.presentationml.slide+xml"/>
  <Override PartName="/ppt/slides/slide1431.xml" ContentType="application/vnd.openxmlformats-officedocument.presentationml.slide+xml"/>
  <Override PartName="/ppt/slides/slide1432.xml" ContentType="application/vnd.openxmlformats-officedocument.presentationml.slide+xml"/>
  <Override PartName="/ppt/slides/slide1433.xml" ContentType="application/vnd.openxmlformats-officedocument.presentationml.slide+xml"/>
  <Override PartName="/ppt/slides/slide1434.xml" ContentType="application/vnd.openxmlformats-officedocument.presentationml.slide+xml"/>
  <Override PartName="/ppt/slides/slide1435.xml" ContentType="application/vnd.openxmlformats-officedocument.presentationml.slide+xml"/>
  <Override PartName="/ppt/slides/slide1436.xml" ContentType="application/vnd.openxmlformats-officedocument.presentationml.slide+xml"/>
  <Override PartName="/ppt/slides/slide1437.xml" ContentType="application/vnd.openxmlformats-officedocument.presentationml.slide+xml"/>
  <Override PartName="/ppt/slides/slide1438.xml" ContentType="application/vnd.openxmlformats-officedocument.presentationml.slide+xml"/>
  <Override PartName="/ppt/slides/slide1439.xml" ContentType="application/vnd.openxmlformats-officedocument.presentationml.slide+xml"/>
  <Override PartName="/ppt/slides/slide1440.xml" ContentType="application/vnd.openxmlformats-officedocument.presentationml.slide+xml"/>
  <Override PartName="/ppt/slides/slide1441.xml" ContentType="application/vnd.openxmlformats-officedocument.presentationml.slide+xml"/>
  <Override PartName="/ppt/slides/slide1442.xml" ContentType="application/vnd.openxmlformats-officedocument.presentationml.slide+xml"/>
  <Override PartName="/ppt/slides/slide1443.xml" ContentType="application/vnd.openxmlformats-officedocument.presentationml.slide+xml"/>
  <Override PartName="/ppt/slides/slide1444.xml" ContentType="application/vnd.openxmlformats-officedocument.presentationml.slide+xml"/>
  <Override PartName="/ppt/slides/slide1445.xml" ContentType="application/vnd.openxmlformats-officedocument.presentationml.slide+xml"/>
  <Override PartName="/ppt/slides/slide1446.xml" ContentType="application/vnd.openxmlformats-officedocument.presentationml.slide+xml"/>
  <Override PartName="/ppt/slides/slide1447.xml" ContentType="application/vnd.openxmlformats-officedocument.presentationml.slide+xml"/>
  <Override PartName="/ppt/slides/slide1448.xml" ContentType="application/vnd.openxmlformats-officedocument.presentationml.slide+xml"/>
  <Override PartName="/ppt/slides/slide1449.xml" ContentType="application/vnd.openxmlformats-officedocument.presentationml.slide+xml"/>
  <Override PartName="/ppt/slides/slide1450.xml" ContentType="application/vnd.openxmlformats-officedocument.presentationml.slide+xml"/>
  <Override PartName="/ppt/slides/slide1451.xml" ContentType="application/vnd.openxmlformats-officedocument.presentationml.slide+xml"/>
  <Override PartName="/ppt/slides/slide1452.xml" ContentType="application/vnd.openxmlformats-officedocument.presentationml.slide+xml"/>
  <Override PartName="/ppt/slides/slide1453.xml" ContentType="application/vnd.openxmlformats-officedocument.presentationml.slide+xml"/>
  <Override PartName="/ppt/slides/slide1454.xml" ContentType="application/vnd.openxmlformats-officedocument.presentationml.slide+xml"/>
  <Override PartName="/ppt/slides/slide1455.xml" ContentType="application/vnd.openxmlformats-officedocument.presentationml.slide+xml"/>
  <Override PartName="/ppt/slides/slide1456.xml" ContentType="application/vnd.openxmlformats-officedocument.presentationml.slide+xml"/>
  <Override PartName="/ppt/slides/slide1457.xml" ContentType="application/vnd.openxmlformats-officedocument.presentationml.slide+xml"/>
  <Override PartName="/ppt/slides/slide1458.xml" ContentType="application/vnd.openxmlformats-officedocument.presentationml.slide+xml"/>
  <Override PartName="/ppt/slides/slide1459.xml" ContentType="application/vnd.openxmlformats-officedocument.presentationml.slide+xml"/>
  <Override PartName="/ppt/slides/slide1460.xml" ContentType="application/vnd.openxmlformats-officedocument.presentationml.slide+xml"/>
  <Override PartName="/ppt/slides/slide1461.xml" ContentType="application/vnd.openxmlformats-officedocument.presentationml.slide+xml"/>
  <Override PartName="/ppt/slides/slide1462.xml" ContentType="application/vnd.openxmlformats-officedocument.presentationml.slide+xml"/>
  <Override PartName="/ppt/slides/slide1463.xml" ContentType="application/vnd.openxmlformats-officedocument.presentationml.slide+xml"/>
  <Override PartName="/ppt/slides/slide1464.xml" ContentType="application/vnd.openxmlformats-officedocument.presentationml.slide+xml"/>
  <Override PartName="/ppt/slides/slide1465.xml" ContentType="application/vnd.openxmlformats-officedocument.presentationml.slide+xml"/>
  <Override PartName="/ppt/slides/slide1466.xml" ContentType="application/vnd.openxmlformats-officedocument.presentationml.slide+xml"/>
  <Override PartName="/ppt/slides/slide1467.xml" ContentType="application/vnd.openxmlformats-officedocument.presentationml.slide+xml"/>
  <Override PartName="/ppt/slides/slide1468.xml" ContentType="application/vnd.openxmlformats-officedocument.presentationml.slide+xml"/>
  <Override PartName="/ppt/slides/slide1469.xml" ContentType="application/vnd.openxmlformats-officedocument.presentationml.slide+xml"/>
  <Override PartName="/ppt/slides/slide1470.xml" ContentType="application/vnd.openxmlformats-officedocument.presentationml.slide+xml"/>
  <Override PartName="/ppt/slides/slide1471.xml" ContentType="application/vnd.openxmlformats-officedocument.presentationml.slide+xml"/>
  <Override PartName="/ppt/slides/slide1472.xml" ContentType="application/vnd.openxmlformats-officedocument.presentationml.slide+xml"/>
  <Override PartName="/ppt/slides/slide1473.xml" ContentType="application/vnd.openxmlformats-officedocument.presentationml.slide+xml"/>
  <Override PartName="/ppt/slides/slide1474.xml" ContentType="application/vnd.openxmlformats-officedocument.presentationml.slide+xml"/>
  <Override PartName="/ppt/slides/slide1475.xml" ContentType="application/vnd.openxmlformats-officedocument.presentationml.slide+xml"/>
  <Override PartName="/ppt/slides/slide1476.xml" ContentType="application/vnd.openxmlformats-officedocument.presentationml.slide+xml"/>
  <Override PartName="/ppt/slides/slide1477.xml" ContentType="application/vnd.openxmlformats-officedocument.presentationml.slide+xml"/>
  <Override PartName="/ppt/slides/slide1478.xml" ContentType="application/vnd.openxmlformats-officedocument.presentationml.slide+xml"/>
  <Override PartName="/ppt/slides/slide1479.xml" ContentType="application/vnd.openxmlformats-officedocument.presentationml.slide+xml"/>
  <Override PartName="/ppt/slides/slide1480.xml" ContentType="application/vnd.openxmlformats-officedocument.presentationml.slide+xml"/>
  <Override PartName="/ppt/slides/slide1481.xml" ContentType="application/vnd.openxmlformats-officedocument.presentationml.slide+xml"/>
  <Override PartName="/ppt/slides/slide1482.xml" ContentType="application/vnd.openxmlformats-officedocument.presentationml.slide+xml"/>
  <Override PartName="/ppt/slides/slide1483.xml" ContentType="application/vnd.openxmlformats-officedocument.presentationml.slide+xml"/>
  <Override PartName="/ppt/slides/slide1484.xml" ContentType="application/vnd.openxmlformats-officedocument.presentationml.slide+xml"/>
  <Override PartName="/ppt/slides/slide1485.xml" ContentType="application/vnd.openxmlformats-officedocument.presentationml.slide+xml"/>
  <Override PartName="/ppt/slides/slide1486.xml" ContentType="application/vnd.openxmlformats-officedocument.presentationml.slide+xml"/>
  <Override PartName="/ppt/slides/slide1487.xml" ContentType="application/vnd.openxmlformats-officedocument.presentationml.slide+xml"/>
  <Override PartName="/ppt/slides/slide1488.xml" ContentType="application/vnd.openxmlformats-officedocument.presentationml.slide+xml"/>
  <Override PartName="/ppt/slides/slide1489.xml" ContentType="application/vnd.openxmlformats-officedocument.presentationml.slide+xml"/>
  <Override PartName="/ppt/slides/slide1490.xml" ContentType="application/vnd.openxmlformats-officedocument.presentationml.slide+xml"/>
  <Override PartName="/ppt/slides/slide1491.xml" ContentType="application/vnd.openxmlformats-officedocument.presentationml.slide+xml"/>
  <Override PartName="/ppt/slides/slide1492.xml" ContentType="application/vnd.openxmlformats-officedocument.presentationml.slide+xml"/>
  <Override PartName="/ppt/slides/slide1493.xml" ContentType="application/vnd.openxmlformats-officedocument.presentationml.slide+xml"/>
  <Override PartName="/ppt/slides/slide1494.xml" ContentType="application/vnd.openxmlformats-officedocument.presentationml.slide+xml"/>
  <Override PartName="/ppt/slides/slide1495.xml" ContentType="application/vnd.openxmlformats-officedocument.presentationml.slide+xml"/>
  <Override PartName="/ppt/slides/slide1496.xml" ContentType="application/vnd.openxmlformats-officedocument.presentationml.slide+xml"/>
  <Override PartName="/ppt/slides/slide1497.xml" ContentType="application/vnd.openxmlformats-officedocument.presentationml.slide+xml"/>
  <Override PartName="/ppt/slides/slide1498.xml" ContentType="application/vnd.openxmlformats-officedocument.presentationml.slide+xml"/>
  <Override PartName="/ppt/slides/slide1499.xml" ContentType="application/vnd.openxmlformats-officedocument.presentationml.slide+xml"/>
  <Override PartName="/ppt/slides/slide1500.xml" ContentType="application/vnd.openxmlformats-officedocument.presentationml.slide+xml"/>
  <Override PartName="/ppt/slides/slide1501.xml" ContentType="application/vnd.openxmlformats-officedocument.presentationml.slide+xml"/>
  <Override PartName="/ppt/slides/slide1502.xml" ContentType="application/vnd.openxmlformats-officedocument.presentationml.slide+xml"/>
  <Override PartName="/ppt/slides/slide1503.xml" ContentType="application/vnd.openxmlformats-officedocument.presentationml.slide+xml"/>
  <Override PartName="/ppt/slides/slide1504.xml" ContentType="application/vnd.openxmlformats-officedocument.presentationml.slide+xml"/>
  <Override PartName="/ppt/slides/slide1505.xml" ContentType="application/vnd.openxmlformats-officedocument.presentationml.slide+xml"/>
  <Override PartName="/ppt/slides/slide1506.xml" ContentType="application/vnd.openxmlformats-officedocument.presentationml.slide+xml"/>
  <Override PartName="/ppt/slides/slide1507.xml" ContentType="application/vnd.openxmlformats-officedocument.presentationml.slide+xml"/>
  <Override PartName="/ppt/slides/slide1508.xml" ContentType="application/vnd.openxmlformats-officedocument.presentationml.slide+xml"/>
  <Override PartName="/ppt/slides/slide1509.xml" ContentType="application/vnd.openxmlformats-officedocument.presentationml.slide+xml"/>
  <Override PartName="/ppt/slides/slide1510.xml" ContentType="application/vnd.openxmlformats-officedocument.presentationml.slide+xml"/>
  <Override PartName="/ppt/slides/slide1511.xml" ContentType="application/vnd.openxmlformats-officedocument.presentationml.slide+xml"/>
  <Override PartName="/ppt/slides/slide1512.xml" ContentType="application/vnd.openxmlformats-officedocument.presentationml.slide+xml"/>
  <Override PartName="/ppt/slides/slide1513.xml" ContentType="application/vnd.openxmlformats-officedocument.presentationml.slide+xml"/>
  <Override PartName="/ppt/slides/slide1514.xml" ContentType="application/vnd.openxmlformats-officedocument.presentationml.slide+xml"/>
  <Override PartName="/ppt/slides/slide1515.xml" ContentType="application/vnd.openxmlformats-officedocument.presentationml.slide+xml"/>
  <Override PartName="/ppt/slides/slide1516.xml" ContentType="application/vnd.openxmlformats-officedocument.presentationml.slide+xml"/>
  <Override PartName="/ppt/slides/slide1517.xml" ContentType="application/vnd.openxmlformats-officedocument.presentationml.slide+xml"/>
  <Override PartName="/ppt/slides/slide1518.xml" ContentType="application/vnd.openxmlformats-officedocument.presentationml.slide+xml"/>
  <Override PartName="/ppt/slides/slide1519.xml" ContentType="application/vnd.openxmlformats-officedocument.presentationml.slide+xml"/>
  <Override PartName="/ppt/slides/slide1520.xml" ContentType="application/vnd.openxmlformats-officedocument.presentationml.slide+xml"/>
  <Override PartName="/ppt/slides/slide1521.xml" ContentType="application/vnd.openxmlformats-officedocument.presentationml.slide+xml"/>
  <Override PartName="/ppt/slides/slide1522.xml" ContentType="application/vnd.openxmlformats-officedocument.presentationml.slide+xml"/>
  <Override PartName="/ppt/slides/slide1523.xml" ContentType="application/vnd.openxmlformats-officedocument.presentationml.slide+xml"/>
  <Override PartName="/ppt/slides/slide1524.xml" ContentType="application/vnd.openxmlformats-officedocument.presentationml.slide+xml"/>
  <Override PartName="/ppt/slides/slide1525.xml" ContentType="application/vnd.openxmlformats-officedocument.presentationml.slide+xml"/>
  <Override PartName="/ppt/slides/slide1526.xml" ContentType="application/vnd.openxmlformats-officedocument.presentationml.slide+xml"/>
  <Override PartName="/ppt/slides/slide1527.xml" ContentType="application/vnd.openxmlformats-officedocument.presentationml.slide+xml"/>
  <Override PartName="/ppt/slides/slide1528.xml" ContentType="application/vnd.openxmlformats-officedocument.presentationml.slide+xml"/>
  <Override PartName="/ppt/slides/slide1529.xml" ContentType="application/vnd.openxmlformats-officedocument.presentationml.slide+xml"/>
  <Override PartName="/ppt/slides/slide1530.xml" ContentType="application/vnd.openxmlformats-officedocument.presentationml.slide+xml"/>
  <Override PartName="/ppt/slides/slide1531.xml" ContentType="application/vnd.openxmlformats-officedocument.presentationml.slide+xml"/>
  <Override PartName="/ppt/slides/slide1532.xml" ContentType="application/vnd.openxmlformats-officedocument.presentationml.slide+xml"/>
  <Override PartName="/ppt/slides/slide1533.xml" ContentType="application/vnd.openxmlformats-officedocument.presentationml.slide+xml"/>
  <Override PartName="/ppt/slides/slide1534.xml" ContentType="application/vnd.openxmlformats-officedocument.presentationml.slide+xml"/>
  <Override PartName="/ppt/slides/slide1535.xml" ContentType="application/vnd.openxmlformats-officedocument.presentationml.slide+xml"/>
  <Override PartName="/ppt/slides/slide1536.xml" ContentType="application/vnd.openxmlformats-officedocument.presentationml.slide+xml"/>
  <Override PartName="/ppt/slides/slide1537.xml" ContentType="application/vnd.openxmlformats-officedocument.presentationml.slide+xml"/>
  <Override PartName="/ppt/slides/slide1538.xml" ContentType="application/vnd.openxmlformats-officedocument.presentationml.slide+xml"/>
  <Override PartName="/ppt/slides/slide1539.xml" ContentType="application/vnd.openxmlformats-officedocument.presentationml.slide+xml"/>
  <Override PartName="/ppt/slides/slide1540.xml" ContentType="application/vnd.openxmlformats-officedocument.presentationml.slide+xml"/>
  <Override PartName="/ppt/slides/slide1541.xml" ContentType="application/vnd.openxmlformats-officedocument.presentationml.slide+xml"/>
  <Override PartName="/ppt/slides/slide1542.xml" ContentType="application/vnd.openxmlformats-officedocument.presentationml.slide+xml"/>
  <Override PartName="/ppt/slides/slide1543.xml" ContentType="application/vnd.openxmlformats-officedocument.presentationml.slide+xml"/>
  <Override PartName="/ppt/slides/slide1544.xml" ContentType="application/vnd.openxmlformats-officedocument.presentationml.slide+xml"/>
  <Override PartName="/ppt/slides/slide1545.xml" ContentType="application/vnd.openxmlformats-officedocument.presentationml.slide+xml"/>
  <Override PartName="/ppt/slides/slide1546.xml" ContentType="application/vnd.openxmlformats-officedocument.presentationml.slide+xml"/>
  <Override PartName="/ppt/slides/slide1547.xml" ContentType="application/vnd.openxmlformats-officedocument.presentationml.slide+xml"/>
  <Override PartName="/ppt/slides/slide1548.xml" ContentType="application/vnd.openxmlformats-officedocument.presentationml.slide+xml"/>
  <Override PartName="/ppt/slides/slide1549.xml" ContentType="application/vnd.openxmlformats-officedocument.presentationml.slide+xml"/>
  <Override PartName="/ppt/slides/slide1550.xml" ContentType="application/vnd.openxmlformats-officedocument.presentationml.slide+xml"/>
  <Override PartName="/ppt/slides/slide1551.xml" ContentType="application/vnd.openxmlformats-officedocument.presentationml.slide+xml"/>
  <Override PartName="/ppt/slides/slide1552.xml" ContentType="application/vnd.openxmlformats-officedocument.presentationml.slide+xml"/>
  <Override PartName="/ppt/slides/slide1553.xml" ContentType="application/vnd.openxmlformats-officedocument.presentationml.slide+xml"/>
  <Override PartName="/ppt/slides/slide1554.xml" ContentType="application/vnd.openxmlformats-officedocument.presentationml.slide+xml"/>
  <Override PartName="/ppt/slides/slide1555.xml" ContentType="application/vnd.openxmlformats-officedocument.presentationml.slide+xml"/>
  <Override PartName="/ppt/slides/slide1556.xml" ContentType="application/vnd.openxmlformats-officedocument.presentationml.slide+xml"/>
  <Override PartName="/ppt/slides/slide1557.xml" ContentType="application/vnd.openxmlformats-officedocument.presentationml.slide+xml"/>
  <Override PartName="/ppt/slides/slide1558.xml" ContentType="application/vnd.openxmlformats-officedocument.presentationml.slide+xml"/>
  <Override PartName="/ppt/slides/slide1559.xml" ContentType="application/vnd.openxmlformats-officedocument.presentationml.slide+xml"/>
  <Override PartName="/ppt/slides/slide1560.xml" ContentType="application/vnd.openxmlformats-officedocument.presentationml.slide+xml"/>
  <Override PartName="/ppt/slides/slide1561.xml" ContentType="application/vnd.openxmlformats-officedocument.presentationml.slide+xml"/>
  <Override PartName="/ppt/slides/slide1562.xml" ContentType="application/vnd.openxmlformats-officedocument.presentationml.slide+xml"/>
  <Override PartName="/ppt/slides/slide1563.xml" ContentType="application/vnd.openxmlformats-officedocument.presentationml.slide+xml"/>
  <Override PartName="/ppt/slides/slide1564.xml" ContentType="application/vnd.openxmlformats-officedocument.presentationml.slide+xml"/>
  <Override PartName="/ppt/slides/slide1565.xml" ContentType="application/vnd.openxmlformats-officedocument.presentationml.slide+xml"/>
  <Override PartName="/ppt/slides/slide1566.xml" ContentType="application/vnd.openxmlformats-officedocument.presentationml.slide+xml"/>
  <Override PartName="/ppt/slides/slide1567.xml" ContentType="application/vnd.openxmlformats-officedocument.presentationml.slide+xml"/>
  <Override PartName="/ppt/slides/slide1568.xml" ContentType="application/vnd.openxmlformats-officedocument.presentationml.slide+xml"/>
  <Override PartName="/ppt/slides/slide1569.xml" ContentType="application/vnd.openxmlformats-officedocument.presentationml.slide+xml"/>
  <Override PartName="/ppt/slides/slide1570.xml" ContentType="application/vnd.openxmlformats-officedocument.presentationml.slide+xml"/>
  <Override PartName="/ppt/slides/slide1571.xml" ContentType="application/vnd.openxmlformats-officedocument.presentationml.slide+xml"/>
  <Override PartName="/ppt/slides/slide1572.xml" ContentType="application/vnd.openxmlformats-officedocument.presentationml.slide+xml"/>
  <Override PartName="/ppt/slides/slide1573.xml" ContentType="application/vnd.openxmlformats-officedocument.presentationml.slide+xml"/>
  <Override PartName="/ppt/slides/slide1574.xml" ContentType="application/vnd.openxmlformats-officedocument.presentationml.slide+xml"/>
  <Override PartName="/ppt/slides/slide1575.xml" ContentType="application/vnd.openxmlformats-officedocument.presentationml.slide+xml"/>
  <Override PartName="/ppt/slides/slide1576.xml" ContentType="application/vnd.openxmlformats-officedocument.presentationml.slide+xml"/>
  <Override PartName="/ppt/slides/slide1577.xml" ContentType="application/vnd.openxmlformats-officedocument.presentationml.slide+xml"/>
  <Override PartName="/ppt/slides/slide1578.xml" ContentType="application/vnd.openxmlformats-officedocument.presentationml.slide+xml"/>
  <Override PartName="/ppt/slides/slide1579.xml" ContentType="application/vnd.openxmlformats-officedocument.presentationml.slide+xml"/>
  <Override PartName="/ppt/slides/slide1580.xml" ContentType="application/vnd.openxmlformats-officedocument.presentationml.slide+xml"/>
  <Override PartName="/ppt/slides/slide1581.xml" ContentType="application/vnd.openxmlformats-officedocument.presentationml.slide+xml"/>
  <Override PartName="/ppt/slides/slide1582.xml" ContentType="application/vnd.openxmlformats-officedocument.presentationml.slide+xml"/>
  <Override PartName="/ppt/slides/slide1583.xml" ContentType="application/vnd.openxmlformats-officedocument.presentationml.slide+xml"/>
  <Override PartName="/ppt/slides/slide1584.xml" ContentType="application/vnd.openxmlformats-officedocument.presentationml.slide+xml"/>
  <Override PartName="/ppt/slides/slide1585.xml" ContentType="application/vnd.openxmlformats-officedocument.presentationml.slide+xml"/>
  <Override PartName="/ppt/slides/slide1586.xml" ContentType="application/vnd.openxmlformats-officedocument.presentationml.slide+xml"/>
  <Override PartName="/ppt/slides/slide1587.xml" ContentType="application/vnd.openxmlformats-officedocument.presentationml.slide+xml"/>
  <Override PartName="/ppt/slides/slide1588.xml" ContentType="application/vnd.openxmlformats-officedocument.presentationml.slide+xml"/>
  <Override PartName="/ppt/slides/slide1589.xml" ContentType="application/vnd.openxmlformats-officedocument.presentationml.slide+xml"/>
  <Override PartName="/ppt/slides/slide1590.xml" ContentType="application/vnd.openxmlformats-officedocument.presentationml.slide+xml"/>
  <Override PartName="/ppt/slides/slide1591.xml" ContentType="application/vnd.openxmlformats-officedocument.presentationml.slide+xml"/>
  <Override PartName="/ppt/slides/slide1592.xml" ContentType="application/vnd.openxmlformats-officedocument.presentationml.slide+xml"/>
  <Override PartName="/ppt/slides/slide1593.xml" ContentType="application/vnd.openxmlformats-officedocument.presentationml.slide+xml"/>
  <Override PartName="/ppt/slides/slide1594.xml" ContentType="application/vnd.openxmlformats-officedocument.presentationml.slide+xml"/>
  <Override PartName="/ppt/slides/slide1595.xml" ContentType="application/vnd.openxmlformats-officedocument.presentationml.slide+xml"/>
  <Override PartName="/ppt/slides/slide1596.xml" ContentType="application/vnd.openxmlformats-officedocument.presentationml.slide+xml"/>
  <Override PartName="/ppt/slides/slide1597.xml" ContentType="application/vnd.openxmlformats-officedocument.presentationml.slide+xml"/>
  <Override PartName="/ppt/slides/slide1598.xml" ContentType="application/vnd.openxmlformats-officedocument.presentationml.slide+xml"/>
  <Override PartName="/ppt/slides/slide1599.xml" ContentType="application/vnd.openxmlformats-officedocument.presentationml.slide+xml"/>
  <Override PartName="/ppt/slides/slide1600.xml" ContentType="application/vnd.openxmlformats-officedocument.presentationml.slide+xml"/>
  <Override PartName="/ppt/slides/slide1601.xml" ContentType="application/vnd.openxmlformats-officedocument.presentationml.slide+xml"/>
  <Override PartName="/ppt/slides/slide1602.xml" ContentType="application/vnd.openxmlformats-officedocument.presentationml.slide+xml"/>
  <Override PartName="/ppt/slides/slide1603.xml" ContentType="application/vnd.openxmlformats-officedocument.presentationml.slide+xml"/>
  <Override PartName="/ppt/slides/slide1604.xml" ContentType="application/vnd.openxmlformats-officedocument.presentationml.slide+xml"/>
  <Override PartName="/ppt/slides/slide1605.xml" ContentType="application/vnd.openxmlformats-officedocument.presentationml.slide+xml"/>
  <Override PartName="/ppt/slides/slide1606.xml" ContentType="application/vnd.openxmlformats-officedocument.presentationml.slide+xml"/>
  <Override PartName="/ppt/slides/slide1607.xml" ContentType="application/vnd.openxmlformats-officedocument.presentationml.slide+xml"/>
  <Override PartName="/ppt/slides/slide1608.xml" ContentType="application/vnd.openxmlformats-officedocument.presentationml.slide+xml"/>
  <Override PartName="/ppt/slides/slide1609.xml" ContentType="application/vnd.openxmlformats-officedocument.presentationml.slide+xml"/>
  <Override PartName="/ppt/slides/slide1610.xml" ContentType="application/vnd.openxmlformats-officedocument.presentationml.slide+xml"/>
  <Override PartName="/ppt/slides/slide1611.xml" ContentType="application/vnd.openxmlformats-officedocument.presentationml.slide+xml"/>
  <Override PartName="/ppt/slides/slide1612.xml" ContentType="application/vnd.openxmlformats-officedocument.presentationml.slide+xml"/>
  <Override PartName="/ppt/slides/slide1613.xml" ContentType="application/vnd.openxmlformats-officedocument.presentationml.slide+xml"/>
  <Override PartName="/ppt/slides/slide1614.xml" ContentType="application/vnd.openxmlformats-officedocument.presentationml.slide+xml"/>
  <Override PartName="/ppt/slides/slide1615.xml" ContentType="application/vnd.openxmlformats-officedocument.presentationml.slide+xml"/>
  <Override PartName="/ppt/slides/slide1616.xml" ContentType="application/vnd.openxmlformats-officedocument.presentationml.slide+xml"/>
  <Override PartName="/ppt/slides/slide1617.xml" ContentType="application/vnd.openxmlformats-officedocument.presentationml.slide+xml"/>
  <Override PartName="/ppt/slides/slide1618.xml" ContentType="application/vnd.openxmlformats-officedocument.presentationml.slide+xml"/>
  <Override PartName="/ppt/slides/slide1619.xml" ContentType="application/vnd.openxmlformats-officedocument.presentationml.slide+xml"/>
  <Override PartName="/ppt/slides/slide1620.xml" ContentType="application/vnd.openxmlformats-officedocument.presentationml.slide+xml"/>
  <Override PartName="/ppt/slides/slide1621.xml" ContentType="application/vnd.openxmlformats-officedocument.presentationml.slide+xml"/>
  <Override PartName="/ppt/slides/slide1622.xml" ContentType="application/vnd.openxmlformats-officedocument.presentationml.slide+xml"/>
  <Override PartName="/ppt/slides/slide1623.xml" ContentType="application/vnd.openxmlformats-officedocument.presentationml.slide+xml"/>
  <Override PartName="/ppt/slides/slide1624.xml" ContentType="application/vnd.openxmlformats-officedocument.presentationml.slide+xml"/>
  <Override PartName="/ppt/slides/slide1625.xml" ContentType="application/vnd.openxmlformats-officedocument.presentationml.slide+xml"/>
  <Override PartName="/ppt/slides/slide1626.xml" ContentType="application/vnd.openxmlformats-officedocument.presentationml.slide+xml"/>
  <Override PartName="/ppt/slides/slide1627.xml" ContentType="application/vnd.openxmlformats-officedocument.presentationml.slide+xml"/>
  <Override PartName="/ppt/slides/slide1628.xml" ContentType="application/vnd.openxmlformats-officedocument.presentationml.slide+xml"/>
  <Override PartName="/ppt/slides/slide1629.xml" ContentType="application/vnd.openxmlformats-officedocument.presentationml.slide+xml"/>
  <Override PartName="/ppt/slides/slide1630.xml" ContentType="application/vnd.openxmlformats-officedocument.presentationml.slide+xml"/>
  <Override PartName="/ppt/slides/slide1631.xml" ContentType="application/vnd.openxmlformats-officedocument.presentationml.slide+xml"/>
  <Override PartName="/ppt/slides/slide1632.xml" ContentType="application/vnd.openxmlformats-officedocument.presentationml.slide+xml"/>
  <Override PartName="/ppt/slides/slide1633.xml" ContentType="application/vnd.openxmlformats-officedocument.presentationml.slide+xml"/>
  <Override PartName="/ppt/slides/slide1634.xml" ContentType="application/vnd.openxmlformats-officedocument.presentationml.slide+xml"/>
  <Override PartName="/ppt/slides/slide1635.xml" ContentType="application/vnd.openxmlformats-officedocument.presentationml.slide+xml"/>
  <Override PartName="/ppt/slides/slide1636.xml" ContentType="application/vnd.openxmlformats-officedocument.presentationml.slide+xml"/>
  <Override PartName="/ppt/slides/slide1637.xml" ContentType="application/vnd.openxmlformats-officedocument.presentationml.slide+xml"/>
  <Override PartName="/ppt/slides/slide1638.xml" ContentType="application/vnd.openxmlformats-officedocument.presentationml.slide+xml"/>
  <Override PartName="/ppt/slides/slide1639.xml" ContentType="application/vnd.openxmlformats-officedocument.presentationml.slide+xml"/>
  <Override PartName="/ppt/slides/slide1640.xml" ContentType="application/vnd.openxmlformats-officedocument.presentationml.slide+xml"/>
  <Override PartName="/ppt/slides/slide1641.xml" ContentType="application/vnd.openxmlformats-officedocument.presentationml.slide+xml"/>
  <Override PartName="/ppt/slides/slide1642.xml" ContentType="application/vnd.openxmlformats-officedocument.presentationml.slide+xml"/>
  <Override PartName="/ppt/slides/slide1643.xml" ContentType="application/vnd.openxmlformats-officedocument.presentationml.slide+xml"/>
  <Override PartName="/ppt/slides/slide1644.xml" ContentType="application/vnd.openxmlformats-officedocument.presentationml.slide+xml"/>
  <Override PartName="/ppt/slides/slide1645.xml" ContentType="application/vnd.openxmlformats-officedocument.presentationml.slide+xml"/>
  <Override PartName="/ppt/slides/slide1646.xml" ContentType="application/vnd.openxmlformats-officedocument.presentationml.slide+xml"/>
  <Override PartName="/ppt/slides/slide1647.xml" ContentType="application/vnd.openxmlformats-officedocument.presentationml.slide+xml"/>
  <Override PartName="/ppt/slides/slide1648.xml" ContentType="application/vnd.openxmlformats-officedocument.presentationml.slide+xml"/>
  <Override PartName="/ppt/slides/slide1649.xml" ContentType="application/vnd.openxmlformats-officedocument.presentationml.slide+xml"/>
  <Override PartName="/ppt/slides/slide1650.xml" ContentType="application/vnd.openxmlformats-officedocument.presentationml.slide+xml"/>
  <Override PartName="/ppt/slides/slide1651.xml" ContentType="application/vnd.openxmlformats-officedocument.presentationml.slide+xml"/>
  <Override PartName="/ppt/slides/slide1652.xml" ContentType="application/vnd.openxmlformats-officedocument.presentationml.slide+xml"/>
  <Override PartName="/ppt/slides/slide1653.xml" ContentType="application/vnd.openxmlformats-officedocument.presentationml.slide+xml"/>
  <Override PartName="/ppt/slides/slide1654.xml" ContentType="application/vnd.openxmlformats-officedocument.presentationml.slide+xml"/>
  <Override PartName="/ppt/slides/slide1655.xml" ContentType="application/vnd.openxmlformats-officedocument.presentationml.slide+xml"/>
  <Override PartName="/ppt/slides/slide1656.xml" ContentType="application/vnd.openxmlformats-officedocument.presentationml.slide+xml"/>
  <Override PartName="/ppt/slides/slide1657.xml" ContentType="application/vnd.openxmlformats-officedocument.presentationml.slide+xml"/>
  <Override PartName="/ppt/slides/slide1658.xml" ContentType="application/vnd.openxmlformats-officedocument.presentationml.slide+xml"/>
  <Override PartName="/ppt/slides/slide1659.xml" ContentType="application/vnd.openxmlformats-officedocument.presentationml.slide+xml"/>
  <Override PartName="/ppt/slides/slide1660.xml" ContentType="application/vnd.openxmlformats-officedocument.presentationml.slide+xml"/>
  <Override PartName="/ppt/slides/slide1661.xml" ContentType="application/vnd.openxmlformats-officedocument.presentationml.slide+xml"/>
  <Override PartName="/ppt/slides/slide1662.xml" ContentType="application/vnd.openxmlformats-officedocument.presentationml.slide+xml"/>
  <Override PartName="/ppt/slides/slide1663.xml" ContentType="application/vnd.openxmlformats-officedocument.presentationml.slide+xml"/>
  <Override PartName="/ppt/slides/slide1664.xml" ContentType="application/vnd.openxmlformats-officedocument.presentationml.slide+xml"/>
  <Override PartName="/ppt/slides/slide1665.xml" ContentType="application/vnd.openxmlformats-officedocument.presentationml.slide+xml"/>
  <Override PartName="/ppt/slides/slide1666.xml" ContentType="application/vnd.openxmlformats-officedocument.presentationml.slide+xml"/>
  <Override PartName="/ppt/slides/slide1667.xml" ContentType="application/vnd.openxmlformats-officedocument.presentationml.slide+xml"/>
  <Override PartName="/ppt/slides/slide1668.xml" ContentType="application/vnd.openxmlformats-officedocument.presentationml.slide+xml"/>
  <Override PartName="/ppt/slides/slide1669.xml" ContentType="application/vnd.openxmlformats-officedocument.presentationml.slide+xml"/>
  <Override PartName="/ppt/slides/slide1670.xml" ContentType="application/vnd.openxmlformats-officedocument.presentationml.slide+xml"/>
  <Override PartName="/ppt/slides/slide1671.xml" ContentType="application/vnd.openxmlformats-officedocument.presentationml.slide+xml"/>
  <Override PartName="/ppt/slides/slide1672.xml" ContentType="application/vnd.openxmlformats-officedocument.presentationml.slide+xml"/>
  <Override PartName="/ppt/slides/slide1673.xml" ContentType="application/vnd.openxmlformats-officedocument.presentationml.slide+xml"/>
  <Override PartName="/ppt/slides/slide1674.xml" ContentType="application/vnd.openxmlformats-officedocument.presentationml.slide+xml"/>
  <Override PartName="/ppt/slides/slide1675.xml" ContentType="application/vnd.openxmlformats-officedocument.presentationml.slide+xml"/>
  <Override PartName="/ppt/slides/slide1676.xml" ContentType="application/vnd.openxmlformats-officedocument.presentationml.slide+xml"/>
  <Override PartName="/ppt/slides/slide1677.xml" ContentType="application/vnd.openxmlformats-officedocument.presentationml.slide+xml"/>
  <Override PartName="/ppt/slides/slide1678.xml" ContentType="application/vnd.openxmlformats-officedocument.presentationml.slide+xml"/>
  <Override PartName="/ppt/slides/slide1679.xml" ContentType="application/vnd.openxmlformats-officedocument.presentationml.slide+xml"/>
  <Override PartName="/ppt/slides/slide1680.xml" ContentType="application/vnd.openxmlformats-officedocument.presentationml.slide+xml"/>
  <Override PartName="/ppt/slides/slide1681.xml" ContentType="application/vnd.openxmlformats-officedocument.presentationml.slide+xml"/>
  <Override PartName="/ppt/slides/slide1682.xml" ContentType="application/vnd.openxmlformats-officedocument.presentationml.slide+xml"/>
  <Override PartName="/ppt/slides/slide1683.xml" ContentType="application/vnd.openxmlformats-officedocument.presentationml.slide+xml"/>
  <Override PartName="/ppt/slides/slide1684.xml" ContentType="application/vnd.openxmlformats-officedocument.presentationml.slide+xml"/>
  <Override PartName="/ppt/slides/slide1685.xml" ContentType="application/vnd.openxmlformats-officedocument.presentationml.slide+xml"/>
  <Override PartName="/ppt/slides/slide1686.xml" ContentType="application/vnd.openxmlformats-officedocument.presentationml.slide+xml"/>
  <Override PartName="/ppt/slides/slide1687.xml" ContentType="application/vnd.openxmlformats-officedocument.presentationml.slide+xml"/>
  <Override PartName="/ppt/slides/slide1688.xml" ContentType="application/vnd.openxmlformats-officedocument.presentationml.slide+xml"/>
  <Override PartName="/ppt/slides/slide1689.xml" ContentType="application/vnd.openxmlformats-officedocument.presentationml.slide+xml"/>
  <Override PartName="/ppt/slides/slide1690.xml" ContentType="application/vnd.openxmlformats-officedocument.presentationml.slide+xml"/>
  <Override PartName="/ppt/slides/slide1691.xml" ContentType="application/vnd.openxmlformats-officedocument.presentationml.slide+xml"/>
  <Override PartName="/ppt/slides/slide1692.xml" ContentType="application/vnd.openxmlformats-officedocument.presentationml.slide+xml"/>
  <Override PartName="/ppt/slides/slide1693.xml" ContentType="application/vnd.openxmlformats-officedocument.presentationml.slide+xml"/>
  <Override PartName="/ppt/slides/slide1694.xml" ContentType="application/vnd.openxmlformats-officedocument.presentationml.slide+xml"/>
  <Override PartName="/ppt/slides/slide1695.xml" ContentType="application/vnd.openxmlformats-officedocument.presentationml.slide+xml"/>
  <Override PartName="/ppt/slides/slide1696.xml" ContentType="application/vnd.openxmlformats-officedocument.presentationml.slide+xml"/>
  <Override PartName="/ppt/slides/slide1697.xml" ContentType="application/vnd.openxmlformats-officedocument.presentationml.slide+xml"/>
  <Override PartName="/ppt/slides/slide1698.xml" ContentType="application/vnd.openxmlformats-officedocument.presentationml.slide+xml"/>
  <Override PartName="/ppt/slides/slide1699.xml" ContentType="application/vnd.openxmlformats-officedocument.presentationml.slide+xml"/>
  <Override PartName="/ppt/slides/slide1700.xml" ContentType="application/vnd.openxmlformats-officedocument.presentationml.slide+xml"/>
  <Override PartName="/ppt/slides/slide1701.xml" ContentType="application/vnd.openxmlformats-officedocument.presentationml.slide+xml"/>
  <Override PartName="/ppt/slides/slide1702.xml" ContentType="application/vnd.openxmlformats-officedocument.presentationml.slide+xml"/>
  <Override PartName="/ppt/slides/slide1703.xml" ContentType="application/vnd.openxmlformats-officedocument.presentationml.slide+xml"/>
  <Override PartName="/ppt/slides/slide1704.xml" ContentType="application/vnd.openxmlformats-officedocument.presentationml.slide+xml"/>
  <Override PartName="/ppt/slides/slide1705.xml" ContentType="application/vnd.openxmlformats-officedocument.presentationml.slide+xml"/>
  <Override PartName="/ppt/slides/slide1706.xml" ContentType="application/vnd.openxmlformats-officedocument.presentationml.slide+xml"/>
  <Override PartName="/ppt/slides/slide1707.xml" ContentType="application/vnd.openxmlformats-officedocument.presentationml.slide+xml"/>
  <Override PartName="/ppt/slides/slide1708.xml" ContentType="application/vnd.openxmlformats-officedocument.presentationml.slide+xml"/>
  <Override PartName="/ppt/slides/slide1709.xml" ContentType="application/vnd.openxmlformats-officedocument.presentationml.slide+xml"/>
  <Override PartName="/ppt/slides/slide1710.xml" ContentType="application/vnd.openxmlformats-officedocument.presentationml.slide+xml"/>
  <Override PartName="/ppt/slides/slide1711.xml" ContentType="application/vnd.openxmlformats-officedocument.presentationml.slide+xml"/>
  <Override PartName="/ppt/slides/slide1712.xml" ContentType="application/vnd.openxmlformats-officedocument.presentationml.slide+xml"/>
  <Override PartName="/ppt/slides/slide1713.xml" ContentType="application/vnd.openxmlformats-officedocument.presentationml.slide+xml"/>
  <Override PartName="/ppt/slides/slide1714.xml" ContentType="application/vnd.openxmlformats-officedocument.presentationml.slide+xml"/>
  <Override PartName="/ppt/slides/slide1715.xml" ContentType="application/vnd.openxmlformats-officedocument.presentationml.slide+xml"/>
  <Override PartName="/ppt/slides/slide1716.xml" ContentType="application/vnd.openxmlformats-officedocument.presentationml.slide+xml"/>
  <Override PartName="/ppt/slides/slide1717.xml" ContentType="application/vnd.openxmlformats-officedocument.presentationml.slide+xml"/>
  <Override PartName="/ppt/slides/slide1718.xml" ContentType="application/vnd.openxmlformats-officedocument.presentationml.slide+xml"/>
  <Override PartName="/ppt/slides/slide1719.xml" ContentType="application/vnd.openxmlformats-officedocument.presentationml.slide+xml"/>
  <Override PartName="/ppt/slides/slide1720.xml" ContentType="application/vnd.openxmlformats-officedocument.presentationml.slide+xml"/>
  <Override PartName="/ppt/slides/slide1721.xml" ContentType="application/vnd.openxmlformats-officedocument.presentationml.slide+xml"/>
  <Override PartName="/ppt/slides/slide1722.xml" ContentType="application/vnd.openxmlformats-officedocument.presentationml.slide+xml"/>
  <Override PartName="/ppt/slides/slide1723.xml" ContentType="application/vnd.openxmlformats-officedocument.presentationml.slide+xml"/>
  <Override PartName="/ppt/slides/slide1724.xml" ContentType="application/vnd.openxmlformats-officedocument.presentationml.slide+xml"/>
  <Override PartName="/ppt/slides/slide1725.xml" ContentType="application/vnd.openxmlformats-officedocument.presentationml.slide+xml"/>
  <Override PartName="/ppt/slides/slide1726.xml" ContentType="application/vnd.openxmlformats-officedocument.presentationml.slide+xml"/>
  <Override PartName="/ppt/slides/slide1727.xml" ContentType="application/vnd.openxmlformats-officedocument.presentationml.slide+xml"/>
  <Override PartName="/ppt/slides/slide1728.xml" ContentType="application/vnd.openxmlformats-officedocument.presentationml.slide+xml"/>
  <Override PartName="/ppt/slides/slide1729.xml" ContentType="application/vnd.openxmlformats-officedocument.presentationml.slide+xml"/>
  <Override PartName="/ppt/slides/slide1730.xml" ContentType="application/vnd.openxmlformats-officedocument.presentationml.slide+xml"/>
  <Override PartName="/ppt/slides/slide1731.xml" ContentType="application/vnd.openxmlformats-officedocument.presentationml.slide+xml"/>
  <Override PartName="/ppt/slides/slide1732.xml" ContentType="application/vnd.openxmlformats-officedocument.presentationml.slide+xml"/>
  <Override PartName="/ppt/slides/slide1733.xml" ContentType="application/vnd.openxmlformats-officedocument.presentationml.slide+xml"/>
  <Override PartName="/ppt/slides/slide1734.xml" ContentType="application/vnd.openxmlformats-officedocument.presentationml.slide+xml"/>
  <Override PartName="/ppt/slides/slide1735.xml" ContentType="application/vnd.openxmlformats-officedocument.presentationml.slide+xml"/>
  <Override PartName="/ppt/slides/slide1736.xml" ContentType="application/vnd.openxmlformats-officedocument.presentationml.slide+xml"/>
  <Override PartName="/ppt/slides/slide1737.xml" ContentType="application/vnd.openxmlformats-officedocument.presentationml.slide+xml"/>
  <Override PartName="/ppt/slides/slide1738.xml" ContentType="application/vnd.openxmlformats-officedocument.presentationml.slide+xml"/>
  <Override PartName="/ppt/slides/slide1739.xml" ContentType="application/vnd.openxmlformats-officedocument.presentationml.slide+xml"/>
  <Override PartName="/ppt/slides/slide1740.xml" ContentType="application/vnd.openxmlformats-officedocument.presentationml.slide+xml"/>
  <Override PartName="/ppt/slides/slide1741.xml" ContentType="application/vnd.openxmlformats-officedocument.presentationml.slide+xml"/>
  <Override PartName="/ppt/slides/slide1742.xml" ContentType="application/vnd.openxmlformats-officedocument.presentationml.slide+xml"/>
  <Override PartName="/ppt/slides/slide1743.xml" ContentType="application/vnd.openxmlformats-officedocument.presentationml.slide+xml"/>
  <Override PartName="/ppt/slides/slide1744.xml" ContentType="application/vnd.openxmlformats-officedocument.presentationml.slide+xml"/>
  <Override PartName="/ppt/slides/slide1745.xml" ContentType="application/vnd.openxmlformats-officedocument.presentationml.slide+xml"/>
  <Override PartName="/ppt/slides/slide1746.xml" ContentType="application/vnd.openxmlformats-officedocument.presentationml.slide+xml"/>
  <Override PartName="/ppt/slides/slide1747.xml" ContentType="application/vnd.openxmlformats-officedocument.presentationml.slide+xml"/>
  <Override PartName="/ppt/slides/slide1748.xml" ContentType="application/vnd.openxmlformats-officedocument.presentationml.slide+xml"/>
  <Override PartName="/ppt/slides/slide1749.xml" ContentType="application/vnd.openxmlformats-officedocument.presentationml.slide+xml"/>
  <Override PartName="/ppt/slides/slide1750.xml" ContentType="application/vnd.openxmlformats-officedocument.presentationml.slide+xml"/>
  <Override PartName="/ppt/slides/slide1751.xml" ContentType="application/vnd.openxmlformats-officedocument.presentationml.slide+xml"/>
  <Override PartName="/ppt/slides/slide1752.xml" ContentType="application/vnd.openxmlformats-officedocument.presentationml.slide+xml"/>
  <Override PartName="/ppt/slides/slide1753.xml" ContentType="application/vnd.openxmlformats-officedocument.presentationml.slide+xml"/>
  <Override PartName="/ppt/slides/slide1754.xml" ContentType="application/vnd.openxmlformats-officedocument.presentationml.slide+xml"/>
  <Override PartName="/ppt/slides/slide1755.xml" ContentType="application/vnd.openxmlformats-officedocument.presentationml.slide+xml"/>
  <Override PartName="/ppt/slides/slide1756.xml" ContentType="application/vnd.openxmlformats-officedocument.presentationml.slide+xml"/>
  <Override PartName="/ppt/slides/slide1757.xml" ContentType="application/vnd.openxmlformats-officedocument.presentationml.slide+xml"/>
  <Override PartName="/ppt/slides/slide1758.xml" ContentType="application/vnd.openxmlformats-officedocument.presentationml.slide+xml"/>
  <Override PartName="/ppt/slides/slide1759.xml" ContentType="application/vnd.openxmlformats-officedocument.presentationml.slide+xml"/>
  <Override PartName="/ppt/slides/slide1760.xml" ContentType="application/vnd.openxmlformats-officedocument.presentationml.slide+xml"/>
  <Override PartName="/ppt/slides/slide1761.xml" ContentType="application/vnd.openxmlformats-officedocument.presentationml.slide+xml"/>
  <Override PartName="/ppt/slides/slide1762.xml" ContentType="application/vnd.openxmlformats-officedocument.presentationml.slide+xml"/>
  <Override PartName="/ppt/slides/slide1763.xml" ContentType="application/vnd.openxmlformats-officedocument.presentationml.slide+xml"/>
  <Override PartName="/ppt/slides/slide1764.xml" ContentType="application/vnd.openxmlformats-officedocument.presentationml.slide+xml"/>
  <Override PartName="/ppt/slides/slide1765.xml" ContentType="application/vnd.openxmlformats-officedocument.presentationml.slide+xml"/>
  <Override PartName="/ppt/slides/slide1766.xml" ContentType="application/vnd.openxmlformats-officedocument.presentationml.slide+xml"/>
  <Override PartName="/ppt/slides/slide1767.xml" ContentType="application/vnd.openxmlformats-officedocument.presentationml.slide+xml"/>
  <Override PartName="/ppt/slides/slide1768.xml" ContentType="application/vnd.openxmlformats-officedocument.presentationml.slide+xml"/>
  <Override PartName="/ppt/slides/slide1769.xml" ContentType="application/vnd.openxmlformats-officedocument.presentationml.slide+xml"/>
  <Override PartName="/ppt/slides/slide1770.xml" ContentType="application/vnd.openxmlformats-officedocument.presentationml.slide+xml"/>
  <Override PartName="/ppt/slides/slide1771.xml" ContentType="application/vnd.openxmlformats-officedocument.presentationml.slide+xml"/>
  <Override PartName="/ppt/slides/slide1772.xml" ContentType="application/vnd.openxmlformats-officedocument.presentationml.slide+xml"/>
  <Override PartName="/ppt/slides/slide1773.xml" ContentType="application/vnd.openxmlformats-officedocument.presentationml.slide+xml"/>
  <Override PartName="/ppt/slides/slide1774.xml" ContentType="application/vnd.openxmlformats-officedocument.presentationml.slide+xml"/>
  <Override PartName="/ppt/slides/slide1775.xml" ContentType="application/vnd.openxmlformats-officedocument.presentationml.slide+xml"/>
  <Override PartName="/ppt/slides/slide1776.xml" ContentType="application/vnd.openxmlformats-officedocument.presentationml.slide+xml"/>
  <Override PartName="/ppt/slides/slide1777.xml" ContentType="application/vnd.openxmlformats-officedocument.presentationml.slide+xml"/>
  <Override PartName="/ppt/slides/slide1778.xml" ContentType="application/vnd.openxmlformats-officedocument.presentationml.slide+xml"/>
  <Override PartName="/ppt/slides/slide1779.xml" ContentType="application/vnd.openxmlformats-officedocument.presentationml.slide+xml"/>
  <Override PartName="/ppt/slides/slide1780.xml" ContentType="application/vnd.openxmlformats-officedocument.presentationml.slide+xml"/>
  <Override PartName="/ppt/slides/slide1781.xml" ContentType="application/vnd.openxmlformats-officedocument.presentationml.slide+xml"/>
  <Override PartName="/ppt/slides/slide1782.xml" ContentType="application/vnd.openxmlformats-officedocument.presentationml.slide+xml"/>
  <Override PartName="/ppt/slides/slide1783.xml" ContentType="application/vnd.openxmlformats-officedocument.presentationml.slide+xml"/>
  <Override PartName="/ppt/slides/slide1784.xml" ContentType="application/vnd.openxmlformats-officedocument.presentationml.slide+xml"/>
  <Override PartName="/ppt/slides/slide1785.xml" ContentType="application/vnd.openxmlformats-officedocument.presentationml.slide+xml"/>
  <Override PartName="/ppt/slides/slide1786.xml" ContentType="application/vnd.openxmlformats-officedocument.presentationml.slide+xml"/>
  <Override PartName="/ppt/slides/slide1787.xml" ContentType="application/vnd.openxmlformats-officedocument.presentationml.slide+xml"/>
  <Override PartName="/ppt/slides/slide1788.xml" ContentType="application/vnd.openxmlformats-officedocument.presentationml.slide+xml"/>
  <Override PartName="/ppt/slides/slide1789.xml" ContentType="application/vnd.openxmlformats-officedocument.presentationml.slide+xml"/>
  <Override PartName="/ppt/slides/slide1790.xml" ContentType="application/vnd.openxmlformats-officedocument.presentationml.slide+xml"/>
  <Override PartName="/ppt/slides/slide1791.xml" ContentType="application/vnd.openxmlformats-officedocument.presentationml.slide+xml"/>
  <Override PartName="/ppt/slides/slide1792.xml" ContentType="application/vnd.openxmlformats-officedocument.presentationml.slide+xml"/>
  <Override PartName="/ppt/slides/slide1793.xml" ContentType="application/vnd.openxmlformats-officedocument.presentationml.slide+xml"/>
  <Override PartName="/ppt/slides/slide1794.xml" ContentType="application/vnd.openxmlformats-officedocument.presentationml.slide+xml"/>
  <Override PartName="/ppt/slides/slide1795.xml" ContentType="application/vnd.openxmlformats-officedocument.presentationml.slide+xml"/>
  <Override PartName="/ppt/slides/slide1796.xml" ContentType="application/vnd.openxmlformats-officedocument.presentationml.slide+xml"/>
  <Override PartName="/ppt/slides/slide1797.xml" ContentType="application/vnd.openxmlformats-officedocument.presentationml.slide+xml"/>
  <Override PartName="/ppt/slides/slide1798.xml" ContentType="application/vnd.openxmlformats-officedocument.presentationml.slide+xml"/>
  <Override PartName="/ppt/slides/slide1799.xml" ContentType="application/vnd.openxmlformats-officedocument.presentationml.slide+xml"/>
  <Override PartName="/ppt/slides/slide1800.xml" ContentType="application/vnd.openxmlformats-officedocument.presentationml.slide+xml"/>
  <Override PartName="/ppt/slides/slide1801.xml" ContentType="application/vnd.openxmlformats-officedocument.presentationml.slide+xml"/>
  <Override PartName="/ppt/slides/slide1802.xml" ContentType="application/vnd.openxmlformats-officedocument.presentationml.slide+xml"/>
  <Override PartName="/ppt/slides/slide1803.xml" ContentType="application/vnd.openxmlformats-officedocument.presentationml.slide+xml"/>
  <Override PartName="/ppt/slides/slide1804.xml" ContentType="application/vnd.openxmlformats-officedocument.presentationml.slide+xml"/>
  <Override PartName="/ppt/slides/slide1805.xml" ContentType="application/vnd.openxmlformats-officedocument.presentationml.slide+xml"/>
  <Override PartName="/ppt/slides/slide1806.xml" ContentType="application/vnd.openxmlformats-officedocument.presentationml.slide+xml"/>
  <Override PartName="/ppt/slides/slide1807.xml" ContentType="application/vnd.openxmlformats-officedocument.presentationml.slide+xml"/>
  <Override PartName="/ppt/slides/slide1808.xml" ContentType="application/vnd.openxmlformats-officedocument.presentationml.slide+xml"/>
  <Override PartName="/ppt/slides/slide1809.xml" ContentType="application/vnd.openxmlformats-officedocument.presentationml.slide+xml"/>
  <Override PartName="/ppt/slides/slide1810.xml" ContentType="application/vnd.openxmlformats-officedocument.presentationml.slide+xml"/>
  <Override PartName="/ppt/slides/slide1811.xml" ContentType="application/vnd.openxmlformats-officedocument.presentationml.slide+xml"/>
  <Override PartName="/ppt/slides/slide1812.xml" ContentType="application/vnd.openxmlformats-officedocument.presentationml.slide+xml"/>
  <Override PartName="/ppt/slides/slide1813.xml" ContentType="application/vnd.openxmlformats-officedocument.presentationml.slide+xml"/>
  <Override PartName="/ppt/slides/slide1814.xml" ContentType="application/vnd.openxmlformats-officedocument.presentationml.slide+xml"/>
  <Override PartName="/ppt/slides/slide1815.xml" ContentType="application/vnd.openxmlformats-officedocument.presentationml.slide+xml"/>
  <Override PartName="/ppt/slides/slide1816.xml" ContentType="application/vnd.openxmlformats-officedocument.presentationml.slide+xml"/>
  <Override PartName="/ppt/slides/slide1817.xml" ContentType="application/vnd.openxmlformats-officedocument.presentationml.slide+xml"/>
  <Override PartName="/ppt/slides/slide1818.xml" ContentType="application/vnd.openxmlformats-officedocument.presentationml.slide+xml"/>
  <Override PartName="/ppt/slides/slide1819.xml" ContentType="application/vnd.openxmlformats-officedocument.presentationml.slide+xml"/>
  <Override PartName="/ppt/slides/slide1820.xml" ContentType="application/vnd.openxmlformats-officedocument.presentationml.slide+xml"/>
  <Override PartName="/ppt/slides/slide1821.xml" ContentType="application/vnd.openxmlformats-officedocument.presentationml.slide+xml"/>
  <Override PartName="/ppt/slides/slide1822.xml" ContentType="application/vnd.openxmlformats-officedocument.presentationml.slide+xml"/>
  <Override PartName="/ppt/slides/slide1823.xml" ContentType="application/vnd.openxmlformats-officedocument.presentationml.slide+xml"/>
  <Override PartName="/ppt/slides/slide1824.xml" ContentType="application/vnd.openxmlformats-officedocument.presentationml.slide+xml"/>
  <Override PartName="/ppt/slides/slide1825.xml" ContentType="application/vnd.openxmlformats-officedocument.presentationml.slide+xml"/>
  <Override PartName="/ppt/slides/slide1826.xml" ContentType="application/vnd.openxmlformats-officedocument.presentationml.slide+xml"/>
  <Override PartName="/ppt/slides/slide1827.xml" ContentType="application/vnd.openxmlformats-officedocument.presentationml.slide+xml"/>
  <Override PartName="/ppt/slides/slide1828.xml" ContentType="application/vnd.openxmlformats-officedocument.presentationml.slide+xml"/>
  <Override PartName="/ppt/slides/slide1829.xml" ContentType="application/vnd.openxmlformats-officedocument.presentationml.slide+xml"/>
  <Override PartName="/ppt/slides/slide1830.xml" ContentType="application/vnd.openxmlformats-officedocument.presentationml.slide+xml"/>
  <Override PartName="/ppt/slides/slide1831.xml" ContentType="application/vnd.openxmlformats-officedocument.presentationml.slide+xml"/>
  <Override PartName="/ppt/slides/slide1832.xml" ContentType="application/vnd.openxmlformats-officedocument.presentationml.slide+xml"/>
  <Override PartName="/ppt/slides/slide1833.xml" ContentType="application/vnd.openxmlformats-officedocument.presentationml.slide+xml"/>
  <Override PartName="/ppt/slides/slide1834.xml" ContentType="application/vnd.openxmlformats-officedocument.presentationml.slide+xml"/>
  <Override PartName="/ppt/slides/slide1835.xml" ContentType="application/vnd.openxmlformats-officedocument.presentationml.slide+xml"/>
  <Override PartName="/ppt/slides/slide1836.xml" ContentType="application/vnd.openxmlformats-officedocument.presentationml.slide+xml"/>
  <Override PartName="/ppt/slides/slide1837.xml" ContentType="application/vnd.openxmlformats-officedocument.presentationml.slide+xml"/>
  <Override PartName="/ppt/slides/slide1838.xml" ContentType="application/vnd.openxmlformats-officedocument.presentationml.slide+xml"/>
  <Override PartName="/ppt/slides/slide1839.xml" ContentType="application/vnd.openxmlformats-officedocument.presentationml.slide+xml"/>
  <Override PartName="/ppt/slides/slide1840.xml" ContentType="application/vnd.openxmlformats-officedocument.presentationml.slide+xml"/>
  <Override PartName="/ppt/slides/slide1841.xml" ContentType="application/vnd.openxmlformats-officedocument.presentationml.slide+xml"/>
  <Override PartName="/ppt/slides/slide1842.xml" ContentType="application/vnd.openxmlformats-officedocument.presentationml.slide+xml"/>
  <Override PartName="/ppt/slides/slide1843.xml" ContentType="application/vnd.openxmlformats-officedocument.presentationml.slide+xml"/>
  <Override PartName="/ppt/slides/slide1844.xml" ContentType="application/vnd.openxmlformats-officedocument.presentationml.slide+xml"/>
  <Override PartName="/ppt/slides/slide1845.xml" ContentType="application/vnd.openxmlformats-officedocument.presentationml.slide+xml"/>
  <Override PartName="/ppt/slides/slide1846.xml" ContentType="application/vnd.openxmlformats-officedocument.presentationml.slide+xml"/>
  <Override PartName="/ppt/slides/slide1847.xml" ContentType="application/vnd.openxmlformats-officedocument.presentationml.slide+xml"/>
  <Override PartName="/ppt/slides/slide1848.xml" ContentType="application/vnd.openxmlformats-officedocument.presentationml.slide+xml"/>
  <Override PartName="/ppt/slides/slide1849.xml" ContentType="application/vnd.openxmlformats-officedocument.presentationml.slide+xml"/>
  <Override PartName="/ppt/slides/slide1850.xml" ContentType="application/vnd.openxmlformats-officedocument.presentationml.slide+xml"/>
  <Override PartName="/ppt/slides/slide1851.xml" ContentType="application/vnd.openxmlformats-officedocument.presentationml.slide+xml"/>
  <Override PartName="/ppt/slides/slide1852.xml" ContentType="application/vnd.openxmlformats-officedocument.presentationml.slide+xml"/>
  <Override PartName="/ppt/slides/slide1853.xml" ContentType="application/vnd.openxmlformats-officedocument.presentationml.slide+xml"/>
  <Override PartName="/ppt/slides/slide1854.xml" ContentType="application/vnd.openxmlformats-officedocument.presentationml.slide+xml"/>
  <Override PartName="/ppt/slides/slide1855.xml" ContentType="application/vnd.openxmlformats-officedocument.presentationml.slide+xml"/>
  <Override PartName="/ppt/slides/slide1856.xml" ContentType="application/vnd.openxmlformats-officedocument.presentationml.slide+xml"/>
  <Override PartName="/ppt/slides/slide1857.xml" ContentType="application/vnd.openxmlformats-officedocument.presentationml.slide+xml"/>
  <Override PartName="/ppt/slides/slide18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theme/themeOverride8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theme/themeOverride99.xml" ContentType="application/vnd.openxmlformats-officedocument.themeOverride+xml"/>
  <Override PartName="/ppt/theme/themeOverride100.xml" ContentType="application/vnd.openxmlformats-officedocument.themeOverride+xml"/>
  <Override PartName="/ppt/theme/themeOverride101.xml" ContentType="application/vnd.openxmlformats-officedocument.themeOverride+xml"/>
  <Override PartName="/ppt/theme/themeOverride102.xml" ContentType="application/vnd.openxmlformats-officedocument.themeOverride+xml"/>
  <Override PartName="/ppt/theme/themeOverride103.xml" ContentType="application/vnd.openxmlformats-officedocument.themeOverride+xml"/>
  <Override PartName="/ppt/theme/themeOverride104.xml" ContentType="application/vnd.openxmlformats-officedocument.themeOverride+xml"/>
  <Override PartName="/ppt/theme/themeOverride105.xml" ContentType="application/vnd.openxmlformats-officedocument.themeOverride+xml"/>
  <Override PartName="/ppt/theme/themeOverride106.xml" ContentType="application/vnd.openxmlformats-officedocument.themeOverride+xml"/>
  <Override PartName="/ppt/theme/themeOverride107.xml" ContentType="application/vnd.openxmlformats-officedocument.themeOverride+xml"/>
  <Override PartName="/ppt/theme/themeOverride108.xml" ContentType="application/vnd.openxmlformats-officedocument.themeOverride+xml"/>
  <Override PartName="/ppt/theme/themeOverride109.xml" ContentType="application/vnd.openxmlformats-officedocument.themeOverride+xml"/>
  <Override PartName="/ppt/theme/themeOverride110.xml" ContentType="application/vnd.openxmlformats-officedocument.themeOverride+xml"/>
  <Override PartName="/ppt/theme/themeOverride111.xml" ContentType="application/vnd.openxmlformats-officedocument.themeOverride+xml"/>
  <Override PartName="/ppt/theme/themeOverride112.xml" ContentType="application/vnd.openxmlformats-officedocument.themeOverride+xml"/>
  <Override PartName="/ppt/theme/themeOverride113.xml" ContentType="application/vnd.openxmlformats-officedocument.themeOverride+xml"/>
  <Override PartName="/ppt/theme/themeOverride114.xml" ContentType="application/vnd.openxmlformats-officedocument.themeOverride+xml"/>
  <Override PartName="/ppt/theme/themeOverride115.xml" ContentType="application/vnd.openxmlformats-officedocument.themeOverride+xml"/>
  <Override PartName="/ppt/theme/themeOverride116.xml" ContentType="application/vnd.openxmlformats-officedocument.themeOverride+xml"/>
  <Override PartName="/ppt/theme/themeOverride117.xml" ContentType="application/vnd.openxmlformats-officedocument.themeOverride+xml"/>
  <Override PartName="/ppt/theme/themeOverride118.xml" ContentType="application/vnd.openxmlformats-officedocument.themeOverride+xml"/>
  <Override PartName="/ppt/theme/themeOverride119.xml" ContentType="application/vnd.openxmlformats-officedocument.themeOverride+xml"/>
  <Override PartName="/ppt/theme/themeOverride120.xml" ContentType="application/vnd.openxmlformats-officedocument.themeOverride+xml"/>
  <Override PartName="/ppt/theme/themeOverride121.xml" ContentType="application/vnd.openxmlformats-officedocument.themeOverride+xml"/>
  <Override PartName="/ppt/theme/themeOverride122.xml" ContentType="application/vnd.openxmlformats-officedocument.themeOverride+xml"/>
  <Override PartName="/ppt/theme/themeOverride123.xml" ContentType="application/vnd.openxmlformats-officedocument.themeOverride+xml"/>
  <Override PartName="/ppt/theme/themeOverride124.xml" ContentType="application/vnd.openxmlformats-officedocument.themeOverride+xml"/>
  <Override PartName="/ppt/theme/themeOverride125.xml" ContentType="application/vnd.openxmlformats-officedocument.themeOverride+xml"/>
  <Override PartName="/ppt/theme/themeOverride126.xml" ContentType="application/vnd.openxmlformats-officedocument.themeOverride+xml"/>
  <Override PartName="/ppt/theme/themeOverride127.xml" ContentType="application/vnd.openxmlformats-officedocument.themeOverride+xml"/>
  <Override PartName="/ppt/theme/themeOverride128.xml" ContentType="application/vnd.openxmlformats-officedocument.themeOverride+xml"/>
  <Override PartName="/ppt/theme/themeOverride129.xml" ContentType="application/vnd.openxmlformats-officedocument.themeOverride+xml"/>
  <Override PartName="/ppt/theme/themeOverride130.xml" ContentType="application/vnd.openxmlformats-officedocument.themeOverride+xml"/>
  <Override PartName="/ppt/theme/themeOverride131.xml" ContentType="application/vnd.openxmlformats-officedocument.themeOverride+xml"/>
  <Override PartName="/ppt/theme/themeOverride132.xml" ContentType="application/vnd.openxmlformats-officedocument.themeOverride+xml"/>
  <Override PartName="/ppt/theme/themeOverride133.xml" ContentType="application/vnd.openxmlformats-officedocument.themeOverride+xml"/>
  <Override PartName="/ppt/theme/themeOverride134.xml" ContentType="application/vnd.openxmlformats-officedocument.themeOverride+xml"/>
  <Override PartName="/ppt/theme/themeOverride135.xml" ContentType="application/vnd.openxmlformats-officedocument.themeOverride+xml"/>
  <Override PartName="/ppt/theme/themeOverride136.xml" ContentType="application/vnd.openxmlformats-officedocument.themeOverride+xml"/>
  <Override PartName="/ppt/theme/themeOverride137.xml" ContentType="application/vnd.openxmlformats-officedocument.themeOverride+xml"/>
  <Override PartName="/ppt/theme/themeOverride138.xml" ContentType="application/vnd.openxmlformats-officedocument.themeOverride+xml"/>
  <Override PartName="/ppt/theme/themeOverride139.xml" ContentType="application/vnd.openxmlformats-officedocument.themeOverride+xml"/>
  <Override PartName="/ppt/theme/themeOverride140.xml" ContentType="application/vnd.openxmlformats-officedocument.themeOverride+xml"/>
  <Override PartName="/ppt/theme/themeOverride141.xml" ContentType="application/vnd.openxmlformats-officedocument.themeOverride+xml"/>
  <Override PartName="/ppt/theme/themeOverride142.xml" ContentType="application/vnd.openxmlformats-officedocument.themeOverride+xml"/>
  <Override PartName="/ppt/theme/themeOverride143.xml" ContentType="application/vnd.openxmlformats-officedocument.themeOverride+xml"/>
  <Override PartName="/ppt/theme/themeOverride144.xml" ContentType="application/vnd.openxmlformats-officedocument.themeOverride+xml"/>
  <Override PartName="/ppt/theme/themeOverride145.xml" ContentType="application/vnd.openxmlformats-officedocument.themeOverride+xml"/>
  <Override PartName="/ppt/theme/themeOverride146.xml" ContentType="application/vnd.openxmlformats-officedocument.themeOverride+xml"/>
  <Override PartName="/ppt/theme/themeOverride147.xml" ContentType="application/vnd.openxmlformats-officedocument.themeOverride+xml"/>
  <Override PartName="/ppt/theme/themeOverride148.xml" ContentType="application/vnd.openxmlformats-officedocument.themeOverride+xml"/>
  <Override PartName="/ppt/theme/themeOverride149.xml" ContentType="application/vnd.openxmlformats-officedocument.themeOverride+xml"/>
  <Override PartName="/ppt/theme/themeOverride150.xml" ContentType="application/vnd.openxmlformats-officedocument.themeOverride+xml"/>
  <Override PartName="/ppt/theme/themeOverride151.xml" ContentType="application/vnd.openxmlformats-officedocument.themeOverride+xml"/>
  <Override PartName="/ppt/theme/themeOverride152.xml" ContentType="application/vnd.openxmlformats-officedocument.themeOverride+xml"/>
  <Override PartName="/ppt/theme/themeOverride153.xml" ContentType="application/vnd.openxmlformats-officedocument.themeOverride+xml"/>
  <Override PartName="/ppt/theme/themeOverride154.xml" ContentType="application/vnd.openxmlformats-officedocument.themeOverride+xml"/>
  <Override PartName="/ppt/theme/themeOverride155.xml" ContentType="application/vnd.openxmlformats-officedocument.themeOverride+xml"/>
  <Override PartName="/ppt/theme/themeOverride156.xml" ContentType="application/vnd.openxmlformats-officedocument.themeOverride+xml"/>
  <Override PartName="/ppt/theme/themeOverride157.xml" ContentType="application/vnd.openxmlformats-officedocument.themeOverride+xml"/>
  <Override PartName="/ppt/theme/themeOverride158.xml" ContentType="application/vnd.openxmlformats-officedocument.themeOverride+xml"/>
  <Override PartName="/ppt/theme/themeOverride159.xml" ContentType="application/vnd.openxmlformats-officedocument.themeOverride+xml"/>
  <Override PartName="/ppt/theme/themeOverride160.xml" ContentType="application/vnd.openxmlformats-officedocument.themeOverride+xml"/>
  <Override PartName="/ppt/theme/themeOverride161.xml" ContentType="application/vnd.openxmlformats-officedocument.themeOverride+xml"/>
  <Override PartName="/ppt/theme/themeOverride162.xml" ContentType="application/vnd.openxmlformats-officedocument.themeOverride+xml"/>
  <Override PartName="/ppt/theme/themeOverride163.xml" ContentType="application/vnd.openxmlformats-officedocument.themeOverride+xml"/>
  <Override PartName="/ppt/theme/themeOverride164.xml" ContentType="application/vnd.openxmlformats-officedocument.themeOverride+xml"/>
  <Override PartName="/ppt/theme/themeOverride165.xml" ContentType="application/vnd.openxmlformats-officedocument.themeOverride+xml"/>
  <Override PartName="/ppt/theme/themeOverride166.xml" ContentType="application/vnd.openxmlformats-officedocument.themeOverride+xml"/>
  <Override PartName="/ppt/theme/themeOverride167.xml" ContentType="application/vnd.openxmlformats-officedocument.themeOverride+xml"/>
  <Override PartName="/ppt/theme/themeOverride168.xml" ContentType="application/vnd.openxmlformats-officedocument.themeOverride+xml"/>
  <Override PartName="/ppt/theme/themeOverride169.xml" ContentType="application/vnd.openxmlformats-officedocument.themeOverride+xml"/>
  <Override PartName="/ppt/theme/themeOverride170.xml" ContentType="application/vnd.openxmlformats-officedocument.themeOverride+xml"/>
  <Override PartName="/ppt/theme/themeOverride171.xml" ContentType="application/vnd.openxmlformats-officedocument.themeOverride+xml"/>
  <Override PartName="/ppt/theme/themeOverride172.xml" ContentType="application/vnd.openxmlformats-officedocument.themeOverride+xml"/>
  <Override PartName="/ppt/theme/themeOverride173.xml" ContentType="application/vnd.openxmlformats-officedocument.themeOverride+xml"/>
  <Override PartName="/ppt/theme/themeOverride174.xml" ContentType="application/vnd.openxmlformats-officedocument.themeOverride+xml"/>
  <Override PartName="/ppt/theme/themeOverride175.xml" ContentType="application/vnd.openxmlformats-officedocument.themeOverride+xml"/>
  <Override PartName="/ppt/theme/themeOverride176.xml" ContentType="application/vnd.openxmlformats-officedocument.themeOverride+xml"/>
  <Override PartName="/ppt/theme/themeOverride177.xml" ContentType="application/vnd.openxmlformats-officedocument.themeOverride+xml"/>
  <Override PartName="/ppt/theme/themeOverride178.xml" ContentType="application/vnd.openxmlformats-officedocument.themeOverride+xml"/>
  <Override PartName="/ppt/theme/themeOverride179.xml" ContentType="application/vnd.openxmlformats-officedocument.themeOverride+xml"/>
  <Override PartName="/ppt/theme/themeOverride180.xml" ContentType="application/vnd.openxmlformats-officedocument.themeOverride+xml"/>
  <Override PartName="/ppt/theme/themeOverride181.xml" ContentType="application/vnd.openxmlformats-officedocument.themeOverride+xml"/>
  <Override PartName="/ppt/theme/themeOverride182.xml" ContentType="application/vnd.openxmlformats-officedocument.themeOverride+xml"/>
  <Override PartName="/ppt/theme/themeOverride183.xml" ContentType="application/vnd.openxmlformats-officedocument.themeOverride+xml"/>
  <Override PartName="/ppt/theme/themeOverride184.xml" ContentType="application/vnd.openxmlformats-officedocument.themeOverride+xml"/>
  <Override PartName="/ppt/theme/themeOverride185.xml" ContentType="application/vnd.openxmlformats-officedocument.themeOverride+xml"/>
  <Override PartName="/ppt/theme/themeOverride186.xml" ContentType="application/vnd.openxmlformats-officedocument.themeOverride+xml"/>
  <Override PartName="/ppt/theme/themeOverride187.xml" ContentType="application/vnd.openxmlformats-officedocument.themeOverride+xml"/>
  <Override PartName="/ppt/theme/themeOverride188.xml" ContentType="application/vnd.openxmlformats-officedocument.themeOverride+xml"/>
  <Override PartName="/ppt/theme/themeOverride189.xml" ContentType="application/vnd.openxmlformats-officedocument.themeOverride+xml"/>
  <Override PartName="/ppt/theme/themeOverride190.xml" ContentType="application/vnd.openxmlformats-officedocument.themeOverride+xml"/>
  <Override PartName="/ppt/theme/themeOverride191.xml" ContentType="application/vnd.openxmlformats-officedocument.themeOverride+xml"/>
  <Override PartName="/ppt/theme/themeOverride192.xml" ContentType="application/vnd.openxmlformats-officedocument.themeOverride+xml"/>
  <Override PartName="/ppt/theme/themeOverride193.xml" ContentType="application/vnd.openxmlformats-officedocument.themeOverride+xml"/>
  <Override PartName="/ppt/theme/themeOverride194.xml" ContentType="application/vnd.openxmlformats-officedocument.themeOverride+xml"/>
  <Override PartName="/ppt/theme/themeOverride195.xml" ContentType="application/vnd.openxmlformats-officedocument.themeOverride+xml"/>
  <Override PartName="/ppt/theme/themeOverride196.xml" ContentType="application/vnd.openxmlformats-officedocument.themeOverride+xml"/>
  <Override PartName="/ppt/theme/themeOverride197.xml" ContentType="application/vnd.openxmlformats-officedocument.themeOverride+xml"/>
  <Override PartName="/ppt/theme/themeOverride198.xml" ContentType="application/vnd.openxmlformats-officedocument.themeOverride+xml"/>
  <Override PartName="/ppt/theme/themeOverride199.xml" ContentType="application/vnd.openxmlformats-officedocument.themeOverride+xml"/>
  <Override PartName="/ppt/theme/themeOverride200.xml" ContentType="application/vnd.openxmlformats-officedocument.themeOverride+xml"/>
  <Override PartName="/ppt/theme/themeOverride201.xml" ContentType="application/vnd.openxmlformats-officedocument.themeOverride+xml"/>
  <Override PartName="/ppt/theme/themeOverride202.xml" ContentType="application/vnd.openxmlformats-officedocument.themeOverride+xml"/>
  <Override PartName="/ppt/theme/themeOverride203.xml" ContentType="application/vnd.openxmlformats-officedocument.themeOverride+xml"/>
  <Override PartName="/ppt/theme/themeOverride204.xml" ContentType="application/vnd.openxmlformats-officedocument.themeOverride+xml"/>
  <Override PartName="/ppt/theme/themeOverride205.xml" ContentType="application/vnd.openxmlformats-officedocument.themeOverride+xml"/>
  <Override PartName="/ppt/theme/themeOverride206.xml" ContentType="application/vnd.openxmlformats-officedocument.themeOverride+xml"/>
  <Override PartName="/ppt/theme/themeOverride207.xml" ContentType="application/vnd.openxmlformats-officedocument.themeOverride+xml"/>
  <Override PartName="/ppt/theme/themeOverride208.xml" ContentType="application/vnd.openxmlformats-officedocument.themeOverride+xml"/>
  <Override PartName="/ppt/theme/themeOverride209.xml" ContentType="application/vnd.openxmlformats-officedocument.themeOverride+xml"/>
  <Override PartName="/ppt/theme/themeOverride210.xml" ContentType="application/vnd.openxmlformats-officedocument.themeOverride+xml"/>
  <Override PartName="/ppt/theme/themeOverride211.xml" ContentType="application/vnd.openxmlformats-officedocument.themeOverride+xml"/>
  <Override PartName="/ppt/theme/themeOverride212.xml" ContentType="application/vnd.openxmlformats-officedocument.themeOverride+xml"/>
  <Override PartName="/ppt/theme/themeOverride213.xml" ContentType="application/vnd.openxmlformats-officedocument.themeOverride+xml"/>
  <Override PartName="/ppt/theme/themeOverride214.xml" ContentType="application/vnd.openxmlformats-officedocument.themeOverride+xml"/>
  <Override PartName="/ppt/theme/themeOverride215.xml" ContentType="application/vnd.openxmlformats-officedocument.themeOverride+xml"/>
  <Override PartName="/ppt/theme/themeOverride216.xml" ContentType="application/vnd.openxmlformats-officedocument.themeOverride+xml"/>
  <Override PartName="/ppt/theme/themeOverride217.xml" ContentType="application/vnd.openxmlformats-officedocument.themeOverride+xml"/>
  <Override PartName="/ppt/theme/themeOverride218.xml" ContentType="application/vnd.openxmlformats-officedocument.themeOverride+xml"/>
  <Override PartName="/ppt/theme/themeOverride219.xml" ContentType="application/vnd.openxmlformats-officedocument.themeOverride+xml"/>
  <Override PartName="/ppt/theme/themeOverride220.xml" ContentType="application/vnd.openxmlformats-officedocument.themeOverride+xml"/>
  <Override PartName="/ppt/theme/themeOverride221.xml" ContentType="application/vnd.openxmlformats-officedocument.themeOverride+xml"/>
  <Override PartName="/ppt/theme/themeOverride222.xml" ContentType="application/vnd.openxmlformats-officedocument.themeOverride+xml"/>
  <Override PartName="/ppt/theme/themeOverride223.xml" ContentType="application/vnd.openxmlformats-officedocument.themeOverride+xml"/>
  <Override PartName="/ppt/theme/themeOverride224.xml" ContentType="application/vnd.openxmlformats-officedocument.themeOverride+xml"/>
  <Override PartName="/ppt/theme/themeOverride225.xml" ContentType="application/vnd.openxmlformats-officedocument.themeOverride+xml"/>
  <Override PartName="/ppt/theme/themeOverride226.xml" ContentType="application/vnd.openxmlformats-officedocument.themeOverride+xml"/>
  <Override PartName="/ppt/theme/themeOverride227.xml" ContentType="application/vnd.openxmlformats-officedocument.themeOverride+xml"/>
  <Override PartName="/ppt/theme/themeOverride228.xml" ContentType="application/vnd.openxmlformats-officedocument.themeOverride+xml"/>
  <Override PartName="/ppt/theme/themeOverride229.xml" ContentType="application/vnd.openxmlformats-officedocument.themeOverride+xml"/>
  <Override PartName="/ppt/theme/themeOverride230.xml" ContentType="application/vnd.openxmlformats-officedocument.themeOverride+xml"/>
  <Override PartName="/ppt/theme/themeOverride231.xml" ContentType="application/vnd.openxmlformats-officedocument.themeOverride+xml"/>
  <Override PartName="/ppt/theme/themeOverride232.xml" ContentType="application/vnd.openxmlformats-officedocument.themeOverride+xml"/>
  <Override PartName="/ppt/theme/themeOverride233.xml" ContentType="application/vnd.openxmlformats-officedocument.themeOverride+xml"/>
  <Override PartName="/ppt/theme/themeOverride234.xml" ContentType="application/vnd.openxmlformats-officedocument.themeOverride+xml"/>
  <Override PartName="/ppt/theme/themeOverride235.xml" ContentType="application/vnd.openxmlformats-officedocument.themeOverride+xml"/>
  <Override PartName="/ppt/theme/themeOverride236.xml" ContentType="application/vnd.openxmlformats-officedocument.themeOverride+xml"/>
  <Override PartName="/ppt/theme/themeOverride237.xml" ContentType="application/vnd.openxmlformats-officedocument.themeOverride+xml"/>
  <Override PartName="/ppt/theme/themeOverride238.xml" ContentType="application/vnd.openxmlformats-officedocument.themeOverride+xml"/>
  <Override PartName="/ppt/theme/themeOverride239.xml" ContentType="application/vnd.openxmlformats-officedocument.themeOverride+xml"/>
  <Override PartName="/ppt/theme/themeOverride240.xml" ContentType="application/vnd.openxmlformats-officedocument.themeOverride+xml"/>
  <Override PartName="/ppt/theme/themeOverride241.xml" ContentType="application/vnd.openxmlformats-officedocument.themeOverride+xml"/>
  <Override PartName="/ppt/theme/themeOverride242.xml" ContentType="application/vnd.openxmlformats-officedocument.themeOverride+xml"/>
  <Override PartName="/ppt/theme/themeOverride243.xml" ContentType="application/vnd.openxmlformats-officedocument.themeOverride+xml"/>
  <Override PartName="/ppt/theme/themeOverride244.xml" ContentType="application/vnd.openxmlformats-officedocument.themeOverride+xml"/>
  <Override PartName="/ppt/theme/themeOverride245.xml" ContentType="application/vnd.openxmlformats-officedocument.themeOverride+xml"/>
  <Override PartName="/ppt/theme/themeOverride246.xml" ContentType="application/vnd.openxmlformats-officedocument.themeOverride+xml"/>
  <Override PartName="/ppt/theme/themeOverride247.xml" ContentType="application/vnd.openxmlformats-officedocument.themeOverride+xml"/>
  <Override PartName="/ppt/theme/themeOverride248.xml" ContentType="application/vnd.openxmlformats-officedocument.themeOverride+xml"/>
  <Override PartName="/ppt/theme/themeOverride249.xml" ContentType="application/vnd.openxmlformats-officedocument.themeOverride+xml"/>
  <Override PartName="/ppt/theme/themeOverride250.xml" ContentType="application/vnd.openxmlformats-officedocument.themeOverride+xml"/>
  <Override PartName="/ppt/theme/themeOverride251.xml" ContentType="application/vnd.openxmlformats-officedocument.themeOverride+xml"/>
  <Override PartName="/ppt/theme/themeOverride252.xml" ContentType="application/vnd.openxmlformats-officedocument.themeOverride+xml"/>
  <Override PartName="/ppt/theme/themeOverride253.xml" ContentType="application/vnd.openxmlformats-officedocument.themeOverride+xml"/>
  <Override PartName="/ppt/theme/themeOverride254.xml" ContentType="application/vnd.openxmlformats-officedocument.themeOverride+xml"/>
  <Override PartName="/ppt/theme/themeOverride255.xml" ContentType="application/vnd.openxmlformats-officedocument.themeOverride+xml"/>
  <Override PartName="/ppt/theme/themeOverride256.xml" ContentType="application/vnd.openxmlformats-officedocument.themeOverride+xml"/>
  <Override PartName="/ppt/theme/themeOverride257.xml" ContentType="application/vnd.openxmlformats-officedocument.themeOverride+xml"/>
  <Override PartName="/ppt/theme/themeOverride258.xml" ContentType="application/vnd.openxmlformats-officedocument.themeOverride+xml"/>
  <Override PartName="/ppt/theme/themeOverride259.xml" ContentType="application/vnd.openxmlformats-officedocument.themeOverride+xml"/>
  <Override PartName="/ppt/theme/themeOverride260.xml" ContentType="application/vnd.openxmlformats-officedocument.themeOverride+xml"/>
  <Override PartName="/ppt/theme/themeOverride261.xml" ContentType="application/vnd.openxmlformats-officedocument.themeOverride+xml"/>
  <Override PartName="/ppt/theme/themeOverride262.xml" ContentType="application/vnd.openxmlformats-officedocument.themeOverride+xml"/>
  <Override PartName="/ppt/theme/themeOverride263.xml" ContentType="application/vnd.openxmlformats-officedocument.themeOverride+xml"/>
  <Override PartName="/ppt/theme/themeOverride264.xml" ContentType="application/vnd.openxmlformats-officedocument.themeOverride+xml"/>
  <Override PartName="/ppt/theme/themeOverride265.xml" ContentType="application/vnd.openxmlformats-officedocument.themeOverride+xml"/>
  <Override PartName="/ppt/theme/themeOverride266.xml" ContentType="application/vnd.openxmlformats-officedocument.themeOverride+xml"/>
  <Override PartName="/ppt/theme/themeOverride267.xml" ContentType="application/vnd.openxmlformats-officedocument.themeOverride+xml"/>
  <Override PartName="/ppt/theme/themeOverride268.xml" ContentType="application/vnd.openxmlformats-officedocument.themeOverride+xml"/>
  <Override PartName="/ppt/theme/themeOverride269.xml" ContentType="application/vnd.openxmlformats-officedocument.themeOverride+xml"/>
  <Override PartName="/ppt/theme/themeOverride270.xml" ContentType="application/vnd.openxmlformats-officedocument.themeOverride+xml"/>
  <Override PartName="/ppt/theme/themeOverride271.xml" ContentType="application/vnd.openxmlformats-officedocument.themeOverride+xml"/>
  <Override PartName="/ppt/theme/themeOverride272.xml" ContentType="application/vnd.openxmlformats-officedocument.themeOverride+xml"/>
  <Override PartName="/ppt/theme/themeOverride273.xml" ContentType="application/vnd.openxmlformats-officedocument.themeOverride+xml"/>
  <Override PartName="/ppt/theme/themeOverride274.xml" ContentType="application/vnd.openxmlformats-officedocument.themeOverride+xml"/>
  <Override PartName="/ppt/theme/themeOverride275.xml" ContentType="application/vnd.openxmlformats-officedocument.themeOverride+xml"/>
  <Override PartName="/ppt/theme/themeOverride276.xml" ContentType="application/vnd.openxmlformats-officedocument.themeOverride+xml"/>
  <Override PartName="/ppt/theme/themeOverride277.xml" ContentType="application/vnd.openxmlformats-officedocument.themeOverride+xml"/>
  <Override PartName="/ppt/theme/themeOverride278.xml" ContentType="application/vnd.openxmlformats-officedocument.themeOverride+xml"/>
  <Override PartName="/ppt/theme/themeOverride279.xml" ContentType="application/vnd.openxmlformats-officedocument.themeOverride+xml"/>
  <Override PartName="/ppt/theme/themeOverride280.xml" ContentType="application/vnd.openxmlformats-officedocument.themeOverride+xml"/>
  <Override PartName="/ppt/theme/themeOverride281.xml" ContentType="application/vnd.openxmlformats-officedocument.themeOverride+xml"/>
  <Override PartName="/ppt/theme/themeOverride282.xml" ContentType="application/vnd.openxmlformats-officedocument.themeOverride+xml"/>
  <Override PartName="/ppt/theme/themeOverride283.xml" ContentType="application/vnd.openxmlformats-officedocument.themeOverride+xml"/>
  <Override PartName="/ppt/theme/themeOverride284.xml" ContentType="application/vnd.openxmlformats-officedocument.themeOverride+xml"/>
  <Override PartName="/ppt/theme/themeOverride285.xml" ContentType="application/vnd.openxmlformats-officedocument.themeOverride+xml"/>
  <Override PartName="/ppt/theme/themeOverride286.xml" ContentType="application/vnd.openxmlformats-officedocument.themeOverride+xml"/>
  <Override PartName="/ppt/theme/themeOverride287.xml" ContentType="application/vnd.openxmlformats-officedocument.themeOverride+xml"/>
  <Override PartName="/ppt/theme/themeOverride288.xml" ContentType="application/vnd.openxmlformats-officedocument.themeOverride+xml"/>
  <Override PartName="/ppt/theme/themeOverride289.xml" ContentType="application/vnd.openxmlformats-officedocument.themeOverride+xml"/>
  <Override PartName="/ppt/theme/themeOverride290.xml" ContentType="application/vnd.openxmlformats-officedocument.themeOverride+xml"/>
  <Override PartName="/ppt/theme/themeOverride291.xml" ContentType="application/vnd.openxmlformats-officedocument.themeOverride+xml"/>
  <Override PartName="/ppt/theme/themeOverride292.xml" ContentType="application/vnd.openxmlformats-officedocument.themeOverride+xml"/>
  <Override PartName="/ppt/theme/themeOverride293.xml" ContentType="application/vnd.openxmlformats-officedocument.themeOverride+xml"/>
  <Override PartName="/ppt/theme/themeOverride294.xml" ContentType="application/vnd.openxmlformats-officedocument.themeOverride+xml"/>
  <Override PartName="/ppt/theme/themeOverride295.xml" ContentType="application/vnd.openxmlformats-officedocument.themeOverride+xml"/>
  <Override PartName="/ppt/theme/themeOverride296.xml" ContentType="application/vnd.openxmlformats-officedocument.themeOverride+xml"/>
  <Override PartName="/ppt/theme/themeOverride297.xml" ContentType="application/vnd.openxmlformats-officedocument.themeOverride+xml"/>
  <Override PartName="/ppt/theme/themeOverride298.xml" ContentType="application/vnd.openxmlformats-officedocument.themeOverride+xml"/>
  <Override PartName="/ppt/theme/themeOverride299.xml" ContentType="application/vnd.openxmlformats-officedocument.themeOverride+xml"/>
  <Override PartName="/ppt/theme/themeOverride300.xml" ContentType="application/vnd.openxmlformats-officedocument.themeOverride+xml"/>
  <Override PartName="/ppt/theme/themeOverride301.xml" ContentType="application/vnd.openxmlformats-officedocument.themeOverride+xml"/>
  <Override PartName="/ppt/theme/themeOverride302.xml" ContentType="application/vnd.openxmlformats-officedocument.themeOverride+xml"/>
  <Override PartName="/ppt/theme/themeOverride303.xml" ContentType="application/vnd.openxmlformats-officedocument.themeOverride+xml"/>
  <Override PartName="/ppt/theme/themeOverride304.xml" ContentType="application/vnd.openxmlformats-officedocument.themeOverride+xml"/>
  <Override PartName="/ppt/theme/themeOverride305.xml" ContentType="application/vnd.openxmlformats-officedocument.themeOverride+xml"/>
  <Override PartName="/ppt/theme/themeOverride306.xml" ContentType="application/vnd.openxmlformats-officedocument.themeOverride+xml"/>
  <Override PartName="/ppt/theme/themeOverride307.xml" ContentType="application/vnd.openxmlformats-officedocument.themeOverride+xml"/>
  <Override PartName="/ppt/theme/themeOverride308.xml" ContentType="application/vnd.openxmlformats-officedocument.themeOverride+xml"/>
  <Override PartName="/ppt/theme/themeOverride309.xml" ContentType="application/vnd.openxmlformats-officedocument.themeOverride+xml"/>
  <Override PartName="/ppt/theme/themeOverride310.xml" ContentType="application/vnd.openxmlformats-officedocument.themeOverride+xml"/>
  <Override PartName="/ppt/theme/themeOverride311.xml" ContentType="application/vnd.openxmlformats-officedocument.themeOverride+xml"/>
  <Override PartName="/ppt/theme/themeOverride312.xml" ContentType="application/vnd.openxmlformats-officedocument.themeOverride+xml"/>
  <Override PartName="/ppt/theme/themeOverride313.xml" ContentType="application/vnd.openxmlformats-officedocument.themeOverride+xml"/>
  <Override PartName="/ppt/theme/themeOverride314.xml" ContentType="application/vnd.openxmlformats-officedocument.themeOverride+xml"/>
  <Override PartName="/ppt/theme/themeOverride315.xml" ContentType="application/vnd.openxmlformats-officedocument.themeOverride+xml"/>
  <Override PartName="/ppt/theme/themeOverride316.xml" ContentType="application/vnd.openxmlformats-officedocument.themeOverride+xml"/>
  <Override PartName="/ppt/theme/themeOverride317.xml" ContentType="application/vnd.openxmlformats-officedocument.themeOverride+xml"/>
  <Override PartName="/ppt/theme/themeOverride318.xml" ContentType="application/vnd.openxmlformats-officedocument.themeOverride+xml"/>
  <Override PartName="/ppt/theme/themeOverride319.xml" ContentType="application/vnd.openxmlformats-officedocument.themeOverride+xml"/>
  <Override PartName="/ppt/theme/themeOverride320.xml" ContentType="application/vnd.openxmlformats-officedocument.themeOverride+xml"/>
  <Override PartName="/ppt/theme/themeOverride321.xml" ContentType="application/vnd.openxmlformats-officedocument.themeOverride+xml"/>
  <Override PartName="/ppt/theme/themeOverride322.xml" ContentType="application/vnd.openxmlformats-officedocument.themeOverride+xml"/>
  <Override PartName="/ppt/theme/themeOverride323.xml" ContentType="application/vnd.openxmlformats-officedocument.themeOverride+xml"/>
  <Override PartName="/ppt/theme/themeOverride324.xml" ContentType="application/vnd.openxmlformats-officedocument.themeOverride+xml"/>
  <Override PartName="/ppt/theme/themeOverride325.xml" ContentType="application/vnd.openxmlformats-officedocument.themeOverride+xml"/>
  <Override PartName="/ppt/theme/themeOverride326.xml" ContentType="application/vnd.openxmlformats-officedocument.themeOverride+xml"/>
  <Override PartName="/ppt/theme/themeOverride327.xml" ContentType="application/vnd.openxmlformats-officedocument.themeOverride+xml"/>
  <Override PartName="/ppt/theme/themeOverride328.xml" ContentType="application/vnd.openxmlformats-officedocument.themeOverride+xml"/>
  <Override PartName="/ppt/theme/themeOverride329.xml" ContentType="application/vnd.openxmlformats-officedocument.themeOverride+xml"/>
  <Override PartName="/ppt/theme/themeOverride330.xml" ContentType="application/vnd.openxmlformats-officedocument.themeOverride+xml"/>
  <Override PartName="/ppt/theme/themeOverride331.xml" ContentType="application/vnd.openxmlformats-officedocument.themeOverride+xml"/>
  <Override PartName="/ppt/theme/themeOverride332.xml" ContentType="application/vnd.openxmlformats-officedocument.themeOverride+xml"/>
  <Override PartName="/ppt/theme/themeOverride333.xml" ContentType="application/vnd.openxmlformats-officedocument.themeOverride+xml"/>
  <Override PartName="/ppt/theme/themeOverride334.xml" ContentType="application/vnd.openxmlformats-officedocument.themeOverride+xml"/>
  <Override PartName="/ppt/theme/themeOverride335.xml" ContentType="application/vnd.openxmlformats-officedocument.themeOverride+xml"/>
  <Override PartName="/ppt/theme/themeOverride336.xml" ContentType="application/vnd.openxmlformats-officedocument.themeOverride+xml"/>
  <Override PartName="/ppt/theme/themeOverride337.xml" ContentType="application/vnd.openxmlformats-officedocument.themeOverride+xml"/>
  <Override PartName="/ppt/theme/themeOverride338.xml" ContentType="application/vnd.openxmlformats-officedocument.themeOverride+xml"/>
  <Override PartName="/ppt/theme/themeOverride339.xml" ContentType="application/vnd.openxmlformats-officedocument.themeOverride+xml"/>
  <Override PartName="/ppt/theme/themeOverride340.xml" ContentType="application/vnd.openxmlformats-officedocument.themeOverride+xml"/>
  <Override PartName="/ppt/theme/themeOverride341.xml" ContentType="application/vnd.openxmlformats-officedocument.themeOverride+xml"/>
  <Override PartName="/ppt/theme/themeOverride342.xml" ContentType="application/vnd.openxmlformats-officedocument.themeOverride+xml"/>
  <Override PartName="/ppt/theme/themeOverride343.xml" ContentType="application/vnd.openxmlformats-officedocument.themeOverride+xml"/>
  <Override PartName="/ppt/theme/themeOverride344.xml" ContentType="application/vnd.openxmlformats-officedocument.themeOverride+xml"/>
  <Override PartName="/ppt/theme/themeOverride345.xml" ContentType="application/vnd.openxmlformats-officedocument.themeOverride+xml"/>
  <Override PartName="/ppt/theme/themeOverride346.xml" ContentType="application/vnd.openxmlformats-officedocument.themeOverride+xml"/>
  <Override PartName="/ppt/theme/themeOverride347.xml" ContentType="application/vnd.openxmlformats-officedocument.themeOverride+xml"/>
  <Override PartName="/ppt/theme/themeOverride348.xml" ContentType="application/vnd.openxmlformats-officedocument.themeOverride+xml"/>
  <Override PartName="/ppt/theme/themeOverride349.xml" ContentType="application/vnd.openxmlformats-officedocument.themeOverride+xml"/>
  <Override PartName="/ppt/theme/themeOverride350.xml" ContentType="application/vnd.openxmlformats-officedocument.themeOverride+xml"/>
  <Override PartName="/ppt/theme/themeOverride351.xml" ContentType="application/vnd.openxmlformats-officedocument.themeOverride+xml"/>
  <Override PartName="/ppt/theme/themeOverride352.xml" ContentType="application/vnd.openxmlformats-officedocument.themeOverride+xml"/>
  <Override PartName="/ppt/theme/themeOverride353.xml" ContentType="application/vnd.openxmlformats-officedocument.themeOverride+xml"/>
  <Override PartName="/ppt/theme/themeOverride354.xml" ContentType="application/vnd.openxmlformats-officedocument.themeOverride+xml"/>
  <Override PartName="/ppt/theme/themeOverride355.xml" ContentType="application/vnd.openxmlformats-officedocument.themeOverride+xml"/>
  <Override PartName="/ppt/theme/themeOverride356.xml" ContentType="application/vnd.openxmlformats-officedocument.themeOverride+xml"/>
  <Override PartName="/ppt/theme/themeOverride357.xml" ContentType="application/vnd.openxmlformats-officedocument.themeOverride+xml"/>
  <Override PartName="/ppt/theme/themeOverride358.xml" ContentType="application/vnd.openxmlformats-officedocument.themeOverride+xml"/>
  <Override PartName="/ppt/theme/themeOverride359.xml" ContentType="application/vnd.openxmlformats-officedocument.themeOverride+xml"/>
  <Override PartName="/ppt/theme/themeOverride360.xml" ContentType="application/vnd.openxmlformats-officedocument.themeOverride+xml"/>
  <Override PartName="/ppt/theme/themeOverride361.xml" ContentType="application/vnd.openxmlformats-officedocument.themeOverride+xml"/>
  <Override PartName="/ppt/theme/themeOverride362.xml" ContentType="application/vnd.openxmlformats-officedocument.themeOverride+xml"/>
  <Override PartName="/ppt/theme/themeOverride363.xml" ContentType="application/vnd.openxmlformats-officedocument.themeOverride+xml"/>
  <Override PartName="/ppt/theme/themeOverride364.xml" ContentType="application/vnd.openxmlformats-officedocument.themeOverride+xml"/>
  <Override PartName="/ppt/theme/themeOverride365.xml" ContentType="application/vnd.openxmlformats-officedocument.themeOverride+xml"/>
  <Override PartName="/ppt/theme/themeOverride366.xml" ContentType="application/vnd.openxmlformats-officedocument.themeOverride+xml"/>
  <Override PartName="/ppt/theme/themeOverride367.xml" ContentType="application/vnd.openxmlformats-officedocument.themeOverride+xml"/>
  <Override PartName="/ppt/theme/themeOverride368.xml" ContentType="application/vnd.openxmlformats-officedocument.themeOverride+xml"/>
  <Override PartName="/ppt/theme/themeOverride369.xml" ContentType="application/vnd.openxmlformats-officedocument.themeOverride+xml"/>
  <Override PartName="/ppt/theme/themeOverride370.xml" ContentType="application/vnd.openxmlformats-officedocument.themeOverride+xml"/>
  <Override PartName="/ppt/theme/themeOverride371.xml" ContentType="application/vnd.openxmlformats-officedocument.themeOverride+xml"/>
  <Override PartName="/ppt/theme/themeOverride372.xml" ContentType="application/vnd.openxmlformats-officedocument.themeOverride+xml"/>
  <Override PartName="/ppt/theme/themeOverride373.xml" ContentType="application/vnd.openxmlformats-officedocument.themeOverride+xml"/>
  <Override PartName="/ppt/theme/themeOverride374.xml" ContentType="application/vnd.openxmlformats-officedocument.themeOverride+xml"/>
  <Override PartName="/ppt/theme/themeOverride375.xml" ContentType="application/vnd.openxmlformats-officedocument.themeOverride+xml"/>
  <Override PartName="/ppt/theme/themeOverride376.xml" ContentType="application/vnd.openxmlformats-officedocument.themeOverride+xml"/>
  <Override PartName="/ppt/theme/themeOverride377.xml" ContentType="application/vnd.openxmlformats-officedocument.themeOverride+xml"/>
  <Override PartName="/ppt/theme/themeOverride378.xml" ContentType="application/vnd.openxmlformats-officedocument.themeOverride+xml"/>
  <Override PartName="/ppt/theme/themeOverride379.xml" ContentType="application/vnd.openxmlformats-officedocument.themeOverride+xml"/>
  <Override PartName="/ppt/theme/themeOverride380.xml" ContentType="application/vnd.openxmlformats-officedocument.themeOverride+xml"/>
  <Override PartName="/ppt/theme/themeOverride381.xml" ContentType="application/vnd.openxmlformats-officedocument.themeOverride+xml"/>
  <Override PartName="/ppt/theme/themeOverride382.xml" ContentType="application/vnd.openxmlformats-officedocument.themeOverride+xml"/>
  <Override PartName="/ppt/theme/themeOverride383.xml" ContentType="application/vnd.openxmlformats-officedocument.themeOverride+xml"/>
  <Override PartName="/ppt/theme/themeOverride384.xml" ContentType="application/vnd.openxmlformats-officedocument.themeOverride+xml"/>
  <Override PartName="/ppt/theme/themeOverride385.xml" ContentType="application/vnd.openxmlformats-officedocument.themeOverride+xml"/>
  <Override PartName="/ppt/theme/themeOverride386.xml" ContentType="application/vnd.openxmlformats-officedocument.themeOverride+xml"/>
  <Override PartName="/ppt/theme/themeOverride387.xml" ContentType="application/vnd.openxmlformats-officedocument.themeOverride+xml"/>
  <Override PartName="/ppt/theme/themeOverride388.xml" ContentType="application/vnd.openxmlformats-officedocument.themeOverride+xml"/>
  <Override PartName="/ppt/theme/themeOverride389.xml" ContentType="application/vnd.openxmlformats-officedocument.themeOverride+xml"/>
  <Override PartName="/ppt/theme/themeOverride390.xml" ContentType="application/vnd.openxmlformats-officedocument.themeOverride+xml"/>
  <Override PartName="/ppt/theme/themeOverride391.xml" ContentType="application/vnd.openxmlformats-officedocument.themeOverride+xml"/>
  <Override PartName="/ppt/theme/themeOverride392.xml" ContentType="application/vnd.openxmlformats-officedocument.themeOverride+xml"/>
  <Override PartName="/ppt/theme/themeOverride393.xml" ContentType="application/vnd.openxmlformats-officedocument.themeOverride+xml"/>
  <Override PartName="/ppt/theme/themeOverride394.xml" ContentType="application/vnd.openxmlformats-officedocument.themeOverride+xml"/>
  <Override PartName="/ppt/theme/themeOverride395.xml" ContentType="application/vnd.openxmlformats-officedocument.themeOverride+xml"/>
  <Override PartName="/ppt/theme/themeOverride396.xml" ContentType="application/vnd.openxmlformats-officedocument.themeOverride+xml"/>
  <Override PartName="/ppt/theme/themeOverride397.xml" ContentType="application/vnd.openxmlformats-officedocument.themeOverride+xml"/>
  <Override PartName="/ppt/theme/themeOverride398.xml" ContentType="application/vnd.openxmlformats-officedocument.themeOverride+xml"/>
  <Override PartName="/ppt/theme/themeOverride399.xml" ContentType="application/vnd.openxmlformats-officedocument.themeOverride+xml"/>
  <Override PartName="/ppt/theme/themeOverride400.xml" ContentType="application/vnd.openxmlformats-officedocument.themeOverride+xml"/>
  <Override PartName="/ppt/theme/themeOverride401.xml" ContentType="application/vnd.openxmlformats-officedocument.themeOverride+xml"/>
  <Override PartName="/ppt/theme/themeOverride402.xml" ContentType="application/vnd.openxmlformats-officedocument.themeOverride+xml"/>
  <Override PartName="/ppt/theme/themeOverride403.xml" ContentType="application/vnd.openxmlformats-officedocument.themeOverride+xml"/>
  <Override PartName="/ppt/theme/themeOverride404.xml" ContentType="application/vnd.openxmlformats-officedocument.themeOverride+xml"/>
  <Override PartName="/ppt/theme/themeOverride405.xml" ContentType="application/vnd.openxmlformats-officedocument.themeOverride+xml"/>
  <Override PartName="/ppt/theme/themeOverride406.xml" ContentType="application/vnd.openxmlformats-officedocument.themeOverride+xml"/>
  <Override PartName="/ppt/theme/themeOverride407.xml" ContentType="application/vnd.openxmlformats-officedocument.themeOverride+xml"/>
  <Override PartName="/ppt/theme/themeOverride408.xml" ContentType="application/vnd.openxmlformats-officedocument.themeOverride+xml"/>
  <Override PartName="/ppt/theme/themeOverride409.xml" ContentType="application/vnd.openxmlformats-officedocument.themeOverride+xml"/>
  <Override PartName="/ppt/theme/themeOverride410.xml" ContentType="application/vnd.openxmlformats-officedocument.themeOverride+xml"/>
  <Override PartName="/ppt/theme/themeOverride411.xml" ContentType="application/vnd.openxmlformats-officedocument.themeOverride+xml"/>
  <Override PartName="/ppt/theme/themeOverride412.xml" ContentType="application/vnd.openxmlformats-officedocument.themeOverride+xml"/>
  <Override PartName="/ppt/theme/themeOverride413.xml" ContentType="application/vnd.openxmlformats-officedocument.themeOverride+xml"/>
  <Override PartName="/ppt/theme/themeOverride414.xml" ContentType="application/vnd.openxmlformats-officedocument.themeOverride+xml"/>
  <Override PartName="/ppt/theme/themeOverride415.xml" ContentType="application/vnd.openxmlformats-officedocument.themeOverride+xml"/>
  <Override PartName="/ppt/theme/themeOverride416.xml" ContentType="application/vnd.openxmlformats-officedocument.themeOverride+xml"/>
  <Override PartName="/ppt/theme/themeOverride417.xml" ContentType="application/vnd.openxmlformats-officedocument.themeOverride+xml"/>
  <Override PartName="/ppt/theme/themeOverride418.xml" ContentType="application/vnd.openxmlformats-officedocument.themeOverride+xml"/>
  <Override PartName="/ppt/theme/themeOverride419.xml" ContentType="application/vnd.openxmlformats-officedocument.themeOverride+xml"/>
  <Override PartName="/ppt/theme/themeOverride420.xml" ContentType="application/vnd.openxmlformats-officedocument.themeOverride+xml"/>
  <Override PartName="/ppt/theme/themeOverride421.xml" ContentType="application/vnd.openxmlformats-officedocument.themeOverride+xml"/>
  <Override PartName="/ppt/theme/themeOverride422.xml" ContentType="application/vnd.openxmlformats-officedocument.themeOverride+xml"/>
  <Override PartName="/ppt/theme/themeOverride423.xml" ContentType="application/vnd.openxmlformats-officedocument.themeOverride+xml"/>
  <Override PartName="/ppt/theme/themeOverride424.xml" ContentType="application/vnd.openxmlformats-officedocument.themeOverride+xml"/>
  <Override PartName="/ppt/theme/themeOverride425.xml" ContentType="application/vnd.openxmlformats-officedocument.themeOverride+xml"/>
  <Override PartName="/ppt/theme/themeOverride426.xml" ContentType="application/vnd.openxmlformats-officedocument.themeOverride+xml"/>
  <Override PartName="/ppt/theme/themeOverride427.xml" ContentType="application/vnd.openxmlformats-officedocument.themeOverride+xml"/>
  <Override PartName="/ppt/theme/themeOverride428.xml" ContentType="application/vnd.openxmlformats-officedocument.themeOverride+xml"/>
  <Override PartName="/ppt/theme/themeOverride429.xml" ContentType="application/vnd.openxmlformats-officedocument.themeOverride+xml"/>
  <Override PartName="/ppt/theme/themeOverride430.xml" ContentType="application/vnd.openxmlformats-officedocument.themeOverride+xml"/>
  <Override PartName="/ppt/theme/themeOverride431.xml" ContentType="application/vnd.openxmlformats-officedocument.themeOverride+xml"/>
  <Override PartName="/ppt/theme/themeOverride432.xml" ContentType="application/vnd.openxmlformats-officedocument.themeOverride+xml"/>
  <Override PartName="/ppt/theme/themeOverride433.xml" ContentType="application/vnd.openxmlformats-officedocument.themeOverride+xml"/>
  <Override PartName="/ppt/theme/themeOverride434.xml" ContentType="application/vnd.openxmlformats-officedocument.themeOverride+xml"/>
  <Override PartName="/ppt/theme/themeOverride435.xml" ContentType="application/vnd.openxmlformats-officedocument.themeOverride+xml"/>
  <Override PartName="/ppt/theme/themeOverride436.xml" ContentType="application/vnd.openxmlformats-officedocument.themeOverride+xml"/>
  <Override PartName="/ppt/theme/themeOverride437.xml" ContentType="application/vnd.openxmlformats-officedocument.themeOverride+xml"/>
  <Override PartName="/ppt/theme/themeOverride438.xml" ContentType="application/vnd.openxmlformats-officedocument.themeOverride+xml"/>
  <Override PartName="/ppt/theme/themeOverride439.xml" ContentType="application/vnd.openxmlformats-officedocument.themeOverride+xml"/>
  <Override PartName="/ppt/theme/themeOverride440.xml" ContentType="application/vnd.openxmlformats-officedocument.themeOverride+xml"/>
  <Override PartName="/ppt/theme/themeOverride441.xml" ContentType="application/vnd.openxmlformats-officedocument.themeOverride+xml"/>
  <Override PartName="/ppt/theme/themeOverride442.xml" ContentType="application/vnd.openxmlformats-officedocument.themeOverride+xml"/>
  <Override PartName="/ppt/theme/themeOverride443.xml" ContentType="application/vnd.openxmlformats-officedocument.themeOverride+xml"/>
  <Override PartName="/ppt/theme/themeOverride444.xml" ContentType="application/vnd.openxmlformats-officedocument.themeOverride+xml"/>
  <Override PartName="/ppt/theme/themeOverride445.xml" ContentType="application/vnd.openxmlformats-officedocument.themeOverride+xml"/>
  <Override PartName="/ppt/theme/themeOverride446.xml" ContentType="application/vnd.openxmlformats-officedocument.themeOverride+xml"/>
  <Override PartName="/ppt/theme/themeOverride447.xml" ContentType="application/vnd.openxmlformats-officedocument.themeOverride+xml"/>
  <Override PartName="/ppt/theme/themeOverride448.xml" ContentType="application/vnd.openxmlformats-officedocument.themeOverride+xml"/>
  <Override PartName="/ppt/theme/themeOverride449.xml" ContentType="application/vnd.openxmlformats-officedocument.themeOverride+xml"/>
  <Override PartName="/ppt/theme/themeOverride450.xml" ContentType="application/vnd.openxmlformats-officedocument.themeOverride+xml"/>
  <Override PartName="/ppt/theme/themeOverride451.xml" ContentType="application/vnd.openxmlformats-officedocument.themeOverride+xml"/>
  <Override PartName="/ppt/theme/themeOverride452.xml" ContentType="application/vnd.openxmlformats-officedocument.themeOverride+xml"/>
  <Override PartName="/ppt/theme/themeOverride453.xml" ContentType="application/vnd.openxmlformats-officedocument.themeOverride+xml"/>
  <Override PartName="/ppt/theme/themeOverride454.xml" ContentType="application/vnd.openxmlformats-officedocument.themeOverride+xml"/>
  <Override PartName="/ppt/theme/themeOverride455.xml" ContentType="application/vnd.openxmlformats-officedocument.themeOverride+xml"/>
  <Override PartName="/ppt/theme/themeOverride456.xml" ContentType="application/vnd.openxmlformats-officedocument.themeOverride+xml"/>
  <Override PartName="/ppt/theme/themeOverride457.xml" ContentType="application/vnd.openxmlformats-officedocument.themeOverride+xml"/>
  <Override PartName="/ppt/theme/themeOverride458.xml" ContentType="application/vnd.openxmlformats-officedocument.themeOverride+xml"/>
  <Override PartName="/ppt/theme/themeOverride459.xml" ContentType="application/vnd.openxmlformats-officedocument.themeOverride+xml"/>
  <Override PartName="/ppt/theme/themeOverride460.xml" ContentType="application/vnd.openxmlformats-officedocument.themeOverride+xml"/>
  <Override PartName="/ppt/theme/themeOverride461.xml" ContentType="application/vnd.openxmlformats-officedocument.themeOverride+xml"/>
  <Override PartName="/ppt/theme/themeOverride462.xml" ContentType="application/vnd.openxmlformats-officedocument.themeOverride+xml"/>
  <Override PartName="/ppt/theme/themeOverride463.xml" ContentType="application/vnd.openxmlformats-officedocument.themeOverride+xml"/>
  <Override PartName="/ppt/theme/themeOverride464.xml" ContentType="application/vnd.openxmlformats-officedocument.themeOverride+xml"/>
  <Override PartName="/ppt/theme/themeOverride465.xml" ContentType="application/vnd.openxmlformats-officedocument.themeOverride+xml"/>
  <Override PartName="/ppt/theme/themeOverride466.xml" ContentType="application/vnd.openxmlformats-officedocument.themeOverride+xml"/>
  <Override PartName="/ppt/theme/themeOverride467.xml" ContentType="application/vnd.openxmlformats-officedocument.themeOverride+xml"/>
  <Override PartName="/ppt/theme/themeOverride468.xml" ContentType="application/vnd.openxmlformats-officedocument.themeOverride+xml"/>
  <Override PartName="/ppt/theme/themeOverride469.xml" ContentType="application/vnd.openxmlformats-officedocument.themeOverride+xml"/>
  <Override PartName="/ppt/theme/themeOverride470.xml" ContentType="application/vnd.openxmlformats-officedocument.themeOverride+xml"/>
  <Override PartName="/ppt/theme/themeOverride471.xml" ContentType="application/vnd.openxmlformats-officedocument.themeOverride+xml"/>
  <Override PartName="/ppt/theme/themeOverride472.xml" ContentType="application/vnd.openxmlformats-officedocument.themeOverride+xml"/>
  <Override PartName="/ppt/theme/themeOverride473.xml" ContentType="application/vnd.openxmlformats-officedocument.themeOverride+xml"/>
  <Override PartName="/ppt/theme/themeOverride474.xml" ContentType="application/vnd.openxmlformats-officedocument.themeOverride+xml"/>
  <Override PartName="/ppt/theme/themeOverride475.xml" ContentType="application/vnd.openxmlformats-officedocument.themeOverride+xml"/>
  <Override PartName="/ppt/theme/themeOverride476.xml" ContentType="application/vnd.openxmlformats-officedocument.themeOverride+xml"/>
  <Override PartName="/ppt/theme/themeOverride477.xml" ContentType="application/vnd.openxmlformats-officedocument.themeOverride+xml"/>
  <Override PartName="/ppt/theme/themeOverride478.xml" ContentType="application/vnd.openxmlformats-officedocument.themeOverride+xml"/>
  <Override PartName="/ppt/theme/themeOverride479.xml" ContentType="application/vnd.openxmlformats-officedocument.themeOverride+xml"/>
  <Override PartName="/ppt/theme/themeOverride480.xml" ContentType="application/vnd.openxmlformats-officedocument.themeOverride+xml"/>
  <Override PartName="/ppt/theme/themeOverride481.xml" ContentType="application/vnd.openxmlformats-officedocument.themeOverride+xml"/>
  <Override PartName="/ppt/theme/themeOverride482.xml" ContentType="application/vnd.openxmlformats-officedocument.themeOverride+xml"/>
  <Override PartName="/ppt/theme/themeOverride483.xml" ContentType="application/vnd.openxmlformats-officedocument.themeOverride+xml"/>
  <Override PartName="/ppt/theme/themeOverride484.xml" ContentType="application/vnd.openxmlformats-officedocument.themeOverride+xml"/>
  <Override PartName="/ppt/theme/themeOverride485.xml" ContentType="application/vnd.openxmlformats-officedocument.themeOverride+xml"/>
  <Override PartName="/ppt/theme/themeOverride486.xml" ContentType="application/vnd.openxmlformats-officedocument.themeOverride+xml"/>
  <Override PartName="/ppt/theme/themeOverride487.xml" ContentType="application/vnd.openxmlformats-officedocument.themeOverride+xml"/>
  <Override PartName="/ppt/theme/themeOverride488.xml" ContentType="application/vnd.openxmlformats-officedocument.themeOverride+xml"/>
  <Override PartName="/ppt/theme/themeOverride489.xml" ContentType="application/vnd.openxmlformats-officedocument.themeOverride+xml"/>
  <Override PartName="/ppt/theme/themeOverride490.xml" ContentType="application/vnd.openxmlformats-officedocument.themeOverride+xml"/>
  <Override PartName="/ppt/theme/themeOverride491.xml" ContentType="application/vnd.openxmlformats-officedocument.themeOverride+xml"/>
  <Override PartName="/ppt/theme/themeOverride492.xml" ContentType="application/vnd.openxmlformats-officedocument.themeOverride+xml"/>
  <Override PartName="/ppt/theme/themeOverride493.xml" ContentType="application/vnd.openxmlformats-officedocument.themeOverride+xml"/>
  <Override PartName="/ppt/theme/themeOverride494.xml" ContentType="application/vnd.openxmlformats-officedocument.themeOverride+xml"/>
  <Override PartName="/ppt/theme/themeOverride495.xml" ContentType="application/vnd.openxmlformats-officedocument.themeOverride+xml"/>
  <Override PartName="/ppt/theme/themeOverride496.xml" ContentType="application/vnd.openxmlformats-officedocument.themeOverride+xml"/>
  <Override PartName="/ppt/theme/themeOverride497.xml" ContentType="application/vnd.openxmlformats-officedocument.themeOverride+xml"/>
  <Override PartName="/ppt/theme/themeOverride498.xml" ContentType="application/vnd.openxmlformats-officedocument.themeOverride+xml"/>
  <Override PartName="/ppt/theme/themeOverride499.xml" ContentType="application/vnd.openxmlformats-officedocument.themeOverride+xml"/>
  <Override PartName="/ppt/theme/themeOverride500.xml" ContentType="application/vnd.openxmlformats-officedocument.themeOverride+xml"/>
  <Override PartName="/ppt/theme/themeOverride501.xml" ContentType="application/vnd.openxmlformats-officedocument.themeOverride+xml"/>
  <Override PartName="/ppt/theme/themeOverride502.xml" ContentType="application/vnd.openxmlformats-officedocument.themeOverride+xml"/>
  <Override PartName="/ppt/theme/themeOverride503.xml" ContentType="application/vnd.openxmlformats-officedocument.themeOverride+xml"/>
  <Override PartName="/ppt/theme/themeOverride504.xml" ContentType="application/vnd.openxmlformats-officedocument.themeOverride+xml"/>
  <Override PartName="/ppt/theme/themeOverride505.xml" ContentType="application/vnd.openxmlformats-officedocument.themeOverride+xml"/>
  <Override PartName="/ppt/theme/themeOverride506.xml" ContentType="application/vnd.openxmlformats-officedocument.themeOverride+xml"/>
  <Override PartName="/ppt/theme/themeOverride507.xml" ContentType="application/vnd.openxmlformats-officedocument.themeOverride+xml"/>
  <Override PartName="/ppt/theme/themeOverride508.xml" ContentType="application/vnd.openxmlformats-officedocument.themeOverride+xml"/>
  <Override PartName="/ppt/theme/themeOverride509.xml" ContentType="application/vnd.openxmlformats-officedocument.themeOverride+xml"/>
  <Override PartName="/ppt/theme/themeOverride510.xml" ContentType="application/vnd.openxmlformats-officedocument.themeOverride+xml"/>
  <Override PartName="/ppt/theme/themeOverride511.xml" ContentType="application/vnd.openxmlformats-officedocument.themeOverride+xml"/>
  <Override PartName="/ppt/theme/themeOverride512.xml" ContentType="application/vnd.openxmlformats-officedocument.themeOverride+xml"/>
  <Override PartName="/ppt/theme/themeOverride513.xml" ContentType="application/vnd.openxmlformats-officedocument.themeOverride+xml"/>
  <Override PartName="/ppt/theme/themeOverride514.xml" ContentType="application/vnd.openxmlformats-officedocument.themeOverride+xml"/>
  <Override PartName="/ppt/theme/themeOverride515.xml" ContentType="application/vnd.openxmlformats-officedocument.themeOverride+xml"/>
  <Override PartName="/ppt/theme/themeOverride516.xml" ContentType="application/vnd.openxmlformats-officedocument.themeOverride+xml"/>
  <Override PartName="/ppt/theme/themeOverride517.xml" ContentType="application/vnd.openxmlformats-officedocument.themeOverride+xml"/>
  <Override PartName="/ppt/theme/themeOverride518.xml" ContentType="application/vnd.openxmlformats-officedocument.themeOverride+xml"/>
  <Override PartName="/ppt/theme/themeOverride519.xml" ContentType="application/vnd.openxmlformats-officedocument.themeOverride+xml"/>
  <Override PartName="/ppt/theme/themeOverride520.xml" ContentType="application/vnd.openxmlformats-officedocument.themeOverride+xml"/>
  <Override PartName="/ppt/theme/themeOverride521.xml" ContentType="application/vnd.openxmlformats-officedocument.themeOverride+xml"/>
  <Override PartName="/ppt/theme/themeOverride522.xml" ContentType="application/vnd.openxmlformats-officedocument.themeOverride+xml"/>
  <Override PartName="/ppt/theme/themeOverride523.xml" ContentType="application/vnd.openxmlformats-officedocument.themeOverride+xml"/>
  <Override PartName="/ppt/theme/themeOverride524.xml" ContentType="application/vnd.openxmlformats-officedocument.themeOverride+xml"/>
  <Override PartName="/ppt/theme/themeOverride525.xml" ContentType="application/vnd.openxmlformats-officedocument.themeOverride+xml"/>
  <Override PartName="/ppt/theme/themeOverride526.xml" ContentType="application/vnd.openxmlformats-officedocument.themeOverride+xml"/>
  <Override PartName="/ppt/theme/themeOverride527.xml" ContentType="application/vnd.openxmlformats-officedocument.themeOverride+xml"/>
  <Override PartName="/ppt/theme/themeOverride528.xml" ContentType="application/vnd.openxmlformats-officedocument.themeOverride+xml"/>
  <Override PartName="/ppt/theme/themeOverride529.xml" ContentType="application/vnd.openxmlformats-officedocument.themeOverride+xml"/>
  <Override PartName="/ppt/theme/themeOverride530.xml" ContentType="application/vnd.openxmlformats-officedocument.themeOverride+xml"/>
  <Override PartName="/ppt/theme/themeOverride531.xml" ContentType="application/vnd.openxmlformats-officedocument.themeOverride+xml"/>
  <Override PartName="/ppt/theme/themeOverride532.xml" ContentType="application/vnd.openxmlformats-officedocument.themeOverride+xml"/>
  <Override PartName="/ppt/theme/themeOverride533.xml" ContentType="application/vnd.openxmlformats-officedocument.themeOverride+xml"/>
  <Override PartName="/ppt/theme/themeOverride534.xml" ContentType="application/vnd.openxmlformats-officedocument.themeOverride+xml"/>
  <Override PartName="/ppt/theme/themeOverride535.xml" ContentType="application/vnd.openxmlformats-officedocument.themeOverride+xml"/>
  <Override PartName="/ppt/theme/themeOverride536.xml" ContentType="application/vnd.openxmlformats-officedocument.themeOverride+xml"/>
  <Override PartName="/ppt/theme/themeOverride537.xml" ContentType="application/vnd.openxmlformats-officedocument.themeOverride+xml"/>
  <Override PartName="/ppt/theme/themeOverride538.xml" ContentType="application/vnd.openxmlformats-officedocument.themeOverride+xml"/>
  <Override PartName="/ppt/theme/themeOverride539.xml" ContentType="application/vnd.openxmlformats-officedocument.themeOverride+xml"/>
  <Override PartName="/ppt/theme/themeOverride540.xml" ContentType="application/vnd.openxmlformats-officedocument.themeOverride+xml"/>
  <Override PartName="/ppt/theme/themeOverride541.xml" ContentType="application/vnd.openxmlformats-officedocument.themeOverride+xml"/>
  <Override PartName="/ppt/theme/themeOverride542.xml" ContentType="application/vnd.openxmlformats-officedocument.themeOverride+xml"/>
  <Override PartName="/ppt/theme/themeOverride543.xml" ContentType="application/vnd.openxmlformats-officedocument.themeOverride+xml"/>
  <Override PartName="/ppt/theme/themeOverride544.xml" ContentType="application/vnd.openxmlformats-officedocument.themeOverride+xml"/>
  <Override PartName="/ppt/theme/themeOverride545.xml" ContentType="application/vnd.openxmlformats-officedocument.themeOverride+xml"/>
  <Override PartName="/ppt/theme/themeOverride546.xml" ContentType="application/vnd.openxmlformats-officedocument.themeOverride+xml"/>
  <Override PartName="/ppt/theme/themeOverride547.xml" ContentType="application/vnd.openxmlformats-officedocument.themeOverride+xml"/>
  <Override PartName="/ppt/theme/themeOverride548.xml" ContentType="application/vnd.openxmlformats-officedocument.themeOverride+xml"/>
  <Override PartName="/ppt/theme/themeOverride549.xml" ContentType="application/vnd.openxmlformats-officedocument.themeOverride+xml"/>
  <Override PartName="/ppt/theme/themeOverride550.xml" ContentType="application/vnd.openxmlformats-officedocument.themeOverride+xml"/>
  <Override PartName="/ppt/theme/themeOverride551.xml" ContentType="application/vnd.openxmlformats-officedocument.themeOverride+xml"/>
  <Override PartName="/ppt/theme/themeOverride552.xml" ContentType="application/vnd.openxmlformats-officedocument.themeOverride+xml"/>
  <Override PartName="/ppt/theme/themeOverride553.xml" ContentType="application/vnd.openxmlformats-officedocument.themeOverride+xml"/>
  <Override PartName="/ppt/theme/themeOverride554.xml" ContentType="application/vnd.openxmlformats-officedocument.themeOverride+xml"/>
  <Override PartName="/ppt/theme/themeOverride555.xml" ContentType="application/vnd.openxmlformats-officedocument.themeOverride+xml"/>
  <Override PartName="/ppt/theme/themeOverride556.xml" ContentType="application/vnd.openxmlformats-officedocument.themeOverride+xml"/>
  <Override PartName="/ppt/theme/themeOverride557.xml" ContentType="application/vnd.openxmlformats-officedocument.themeOverride+xml"/>
  <Override PartName="/ppt/theme/themeOverride558.xml" ContentType="application/vnd.openxmlformats-officedocument.themeOverride+xml"/>
  <Override PartName="/ppt/theme/themeOverride559.xml" ContentType="application/vnd.openxmlformats-officedocument.themeOverride+xml"/>
  <Override PartName="/ppt/theme/themeOverride560.xml" ContentType="application/vnd.openxmlformats-officedocument.themeOverride+xml"/>
  <Override PartName="/ppt/theme/themeOverride561.xml" ContentType="application/vnd.openxmlformats-officedocument.themeOverride+xml"/>
  <Override PartName="/ppt/theme/themeOverride562.xml" ContentType="application/vnd.openxmlformats-officedocument.themeOverride+xml"/>
  <Override PartName="/ppt/theme/themeOverride563.xml" ContentType="application/vnd.openxmlformats-officedocument.themeOverride+xml"/>
  <Override PartName="/ppt/theme/themeOverride564.xml" ContentType="application/vnd.openxmlformats-officedocument.themeOverride+xml"/>
  <Override PartName="/ppt/theme/themeOverride565.xml" ContentType="application/vnd.openxmlformats-officedocument.themeOverride+xml"/>
  <Override PartName="/ppt/theme/themeOverride566.xml" ContentType="application/vnd.openxmlformats-officedocument.themeOverride+xml"/>
  <Override PartName="/ppt/theme/themeOverride567.xml" ContentType="application/vnd.openxmlformats-officedocument.themeOverride+xml"/>
  <Override PartName="/ppt/theme/themeOverride568.xml" ContentType="application/vnd.openxmlformats-officedocument.themeOverride+xml"/>
  <Override PartName="/ppt/theme/themeOverride569.xml" ContentType="application/vnd.openxmlformats-officedocument.themeOverride+xml"/>
  <Override PartName="/ppt/theme/themeOverride570.xml" ContentType="application/vnd.openxmlformats-officedocument.themeOverride+xml"/>
  <Override PartName="/ppt/theme/themeOverride571.xml" ContentType="application/vnd.openxmlformats-officedocument.themeOverride+xml"/>
  <Override PartName="/ppt/theme/themeOverride572.xml" ContentType="application/vnd.openxmlformats-officedocument.themeOverride+xml"/>
  <Override PartName="/ppt/theme/themeOverride573.xml" ContentType="application/vnd.openxmlformats-officedocument.themeOverride+xml"/>
  <Override PartName="/ppt/theme/themeOverride574.xml" ContentType="application/vnd.openxmlformats-officedocument.themeOverride+xml"/>
  <Override PartName="/ppt/theme/themeOverride575.xml" ContentType="application/vnd.openxmlformats-officedocument.themeOverride+xml"/>
  <Override PartName="/ppt/theme/themeOverride576.xml" ContentType="application/vnd.openxmlformats-officedocument.themeOverride+xml"/>
  <Override PartName="/ppt/theme/themeOverride577.xml" ContentType="application/vnd.openxmlformats-officedocument.themeOverride+xml"/>
  <Override PartName="/ppt/theme/themeOverride578.xml" ContentType="application/vnd.openxmlformats-officedocument.themeOverride+xml"/>
  <Override PartName="/ppt/theme/themeOverride579.xml" ContentType="application/vnd.openxmlformats-officedocument.themeOverride+xml"/>
  <Override PartName="/ppt/theme/themeOverride580.xml" ContentType="application/vnd.openxmlformats-officedocument.themeOverride+xml"/>
  <Override PartName="/ppt/theme/themeOverride581.xml" ContentType="application/vnd.openxmlformats-officedocument.themeOverride+xml"/>
  <Override PartName="/ppt/theme/themeOverride582.xml" ContentType="application/vnd.openxmlformats-officedocument.themeOverride+xml"/>
  <Override PartName="/ppt/theme/themeOverride583.xml" ContentType="application/vnd.openxmlformats-officedocument.themeOverride+xml"/>
  <Override PartName="/ppt/theme/themeOverride584.xml" ContentType="application/vnd.openxmlformats-officedocument.themeOverride+xml"/>
  <Override PartName="/ppt/theme/themeOverride585.xml" ContentType="application/vnd.openxmlformats-officedocument.themeOverride+xml"/>
  <Override PartName="/ppt/theme/themeOverride586.xml" ContentType="application/vnd.openxmlformats-officedocument.themeOverride+xml"/>
  <Override PartName="/ppt/theme/themeOverride587.xml" ContentType="application/vnd.openxmlformats-officedocument.themeOverride+xml"/>
  <Override PartName="/ppt/theme/themeOverride588.xml" ContentType="application/vnd.openxmlformats-officedocument.themeOverride+xml"/>
  <Override PartName="/ppt/theme/themeOverride589.xml" ContentType="application/vnd.openxmlformats-officedocument.themeOverride+xml"/>
  <Override PartName="/ppt/theme/themeOverride590.xml" ContentType="application/vnd.openxmlformats-officedocument.themeOverride+xml"/>
  <Override PartName="/ppt/theme/themeOverride591.xml" ContentType="application/vnd.openxmlformats-officedocument.themeOverride+xml"/>
  <Override PartName="/ppt/theme/themeOverride592.xml" ContentType="application/vnd.openxmlformats-officedocument.themeOverride+xml"/>
  <Override PartName="/ppt/theme/themeOverride593.xml" ContentType="application/vnd.openxmlformats-officedocument.themeOverride+xml"/>
  <Override PartName="/ppt/theme/themeOverride594.xml" ContentType="application/vnd.openxmlformats-officedocument.themeOverride+xml"/>
  <Override PartName="/ppt/theme/themeOverride595.xml" ContentType="application/vnd.openxmlformats-officedocument.themeOverride+xml"/>
  <Override PartName="/ppt/theme/themeOverride596.xml" ContentType="application/vnd.openxmlformats-officedocument.themeOverride+xml"/>
  <Override PartName="/ppt/theme/themeOverride597.xml" ContentType="application/vnd.openxmlformats-officedocument.themeOverride+xml"/>
  <Override PartName="/ppt/theme/themeOverride598.xml" ContentType="application/vnd.openxmlformats-officedocument.themeOverride+xml"/>
  <Override PartName="/ppt/theme/themeOverride599.xml" ContentType="application/vnd.openxmlformats-officedocument.themeOverride+xml"/>
  <Override PartName="/ppt/theme/themeOverride600.xml" ContentType="application/vnd.openxmlformats-officedocument.themeOverride+xml"/>
  <Override PartName="/ppt/theme/themeOverride601.xml" ContentType="application/vnd.openxmlformats-officedocument.themeOverride+xml"/>
  <Override PartName="/ppt/theme/themeOverride602.xml" ContentType="application/vnd.openxmlformats-officedocument.themeOverride+xml"/>
  <Override PartName="/ppt/theme/themeOverride603.xml" ContentType="application/vnd.openxmlformats-officedocument.themeOverride+xml"/>
  <Override PartName="/ppt/theme/themeOverride604.xml" ContentType="application/vnd.openxmlformats-officedocument.themeOverride+xml"/>
  <Override PartName="/ppt/theme/themeOverride605.xml" ContentType="application/vnd.openxmlformats-officedocument.themeOverride+xml"/>
  <Override PartName="/ppt/theme/themeOverride606.xml" ContentType="application/vnd.openxmlformats-officedocument.themeOverride+xml"/>
  <Override PartName="/ppt/theme/themeOverride607.xml" ContentType="application/vnd.openxmlformats-officedocument.themeOverride+xml"/>
  <Override PartName="/ppt/theme/themeOverride608.xml" ContentType="application/vnd.openxmlformats-officedocument.themeOverride+xml"/>
  <Override PartName="/ppt/theme/themeOverride609.xml" ContentType="application/vnd.openxmlformats-officedocument.themeOverride+xml"/>
  <Override PartName="/ppt/theme/themeOverride610.xml" ContentType="application/vnd.openxmlformats-officedocument.themeOverride+xml"/>
  <Override PartName="/ppt/theme/themeOverride611.xml" ContentType="application/vnd.openxmlformats-officedocument.themeOverride+xml"/>
  <Override PartName="/ppt/theme/themeOverride612.xml" ContentType="application/vnd.openxmlformats-officedocument.themeOverride+xml"/>
  <Override PartName="/ppt/theme/themeOverride613.xml" ContentType="application/vnd.openxmlformats-officedocument.themeOverride+xml"/>
  <Override PartName="/ppt/theme/themeOverride614.xml" ContentType="application/vnd.openxmlformats-officedocument.themeOverride+xml"/>
  <Override PartName="/ppt/theme/themeOverride615.xml" ContentType="application/vnd.openxmlformats-officedocument.themeOverride+xml"/>
  <Override PartName="/ppt/theme/themeOverride616.xml" ContentType="application/vnd.openxmlformats-officedocument.themeOverride+xml"/>
  <Override PartName="/ppt/theme/themeOverride617.xml" ContentType="application/vnd.openxmlformats-officedocument.themeOverride+xml"/>
  <Override PartName="/ppt/theme/themeOverride618.xml" ContentType="application/vnd.openxmlformats-officedocument.themeOverride+xml"/>
  <Override PartName="/ppt/theme/themeOverride619.xml" ContentType="application/vnd.openxmlformats-officedocument.themeOverride+xml"/>
  <Override PartName="/ppt/theme/themeOverride620.xml" ContentType="application/vnd.openxmlformats-officedocument.themeOverride+xml"/>
  <Override PartName="/ppt/theme/themeOverride621.xml" ContentType="application/vnd.openxmlformats-officedocument.themeOverride+xml"/>
  <Override PartName="/ppt/theme/themeOverride622.xml" ContentType="application/vnd.openxmlformats-officedocument.themeOverride+xml"/>
  <Override PartName="/ppt/theme/themeOverride623.xml" ContentType="application/vnd.openxmlformats-officedocument.themeOverride+xml"/>
  <Override PartName="/ppt/theme/themeOverride624.xml" ContentType="application/vnd.openxmlformats-officedocument.themeOverride+xml"/>
  <Override PartName="/ppt/theme/themeOverride625.xml" ContentType="application/vnd.openxmlformats-officedocument.themeOverride+xml"/>
  <Override PartName="/ppt/theme/themeOverride626.xml" ContentType="application/vnd.openxmlformats-officedocument.themeOverride+xml"/>
  <Override PartName="/ppt/theme/themeOverride627.xml" ContentType="application/vnd.openxmlformats-officedocument.themeOverride+xml"/>
  <Override PartName="/ppt/theme/themeOverride628.xml" ContentType="application/vnd.openxmlformats-officedocument.themeOverride+xml"/>
  <Override PartName="/ppt/theme/themeOverride629.xml" ContentType="application/vnd.openxmlformats-officedocument.themeOverride+xml"/>
  <Override PartName="/ppt/theme/themeOverride630.xml" ContentType="application/vnd.openxmlformats-officedocument.themeOverride+xml"/>
  <Override PartName="/ppt/theme/themeOverride631.xml" ContentType="application/vnd.openxmlformats-officedocument.themeOverride+xml"/>
  <Override PartName="/ppt/theme/themeOverride632.xml" ContentType="application/vnd.openxmlformats-officedocument.themeOverride+xml"/>
  <Override PartName="/ppt/theme/themeOverride633.xml" ContentType="application/vnd.openxmlformats-officedocument.themeOverride+xml"/>
  <Override PartName="/ppt/theme/themeOverride634.xml" ContentType="application/vnd.openxmlformats-officedocument.themeOverride+xml"/>
  <Override PartName="/ppt/theme/themeOverride635.xml" ContentType="application/vnd.openxmlformats-officedocument.themeOverride+xml"/>
  <Override PartName="/ppt/theme/themeOverride636.xml" ContentType="application/vnd.openxmlformats-officedocument.themeOverride+xml"/>
  <Override PartName="/ppt/theme/themeOverride637.xml" ContentType="application/vnd.openxmlformats-officedocument.themeOverride+xml"/>
  <Override PartName="/ppt/theme/themeOverride638.xml" ContentType="application/vnd.openxmlformats-officedocument.themeOverride+xml"/>
  <Override PartName="/ppt/theme/themeOverride639.xml" ContentType="application/vnd.openxmlformats-officedocument.themeOverride+xml"/>
  <Override PartName="/ppt/theme/themeOverride640.xml" ContentType="application/vnd.openxmlformats-officedocument.themeOverride+xml"/>
  <Override PartName="/ppt/theme/themeOverride641.xml" ContentType="application/vnd.openxmlformats-officedocument.themeOverride+xml"/>
  <Override PartName="/ppt/theme/themeOverride642.xml" ContentType="application/vnd.openxmlformats-officedocument.themeOverride+xml"/>
  <Override PartName="/ppt/theme/themeOverride643.xml" ContentType="application/vnd.openxmlformats-officedocument.themeOverride+xml"/>
  <Override PartName="/ppt/theme/themeOverride644.xml" ContentType="application/vnd.openxmlformats-officedocument.themeOverride+xml"/>
  <Override PartName="/ppt/theme/themeOverride645.xml" ContentType="application/vnd.openxmlformats-officedocument.themeOverride+xml"/>
  <Override PartName="/ppt/theme/themeOverride646.xml" ContentType="application/vnd.openxmlformats-officedocument.themeOverride+xml"/>
  <Override PartName="/ppt/theme/themeOverride647.xml" ContentType="application/vnd.openxmlformats-officedocument.themeOverride+xml"/>
  <Override PartName="/ppt/theme/themeOverride648.xml" ContentType="application/vnd.openxmlformats-officedocument.themeOverride+xml"/>
  <Override PartName="/ppt/theme/themeOverride649.xml" ContentType="application/vnd.openxmlformats-officedocument.themeOverride+xml"/>
  <Override PartName="/ppt/theme/themeOverride650.xml" ContentType="application/vnd.openxmlformats-officedocument.themeOverride+xml"/>
  <Override PartName="/ppt/theme/themeOverride651.xml" ContentType="application/vnd.openxmlformats-officedocument.themeOverride+xml"/>
  <Override PartName="/ppt/theme/themeOverride652.xml" ContentType="application/vnd.openxmlformats-officedocument.themeOverride+xml"/>
  <Override PartName="/ppt/theme/themeOverride653.xml" ContentType="application/vnd.openxmlformats-officedocument.themeOverride+xml"/>
  <Override PartName="/ppt/theme/themeOverride654.xml" ContentType="application/vnd.openxmlformats-officedocument.themeOverride+xml"/>
  <Override PartName="/ppt/theme/themeOverride655.xml" ContentType="application/vnd.openxmlformats-officedocument.themeOverride+xml"/>
  <Override PartName="/ppt/theme/themeOverride656.xml" ContentType="application/vnd.openxmlformats-officedocument.themeOverride+xml"/>
  <Override PartName="/ppt/theme/themeOverride657.xml" ContentType="application/vnd.openxmlformats-officedocument.themeOverride+xml"/>
  <Override PartName="/ppt/theme/themeOverride658.xml" ContentType="application/vnd.openxmlformats-officedocument.themeOverride+xml"/>
  <Override PartName="/ppt/theme/themeOverride659.xml" ContentType="application/vnd.openxmlformats-officedocument.themeOverride+xml"/>
  <Override PartName="/ppt/theme/themeOverride660.xml" ContentType="application/vnd.openxmlformats-officedocument.themeOverride+xml"/>
  <Override PartName="/ppt/theme/themeOverride661.xml" ContentType="application/vnd.openxmlformats-officedocument.themeOverride+xml"/>
  <Override PartName="/ppt/theme/themeOverride662.xml" ContentType="application/vnd.openxmlformats-officedocument.themeOverride+xml"/>
  <Override PartName="/ppt/theme/themeOverride663.xml" ContentType="application/vnd.openxmlformats-officedocument.themeOverride+xml"/>
  <Override PartName="/ppt/theme/themeOverride664.xml" ContentType="application/vnd.openxmlformats-officedocument.themeOverride+xml"/>
  <Override PartName="/ppt/theme/themeOverride665.xml" ContentType="application/vnd.openxmlformats-officedocument.themeOverride+xml"/>
  <Override PartName="/ppt/theme/themeOverride666.xml" ContentType="application/vnd.openxmlformats-officedocument.themeOverride+xml"/>
  <Override PartName="/ppt/theme/themeOverride667.xml" ContentType="application/vnd.openxmlformats-officedocument.themeOverride+xml"/>
  <Override PartName="/ppt/theme/themeOverride668.xml" ContentType="application/vnd.openxmlformats-officedocument.themeOverride+xml"/>
  <Override PartName="/ppt/theme/themeOverride669.xml" ContentType="application/vnd.openxmlformats-officedocument.themeOverride+xml"/>
  <Override PartName="/ppt/theme/themeOverride670.xml" ContentType="application/vnd.openxmlformats-officedocument.themeOverride+xml"/>
  <Override PartName="/ppt/theme/themeOverride671.xml" ContentType="application/vnd.openxmlformats-officedocument.themeOverride+xml"/>
  <Override PartName="/ppt/theme/themeOverride672.xml" ContentType="application/vnd.openxmlformats-officedocument.themeOverride+xml"/>
  <Override PartName="/ppt/theme/themeOverride673.xml" ContentType="application/vnd.openxmlformats-officedocument.themeOverride+xml"/>
  <Override PartName="/ppt/theme/themeOverride674.xml" ContentType="application/vnd.openxmlformats-officedocument.themeOverride+xml"/>
  <Override PartName="/ppt/theme/themeOverride675.xml" ContentType="application/vnd.openxmlformats-officedocument.themeOverride+xml"/>
  <Override PartName="/ppt/theme/themeOverride676.xml" ContentType="application/vnd.openxmlformats-officedocument.themeOverride+xml"/>
  <Override PartName="/ppt/theme/themeOverride677.xml" ContentType="application/vnd.openxmlformats-officedocument.themeOverride+xml"/>
  <Override PartName="/ppt/theme/themeOverride678.xml" ContentType="application/vnd.openxmlformats-officedocument.themeOverride+xml"/>
  <Override PartName="/ppt/theme/themeOverride679.xml" ContentType="application/vnd.openxmlformats-officedocument.themeOverride+xml"/>
  <Override PartName="/ppt/theme/themeOverride680.xml" ContentType="application/vnd.openxmlformats-officedocument.themeOverride+xml"/>
  <Override PartName="/ppt/theme/themeOverride681.xml" ContentType="application/vnd.openxmlformats-officedocument.themeOverride+xml"/>
  <Override PartName="/ppt/theme/themeOverride682.xml" ContentType="application/vnd.openxmlformats-officedocument.themeOverride+xml"/>
  <Override PartName="/ppt/theme/themeOverride683.xml" ContentType="application/vnd.openxmlformats-officedocument.themeOverride+xml"/>
  <Override PartName="/ppt/theme/themeOverride684.xml" ContentType="application/vnd.openxmlformats-officedocument.themeOverride+xml"/>
  <Override PartName="/ppt/theme/themeOverride685.xml" ContentType="application/vnd.openxmlformats-officedocument.themeOverride+xml"/>
  <Override PartName="/ppt/theme/themeOverride686.xml" ContentType="application/vnd.openxmlformats-officedocument.themeOverride+xml"/>
  <Override PartName="/ppt/theme/themeOverride687.xml" ContentType="application/vnd.openxmlformats-officedocument.themeOverride+xml"/>
  <Override PartName="/ppt/theme/themeOverride688.xml" ContentType="application/vnd.openxmlformats-officedocument.themeOverride+xml"/>
  <Override PartName="/ppt/theme/themeOverride689.xml" ContentType="application/vnd.openxmlformats-officedocument.themeOverride+xml"/>
  <Override PartName="/ppt/theme/themeOverride690.xml" ContentType="application/vnd.openxmlformats-officedocument.themeOverride+xml"/>
  <Override PartName="/ppt/theme/themeOverride691.xml" ContentType="application/vnd.openxmlformats-officedocument.themeOverride+xml"/>
  <Override PartName="/ppt/theme/themeOverride692.xml" ContentType="application/vnd.openxmlformats-officedocument.themeOverride+xml"/>
  <Override PartName="/ppt/theme/themeOverride693.xml" ContentType="application/vnd.openxmlformats-officedocument.themeOverride+xml"/>
  <Override PartName="/ppt/theme/themeOverride694.xml" ContentType="application/vnd.openxmlformats-officedocument.themeOverride+xml"/>
  <Override PartName="/ppt/theme/themeOverride695.xml" ContentType="application/vnd.openxmlformats-officedocument.themeOverride+xml"/>
  <Override PartName="/ppt/theme/themeOverride696.xml" ContentType="application/vnd.openxmlformats-officedocument.themeOverride+xml"/>
  <Override PartName="/ppt/theme/themeOverride697.xml" ContentType="application/vnd.openxmlformats-officedocument.themeOverride+xml"/>
  <Override PartName="/ppt/theme/themeOverride698.xml" ContentType="application/vnd.openxmlformats-officedocument.themeOverride+xml"/>
  <Override PartName="/ppt/theme/themeOverride699.xml" ContentType="application/vnd.openxmlformats-officedocument.themeOverride+xml"/>
  <Override PartName="/ppt/theme/themeOverride700.xml" ContentType="application/vnd.openxmlformats-officedocument.themeOverride+xml"/>
  <Override PartName="/ppt/theme/themeOverride701.xml" ContentType="application/vnd.openxmlformats-officedocument.themeOverride+xml"/>
  <Override PartName="/ppt/theme/themeOverride702.xml" ContentType="application/vnd.openxmlformats-officedocument.themeOverride+xml"/>
  <Override PartName="/ppt/theme/themeOverride703.xml" ContentType="application/vnd.openxmlformats-officedocument.themeOverride+xml"/>
  <Override PartName="/ppt/theme/themeOverride704.xml" ContentType="application/vnd.openxmlformats-officedocument.themeOverride+xml"/>
  <Override PartName="/ppt/theme/themeOverride705.xml" ContentType="application/vnd.openxmlformats-officedocument.themeOverride+xml"/>
  <Override PartName="/ppt/theme/themeOverride706.xml" ContentType="application/vnd.openxmlformats-officedocument.themeOverride+xml"/>
  <Override PartName="/ppt/theme/themeOverride707.xml" ContentType="application/vnd.openxmlformats-officedocument.themeOverride+xml"/>
  <Override PartName="/ppt/theme/themeOverride708.xml" ContentType="application/vnd.openxmlformats-officedocument.themeOverride+xml"/>
  <Override PartName="/ppt/theme/themeOverride709.xml" ContentType="application/vnd.openxmlformats-officedocument.themeOverride+xml"/>
  <Override PartName="/ppt/theme/themeOverride710.xml" ContentType="application/vnd.openxmlformats-officedocument.themeOverride+xml"/>
  <Override PartName="/ppt/theme/themeOverride711.xml" ContentType="application/vnd.openxmlformats-officedocument.themeOverride+xml"/>
  <Override PartName="/ppt/theme/themeOverride712.xml" ContentType="application/vnd.openxmlformats-officedocument.themeOverride+xml"/>
  <Override PartName="/ppt/theme/themeOverride713.xml" ContentType="application/vnd.openxmlformats-officedocument.themeOverride+xml"/>
  <Override PartName="/ppt/theme/themeOverride714.xml" ContentType="application/vnd.openxmlformats-officedocument.themeOverride+xml"/>
  <Override PartName="/ppt/theme/themeOverride715.xml" ContentType="application/vnd.openxmlformats-officedocument.themeOverride+xml"/>
  <Override PartName="/ppt/theme/themeOverride716.xml" ContentType="application/vnd.openxmlformats-officedocument.themeOverride+xml"/>
  <Override PartName="/ppt/theme/themeOverride717.xml" ContentType="application/vnd.openxmlformats-officedocument.themeOverride+xml"/>
  <Override PartName="/ppt/theme/themeOverride718.xml" ContentType="application/vnd.openxmlformats-officedocument.themeOverride+xml"/>
  <Override PartName="/ppt/theme/themeOverride719.xml" ContentType="application/vnd.openxmlformats-officedocument.themeOverride+xml"/>
  <Override PartName="/ppt/theme/themeOverride720.xml" ContentType="application/vnd.openxmlformats-officedocument.themeOverride+xml"/>
  <Override PartName="/ppt/theme/themeOverride721.xml" ContentType="application/vnd.openxmlformats-officedocument.themeOverride+xml"/>
  <Override PartName="/ppt/theme/themeOverride722.xml" ContentType="application/vnd.openxmlformats-officedocument.themeOverride+xml"/>
  <Override PartName="/ppt/theme/themeOverride723.xml" ContentType="application/vnd.openxmlformats-officedocument.themeOverride+xml"/>
  <Override PartName="/ppt/theme/themeOverride724.xml" ContentType="application/vnd.openxmlformats-officedocument.themeOverride+xml"/>
  <Override PartName="/ppt/theme/themeOverride725.xml" ContentType="application/vnd.openxmlformats-officedocument.themeOverride+xml"/>
  <Override PartName="/ppt/theme/themeOverride726.xml" ContentType="application/vnd.openxmlformats-officedocument.themeOverride+xml"/>
  <Override PartName="/ppt/theme/themeOverride727.xml" ContentType="application/vnd.openxmlformats-officedocument.themeOverride+xml"/>
  <Override PartName="/ppt/theme/themeOverride728.xml" ContentType="application/vnd.openxmlformats-officedocument.themeOverride+xml"/>
  <Override PartName="/ppt/theme/themeOverride729.xml" ContentType="application/vnd.openxmlformats-officedocument.themeOverride+xml"/>
  <Override PartName="/ppt/theme/themeOverride730.xml" ContentType="application/vnd.openxmlformats-officedocument.themeOverride+xml"/>
  <Override PartName="/ppt/theme/themeOverride731.xml" ContentType="application/vnd.openxmlformats-officedocument.themeOverride+xml"/>
  <Override PartName="/ppt/theme/themeOverride732.xml" ContentType="application/vnd.openxmlformats-officedocument.themeOverride+xml"/>
  <Override PartName="/ppt/theme/themeOverride733.xml" ContentType="application/vnd.openxmlformats-officedocument.themeOverride+xml"/>
  <Override PartName="/ppt/theme/themeOverride734.xml" ContentType="application/vnd.openxmlformats-officedocument.themeOverride+xml"/>
  <Override PartName="/ppt/theme/themeOverride735.xml" ContentType="application/vnd.openxmlformats-officedocument.themeOverride+xml"/>
  <Override PartName="/ppt/theme/themeOverride736.xml" ContentType="application/vnd.openxmlformats-officedocument.themeOverride+xml"/>
  <Override PartName="/ppt/theme/themeOverride737.xml" ContentType="application/vnd.openxmlformats-officedocument.themeOverride+xml"/>
  <Override PartName="/ppt/theme/themeOverride738.xml" ContentType="application/vnd.openxmlformats-officedocument.themeOverride+xml"/>
  <Override PartName="/ppt/theme/themeOverride739.xml" ContentType="application/vnd.openxmlformats-officedocument.themeOverride+xml"/>
  <Override PartName="/ppt/theme/themeOverride740.xml" ContentType="application/vnd.openxmlformats-officedocument.themeOverride+xml"/>
  <Override PartName="/ppt/theme/themeOverride741.xml" ContentType="application/vnd.openxmlformats-officedocument.themeOverride+xml"/>
  <Override PartName="/ppt/theme/themeOverride742.xml" ContentType="application/vnd.openxmlformats-officedocument.themeOverride+xml"/>
  <Override PartName="/ppt/theme/themeOverride743.xml" ContentType="application/vnd.openxmlformats-officedocument.themeOverride+xml"/>
  <Override PartName="/ppt/theme/themeOverride744.xml" ContentType="application/vnd.openxmlformats-officedocument.themeOverride+xml"/>
  <Override PartName="/ppt/theme/themeOverride745.xml" ContentType="application/vnd.openxmlformats-officedocument.themeOverride+xml"/>
  <Override PartName="/ppt/theme/themeOverride746.xml" ContentType="application/vnd.openxmlformats-officedocument.themeOverride+xml"/>
  <Override PartName="/ppt/theme/themeOverride747.xml" ContentType="application/vnd.openxmlformats-officedocument.themeOverride+xml"/>
  <Override PartName="/ppt/theme/themeOverride748.xml" ContentType="application/vnd.openxmlformats-officedocument.themeOverride+xml"/>
  <Override PartName="/ppt/theme/themeOverride749.xml" ContentType="application/vnd.openxmlformats-officedocument.themeOverride+xml"/>
  <Override PartName="/ppt/theme/themeOverride750.xml" ContentType="application/vnd.openxmlformats-officedocument.themeOverride+xml"/>
  <Override PartName="/ppt/theme/themeOverride751.xml" ContentType="application/vnd.openxmlformats-officedocument.themeOverride+xml"/>
  <Override PartName="/ppt/theme/themeOverride752.xml" ContentType="application/vnd.openxmlformats-officedocument.themeOverride+xml"/>
  <Override PartName="/ppt/theme/themeOverride753.xml" ContentType="application/vnd.openxmlformats-officedocument.themeOverride+xml"/>
  <Override PartName="/ppt/theme/themeOverride754.xml" ContentType="application/vnd.openxmlformats-officedocument.themeOverride+xml"/>
  <Override PartName="/ppt/theme/themeOverride755.xml" ContentType="application/vnd.openxmlformats-officedocument.themeOverride+xml"/>
  <Override PartName="/ppt/theme/themeOverride756.xml" ContentType="application/vnd.openxmlformats-officedocument.themeOverride+xml"/>
  <Override PartName="/ppt/theme/themeOverride757.xml" ContentType="application/vnd.openxmlformats-officedocument.themeOverride+xml"/>
  <Override PartName="/ppt/theme/themeOverride758.xml" ContentType="application/vnd.openxmlformats-officedocument.themeOverride+xml"/>
  <Override PartName="/ppt/theme/themeOverride759.xml" ContentType="application/vnd.openxmlformats-officedocument.themeOverride+xml"/>
  <Override PartName="/ppt/theme/themeOverride760.xml" ContentType="application/vnd.openxmlformats-officedocument.themeOverride+xml"/>
  <Override PartName="/ppt/theme/themeOverride761.xml" ContentType="application/vnd.openxmlformats-officedocument.themeOverride+xml"/>
  <Override PartName="/ppt/theme/themeOverride762.xml" ContentType="application/vnd.openxmlformats-officedocument.themeOverride+xml"/>
  <Override PartName="/ppt/theme/themeOverride763.xml" ContentType="application/vnd.openxmlformats-officedocument.themeOverride+xml"/>
  <Override PartName="/ppt/theme/themeOverride764.xml" ContentType="application/vnd.openxmlformats-officedocument.themeOverride+xml"/>
  <Override PartName="/ppt/theme/themeOverride765.xml" ContentType="application/vnd.openxmlformats-officedocument.themeOverride+xml"/>
  <Override PartName="/ppt/theme/themeOverride766.xml" ContentType="application/vnd.openxmlformats-officedocument.themeOverride+xml"/>
  <Override PartName="/ppt/theme/themeOverride767.xml" ContentType="application/vnd.openxmlformats-officedocument.themeOverride+xml"/>
  <Override PartName="/ppt/theme/themeOverride768.xml" ContentType="application/vnd.openxmlformats-officedocument.themeOverride+xml"/>
  <Override PartName="/ppt/theme/themeOverride769.xml" ContentType="application/vnd.openxmlformats-officedocument.themeOverride+xml"/>
  <Override PartName="/ppt/theme/themeOverride770.xml" ContentType="application/vnd.openxmlformats-officedocument.themeOverride+xml"/>
  <Override PartName="/ppt/theme/themeOverride771.xml" ContentType="application/vnd.openxmlformats-officedocument.themeOverride+xml"/>
  <Override PartName="/ppt/theme/themeOverride772.xml" ContentType="application/vnd.openxmlformats-officedocument.themeOverride+xml"/>
  <Override PartName="/ppt/theme/themeOverride773.xml" ContentType="application/vnd.openxmlformats-officedocument.themeOverride+xml"/>
  <Override PartName="/ppt/theme/themeOverride774.xml" ContentType="application/vnd.openxmlformats-officedocument.themeOverride+xml"/>
  <Override PartName="/ppt/theme/themeOverride775.xml" ContentType="application/vnd.openxmlformats-officedocument.themeOverride+xml"/>
  <Override PartName="/ppt/theme/themeOverride776.xml" ContentType="application/vnd.openxmlformats-officedocument.themeOverride+xml"/>
  <Override PartName="/ppt/theme/themeOverride777.xml" ContentType="application/vnd.openxmlformats-officedocument.themeOverride+xml"/>
  <Override PartName="/ppt/theme/themeOverride778.xml" ContentType="application/vnd.openxmlformats-officedocument.themeOverride+xml"/>
  <Override PartName="/ppt/theme/themeOverride779.xml" ContentType="application/vnd.openxmlformats-officedocument.themeOverride+xml"/>
  <Override PartName="/ppt/theme/themeOverride780.xml" ContentType="application/vnd.openxmlformats-officedocument.themeOverride+xml"/>
  <Override PartName="/ppt/theme/themeOverride781.xml" ContentType="application/vnd.openxmlformats-officedocument.themeOverride+xml"/>
  <Override PartName="/ppt/theme/themeOverride782.xml" ContentType="application/vnd.openxmlformats-officedocument.themeOverride+xml"/>
  <Override PartName="/ppt/theme/themeOverride783.xml" ContentType="application/vnd.openxmlformats-officedocument.themeOverride+xml"/>
  <Override PartName="/ppt/theme/themeOverride784.xml" ContentType="application/vnd.openxmlformats-officedocument.themeOverride+xml"/>
  <Override PartName="/ppt/theme/themeOverride785.xml" ContentType="application/vnd.openxmlformats-officedocument.themeOverride+xml"/>
  <Override PartName="/ppt/theme/themeOverride786.xml" ContentType="application/vnd.openxmlformats-officedocument.themeOverride+xml"/>
  <Override PartName="/ppt/theme/themeOverride787.xml" ContentType="application/vnd.openxmlformats-officedocument.themeOverride+xml"/>
  <Override PartName="/ppt/theme/themeOverride788.xml" ContentType="application/vnd.openxmlformats-officedocument.themeOverride+xml"/>
  <Override PartName="/ppt/theme/themeOverride789.xml" ContentType="application/vnd.openxmlformats-officedocument.themeOverride+xml"/>
  <Override PartName="/ppt/theme/themeOverride790.xml" ContentType="application/vnd.openxmlformats-officedocument.themeOverride+xml"/>
  <Override PartName="/ppt/theme/themeOverride791.xml" ContentType="application/vnd.openxmlformats-officedocument.themeOverride+xml"/>
  <Override PartName="/ppt/theme/themeOverride792.xml" ContentType="application/vnd.openxmlformats-officedocument.themeOverride+xml"/>
  <Override PartName="/ppt/theme/themeOverride793.xml" ContentType="application/vnd.openxmlformats-officedocument.themeOverride+xml"/>
  <Override PartName="/ppt/theme/themeOverride794.xml" ContentType="application/vnd.openxmlformats-officedocument.themeOverride+xml"/>
  <Override PartName="/ppt/theme/themeOverride795.xml" ContentType="application/vnd.openxmlformats-officedocument.themeOverride+xml"/>
  <Override PartName="/ppt/theme/themeOverride796.xml" ContentType="application/vnd.openxmlformats-officedocument.themeOverride+xml"/>
  <Override PartName="/ppt/theme/themeOverride797.xml" ContentType="application/vnd.openxmlformats-officedocument.themeOverride+xml"/>
  <Override PartName="/ppt/theme/themeOverride798.xml" ContentType="application/vnd.openxmlformats-officedocument.themeOverride+xml"/>
  <Override PartName="/ppt/theme/themeOverride799.xml" ContentType="application/vnd.openxmlformats-officedocument.themeOverride+xml"/>
  <Override PartName="/ppt/theme/themeOverride800.xml" ContentType="application/vnd.openxmlformats-officedocument.themeOverride+xml"/>
  <Override PartName="/ppt/theme/themeOverride801.xml" ContentType="application/vnd.openxmlformats-officedocument.themeOverride+xml"/>
  <Override PartName="/ppt/theme/themeOverride802.xml" ContentType="application/vnd.openxmlformats-officedocument.themeOverride+xml"/>
  <Override PartName="/ppt/theme/themeOverride803.xml" ContentType="application/vnd.openxmlformats-officedocument.themeOverride+xml"/>
  <Override PartName="/ppt/theme/themeOverride804.xml" ContentType="application/vnd.openxmlformats-officedocument.themeOverride+xml"/>
  <Override PartName="/ppt/theme/themeOverride805.xml" ContentType="application/vnd.openxmlformats-officedocument.themeOverride+xml"/>
  <Override PartName="/ppt/theme/themeOverride806.xml" ContentType="application/vnd.openxmlformats-officedocument.themeOverride+xml"/>
  <Override PartName="/ppt/theme/themeOverride807.xml" ContentType="application/vnd.openxmlformats-officedocument.themeOverride+xml"/>
  <Override PartName="/ppt/theme/themeOverride808.xml" ContentType="application/vnd.openxmlformats-officedocument.themeOverride+xml"/>
  <Override PartName="/ppt/theme/themeOverride809.xml" ContentType="application/vnd.openxmlformats-officedocument.themeOverride+xml"/>
  <Override PartName="/ppt/theme/themeOverride810.xml" ContentType="application/vnd.openxmlformats-officedocument.themeOverride+xml"/>
  <Override PartName="/ppt/theme/themeOverride811.xml" ContentType="application/vnd.openxmlformats-officedocument.themeOverride+xml"/>
  <Override PartName="/ppt/theme/themeOverride812.xml" ContentType="application/vnd.openxmlformats-officedocument.themeOverride+xml"/>
  <Override PartName="/ppt/theme/themeOverride813.xml" ContentType="application/vnd.openxmlformats-officedocument.themeOverride+xml"/>
  <Override PartName="/ppt/theme/themeOverride814.xml" ContentType="application/vnd.openxmlformats-officedocument.themeOverride+xml"/>
  <Override PartName="/ppt/theme/themeOverride815.xml" ContentType="application/vnd.openxmlformats-officedocument.themeOverride+xml"/>
  <Override PartName="/ppt/theme/themeOverride816.xml" ContentType="application/vnd.openxmlformats-officedocument.themeOverride+xml"/>
  <Override PartName="/ppt/theme/themeOverride817.xml" ContentType="application/vnd.openxmlformats-officedocument.themeOverride+xml"/>
  <Override PartName="/ppt/theme/themeOverride818.xml" ContentType="application/vnd.openxmlformats-officedocument.themeOverride+xml"/>
  <Override PartName="/ppt/theme/themeOverride819.xml" ContentType="application/vnd.openxmlformats-officedocument.themeOverride+xml"/>
  <Override PartName="/ppt/theme/themeOverride820.xml" ContentType="application/vnd.openxmlformats-officedocument.themeOverride+xml"/>
  <Override PartName="/ppt/theme/themeOverride821.xml" ContentType="application/vnd.openxmlformats-officedocument.themeOverride+xml"/>
  <Override PartName="/ppt/theme/themeOverride822.xml" ContentType="application/vnd.openxmlformats-officedocument.themeOverride+xml"/>
  <Override PartName="/ppt/theme/themeOverride823.xml" ContentType="application/vnd.openxmlformats-officedocument.themeOverride+xml"/>
  <Override PartName="/ppt/theme/themeOverride824.xml" ContentType="application/vnd.openxmlformats-officedocument.themeOverride+xml"/>
  <Override PartName="/ppt/theme/themeOverride825.xml" ContentType="application/vnd.openxmlformats-officedocument.themeOverride+xml"/>
  <Override PartName="/ppt/theme/themeOverride826.xml" ContentType="application/vnd.openxmlformats-officedocument.themeOverride+xml"/>
  <Override PartName="/ppt/theme/themeOverride827.xml" ContentType="application/vnd.openxmlformats-officedocument.themeOverride+xml"/>
  <Override PartName="/ppt/theme/themeOverride828.xml" ContentType="application/vnd.openxmlformats-officedocument.themeOverride+xml"/>
  <Override PartName="/ppt/theme/themeOverride829.xml" ContentType="application/vnd.openxmlformats-officedocument.themeOverride+xml"/>
  <Override PartName="/ppt/theme/themeOverride830.xml" ContentType="application/vnd.openxmlformats-officedocument.themeOverride+xml"/>
  <Override PartName="/ppt/theme/themeOverride831.xml" ContentType="application/vnd.openxmlformats-officedocument.themeOverride+xml"/>
  <Override PartName="/ppt/theme/themeOverride832.xml" ContentType="application/vnd.openxmlformats-officedocument.themeOverride+xml"/>
  <Override PartName="/ppt/theme/themeOverride833.xml" ContentType="application/vnd.openxmlformats-officedocument.themeOverride+xml"/>
  <Override PartName="/ppt/theme/themeOverride834.xml" ContentType="application/vnd.openxmlformats-officedocument.themeOverride+xml"/>
  <Override PartName="/ppt/theme/themeOverride835.xml" ContentType="application/vnd.openxmlformats-officedocument.themeOverride+xml"/>
  <Override PartName="/ppt/theme/themeOverride836.xml" ContentType="application/vnd.openxmlformats-officedocument.themeOverride+xml"/>
  <Override PartName="/ppt/theme/themeOverride837.xml" ContentType="application/vnd.openxmlformats-officedocument.themeOverride+xml"/>
  <Override PartName="/ppt/theme/themeOverride838.xml" ContentType="application/vnd.openxmlformats-officedocument.themeOverride+xml"/>
  <Override PartName="/ppt/theme/themeOverride839.xml" ContentType="application/vnd.openxmlformats-officedocument.themeOverride+xml"/>
  <Override PartName="/ppt/theme/themeOverride840.xml" ContentType="application/vnd.openxmlformats-officedocument.themeOverride+xml"/>
  <Override PartName="/ppt/theme/themeOverride841.xml" ContentType="application/vnd.openxmlformats-officedocument.themeOverride+xml"/>
  <Override PartName="/ppt/theme/themeOverride842.xml" ContentType="application/vnd.openxmlformats-officedocument.themeOverride+xml"/>
  <Override PartName="/ppt/theme/themeOverride843.xml" ContentType="application/vnd.openxmlformats-officedocument.themeOverride+xml"/>
  <Override PartName="/ppt/theme/themeOverride844.xml" ContentType="application/vnd.openxmlformats-officedocument.themeOverride+xml"/>
  <Override PartName="/ppt/theme/themeOverride845.xml" ContentType="application/vnd.openxmlformats-officedocument.themeOverride+xml"/>
  <Override PartName="/ppt/theme/themeOverride846.xml" ContentType="application/vnd.openxmlformats-officedocument.themeOverride+xml"/>
  <Override PartName="/ppt/theme/themeOverride847.xml" ContentType="application/vnd.openxmlformats-officedocument.themeOverride+xml"/>
  <Override PartName="/ppt/theme/themeOverride848.xml" ContentType="application/vnd.openxmlformats-officedocument.themeOverride+xml"/>
  <Override PartName="/ppt/theme/themeOverride849.xml" ContentType="application/vnd.openxmlformats-officedocument.themeOverride+xml"/>
  <Override PartName="/ppt/theme/themeOverride850.xml" ContentType="application/vnd.openxmlformats-officedocument.themeOverride+xml"/>
  <Override PartName="/ppt/theme/themeOverride851.xml" ContentType="application/vnd.openxmlformats-officedocument.themeOverride+xml"/>
  <Override PartName="/ppt/theme/themeOverride852.xml" ContentType="application/vnd.openxmlformats-officedocument.themeOverride+xml"/>
  <Override PartName="/ppt/theme/themeOverride853.xml" ContentType="application/vnd.openxmlformats-officedocument.themeOverride+xml"/>
  <Override PartName="/ppt/theme/themeOverride854.xml" ContentType="application/vnd.openxmlformats-officedocument.themeOverride+xml"/>
  <Override PartName="/ppt/theme/themeOverride855.xml" ContentType="application/vnd.openxmlformats-officedocument.themeOverride+xml"/>
  <Override PartName="/ppt/theme/themeOverride856.xml" ContentType="application/vnd.openxmlformats-officedocument.themeOverride+xml"/>
  <Override PartName="/ppt/theme/themeOverride857.xml" ContentType="application/vnd.openxmlformats-officedocument.themeOverride+xml"/>
  <Override PartName="/ppt/theme/themeOverride858.xml" ContentType="application/vnd.openxmlformats-officedocument.themeOverride+xml"/>
  <Override PartName="/ppt/theme/themeOverride859.xml" ContentType="application/vnd.openxmlformats-officedocument.themeOverride+xml"/>
  <Override PartName="/ppt/theme/themeOverride860.xml" ContentType="application/vnd.openxmlformats-officedocument.themeOverride+xml"/>
  <Override PartName="/ppt/theme/themeOverride861.xml" ContentType="application/vnd.openxmlformats-officedocument.themeOverride+xml"/>
  <Override PartName="/ppt/theme/themeOverride862.xml" ContentType="application/vnd.openxmlformats-officedocument.themeOverride+xml"/>
  <Override PartName="/ppt/theme/themeOverride863.xml" ContentType="application/vnd.openxmlformats-officedocument.themeOverride+xml"/>
  <Override PartName="/ppt/theme/themeOverride864.xml" ContentType="application/vnd.openxmlformats-officedocument.themeOverride+xml"/>
  <Override PartName="/ppt/theme/themeOverride865.xml" ContentType="application/vnd.openxmlformats-officedocument.themeOverride+xml"/>
  <Override PartName="/ppt/theme/themeOverride866.xml" ContentType="application/vnd.openxmlformats-officedocument.themeOverride+xml"/>
  <Override PartName="/ppt/theme/themeOverride867.xml" ContentType="application/vnd.openxmlformats-officedocument.themeOverride+xml"/>
  <Override PartName="/ppt/theme/themeOverride868.xml" ContentType="application/vnd.openxmlformats-officedocument.themeOverride+xml"/>
  <Override PartName="/ppt/theme/themeOverride869.xml" ContentType="application/vnd.openxmlformats-officedocument.themeOverride+xml"/>
  <Override PartName="/ppt/theme/themeOverride870.xml" ContentType="application/vnd.openxmlformats-officedocument.themeOverride+xml"/>
  <Override PartName="/ppt/theme/themeOverride871.xml" ContentType="application/vnd.openxmlformats-officedocument.themeOverride+xml"/>
  <Override PartName="/ppt/theme/themeOverride872.xml" ContentType="application/vnd.openxmlformats-officedocument.themeOverride+xml"/>
  <Override PartName="/ppt/theme/themeOverride873.xml" ContentType="application/vnd.openxmlformats-officedocument.themeOverride+xml"/>
  <Override PartName="/ppt/theme/themeOverride874.xml" ContentType="application/vnd.openxmlformats-officedocument.themeOverride+xml"/>
  <Override PartName="/ppt/theme/themeOverride875.xml" ContentType="application/vnd.openxmlformats-officedocument.themeOverride+xml"/>
  <Override PartName="/ppt/theme/themeOverride876.xml" ContentType="application/vnd.openxmlformats-officedocument.themeOverride+xml"/>
  <Override PartName="/ppt/theme/themeOverride877.xml" ContentType="application/vnd.openxmlformats-officedocument.themeOverride+xml"/>
  <Override PartName="/ppt/theme/themeOverride878.xml" ContentType="application/vnd.openxmlformats-officedocument.themeOverride+xml"/>
  <Override PartName="/ppt/theme/themeOverride879.xml" ContentType="application/vnd.openxmlformats-officedocument.themeOverride+xml"/>
  <Override PartName="/ppt/theme/themeOverride880.xml" ContentType="application/vnd.openxmlformats-officedocument.themeOverride+xml"/>
  <Override PartName="/ppt/theme/themeOverride881.xml" ContentType="application/vnd.openxmlformats-officedocument.themeOverride+xml"/>
  <Override PartName="/ppt/theme/themeOverride882.xml" ContentType="application/vnd.openxmlformats-officedocument.themeOverride+xml"/>
  <Override PartName="/ppt/theme/themeOverride883.xml" ContentType="application/vnd.openxmlformats-officedocument.themeOverride+xml"/>
  <Override PartName="/ppt/theme/themeOverride884.xml" ContentType="application/vnd.openxmlformats-officedocument.themeOverride+xml"/>
  <Override PartName="/ppt/theme/themeOverride885.xml" ContentType="application/vnd.openxmlformats-officedocument.themeOverride+xml"/>
  <Override PartName="/ppt/theme/themeOverride886.xml" ContentType="application/vnd.openxmlformats-officedocument.themeOverride+xml"/>
  <Override PartName="/ppt/theme/themeOverride887.xml" ContentType="application/vnd.openxmlformats-officedocument.themeOverride+xml"/>
  <Override PartName="/ppt/theme/themeOverride888.xml" ContentType="application/vnd.openxmlformats-officedocument.themeOverride+xml"/>
  <Override PartName="/ppt/theme/themeOverride889.xml" ContentType="application/vnd.openxmlformats-officedocument.themeOverride+xml"/>
  <Override PartName="/ppt/theme/themeOverride890.xml" ContentType="application/vnd.openxmlformats-officedocument.themeOverride+xml"/>
  <Override PartName="/ppt/theme/themeOverride891.xml" ContentType="application/vnd.openxmlformats-officedocument.themeOverride+xml"/>
  <Override PartName="/ppt/theme/themeOverride892.xml" ContentType="application/vnd.openxmlformats-officedocument.themeOverride+xml"/>
  <Override PartName="/ppt/theme/themeOverride893.xml" ContentType="application/vnd.openxmlformats-officedocument.themeOverride+xml"/>
  <Override PartName="/ppt/theme/themeOverride894.xml" ContentType="application/vnd.openxmlformats-officedocument.themeOverride+xml"/>
  <Override PartName="/ppt/theme/themeOverride895.xml" ContentType="application/vnd.openxmlformats-officedocument.themeOverride+xml"/>
  <Override PartName="/ppt/theme/themeOverride896.xml" ContentType="application/vnd.openxmlformats-officedocument.themeOverride+xml"/>
  <Override PartName="/ppt/theme/themeOverride897.xml" ContentType="application/vnd.openxmlformats-officedocument.themeOverride+xml"/>
  <Override PartName="/ppt/theme/themeOverride898.xml" ContentType="application/vnd.openxmlformats-officedocument.themeOverride+xml"/>
  <Override PartName="/ppt/theme/themeOverride899.xml" ContentType="application/vnd.openxmlformats-officedocument.themeOverride+xml"/>
  <Override PartName="/ppt/theme/themeOverride900.xml" ContentType="application/vnd.openxmlformats-officedocument.themeOverride+xml"/>
  <Override PartName="/ppt/theme/themeOverride901.xml" ContentType="application/vnd.openxmlformats-officedocument.themeOverride+xml"/>
  <Override PartName="/ppt/theme/themeOverride902.xml" ContentType="application/vnd.openxmlformats-officedocument.themeOverride+xml"/>
  <Override PartName="/ppt/theme/themeOverride903.xml" ContentType="application/vnd.openxmlformats-officedocument.themeOverride+xml"/>
  <Override PartName="/ppt/theme/themeOverride904.xml" ContentType="application/vnd.openxmlformats-officedocument.themeOverride+xml"/>
  <Override PartName="/ppt/theme/themeOverride905.xml" ContentType="application/vnd.openxmlformats-officedocument.themeOverride+xml"/>
  <Override PartName="/ppt/theme/themeOverride906.xml" ContentType="application/vnd.openxmlformats-officedocument.themeOverride+xml"/>
  <Override PartName="/ppt/theme/themeOverride907.xml" ContentType="application/vnd.openxmlformats-officedocument.themeOverride+xml"/>
  <Override PartName="/ppt/theme/themeOverride908.xml" ContentType="application/vnd.openxmlformats-officedocument.themeOverride+xml"/>
  <Override PartName="/ppt/theme/themeOverride909.xml" ContentType="application/vnd.openxmlformats-officedocument.themeOverride+xml"/>
  <Override PartName="/ppt/theme/themeOverride910.xml" ContentType="application/vnd.openxmlformats-officedocument.themeOverride+xml"/>
  <Override PartName="/ppt/theme/themeOverride911.xml" ContentType="application/vnd.openxmlformats-officedocument.themeOverride+xml"/>
  <Override PartName="/ppt/theme/themeOverride912.xml" ContentType="application/vnd.openxmlformats-officedocument.themeOverride+xml"/>
  <Override PartName="/ppt/theme/themeOverride913.xml" ContentType="application/vnd.openxmlformats-officedocument.themeOverride+xml"/>
  <Override PartName="/ppt/theme/themeOverride914.xml" ContentType="application/vnd.openxmlformats-officedocument.themeOverride+xml"/>
  <Override PartName="/ppt/theme/themeOverride915.xml" ContentType="application/vnd.openxmlformats-officedocument.themeOverride+xml"/>
  <Override PartName="/ppt/theme/themeOverride916.xml" ContentType="application/vnd.openxmlformats-officedocument.themeOverride+xml"/>
  <Override PartName="/ppt/theme/themeOverride917.xml" ContentType="application/vnd.openxmlformats-officedocument.themeOverride+xml"/>
  <Override PartName="/ppt/theme/themeOverride918.xml" ContentType="application/vnd.openxmlformats-officedocument.themeOverride+xml"/>
  <Override PartName="/ppt/theme/themeOverride919.xml" ContentType="application/vnd.openxmlformats-officedocument.themeOverride+xml"/>
  <Override PartName="/ppt/theme/themeOverride920.xml" ContentType="application/vnd.openxmlformats-officedocument.themeOverride+xml"/>
  <Override PartName="/ppt/theme/themeOverride921.xml" ContentType="application/vnd.openxmlformats-officedocument.themeOverride+xml"/>
  <Override PartName="/ppt/theme/themeOverride922.xml" ContentType="application/vnd.openxmlformats-officedocument.themeOverride+xml"/>
  <Override PartName="/ppt/theme/themeOverride923.xml" ContentType="application/vnd.openxmlformats-officedocument.themeOverride+xml"/>
  <Override PartName="/ppt/theme/themeOverride924.xml" ContentType="application/vnd.openxmlformats-officedocument.themeOverride+xml"/>
  <Override PartName="/ppt/theme/themeOverride925.xml" ContentType="application/vnd.openxmlformats-officedocument.themeOverride+xml"/>
  <Override PartName="/ppt/theme/themeOverride926.xml" ContentType="application/vnd.openxmlformats-officedocument.themeOverride+xml"/>
  <Override PartName="/ppt/theme/themeOverride927.xml" ContentType="application/vnd.openxmlformats-officedocument.themeOverride+xml"/>
  <Override PartName="/ppt/theme/themeOverride928.xml" ContentType="application/vnd.openxmlformats-officedocument.themeOverride+xml"/>
  <Override PartName="/ppt/theme/themeOverride929.xml" ContentType="application/vnd.openxmlformats-officedocument.themeOverride+xml"/>
  <Override PartName="/ppt/theme/themeOverride930.xml" ContentType="application/vnd.openxmlformats-officedocument.themeOverride+xml"/>
  <Override PartName="/ppt/theme/themeOverride931.xml" ContentType="application/vnd.openxmlformats-officedocument.themeOverride+xml"/>
  <Override PartName="/ppt/theme/themeOverride932.xml" ContentType="application/vnd.openxmlformats-officedocument.themeOverride+xml"/>
  <Override PartName="/ppt/theme/themeOverride933.xml" ContentType="application/vnd.openxmlformats-officedocument.themeOverride+xml"/>
  <Override PartName="/ppt/theme/themeOverride934.xml" ContentType="application/vnd.openxmlformats-officedocument.themeOverride+xml"/>
  <Override PartName="/ppt/theme/themeOverride935.xml" ContentType="application/vnd.openxmlformats-officedocument.themeOverride+xml"/>
  <Override PartName="/ppt/theme/themeOverride936.xml" ContentType="application/vnd.openxmlformats-officedocument.themeOverride+xml"/>
  <Override PartName="/ppt/theme/themeOverride937.xml" ContentType="application/vnd.openxmlformats-officedocument.themeOverride+xml"/>
  <Override PartName="/ppt/theme/themeOverride938.xml" ContentType="application/vnd.openxmlformats-officedocument.themeOverride+xml"/>
  <Override PartName="/ppt/theme/themeOverride939.xml" ContentType="application/vnd.openxmlformats-officedocument.themeOverride+xml"/>
  <Override PartName="/ppt/theme/themeOverride940.xml" ContentType="application/vnd.openxmlformats-officedocument.themeOverride+xml"/>
  <Override PartName="/ppt/theme/themeOverride941.xml" ContentType="application/vnd.openxmlformats-officedocument.themeOverride+xml"/>
  <Override PartName="/ppt/theme/themeOverride942.xml" ContentType="application/vnd.openxmlformats-officedocument.themeOverride+xml"/>
  <Override PartName="/ppt/theme/themeOverride943.xml" ContentType="application/vnd.openxmlformats-officedocument.themeOverride+xml"/>
  <Override PartName="/ppt/theme/themeOverride944.xml" ContentType="application/vnd.openxmlformats-officedocument.themeOverride+xml"/>
  <Override PartName="/ppt/theme/themeOverride945.xml" ContentType="application/vnd.openxmlformats-officedocument.themeOverride+xml"/>
  <Override PartName="/ppt/theme/themeOverride946.xml" ContentType="application/vnd.openxmlformats-officedocument.themeOverride+xml"/>
  <Override PartName="/ppt/theme/themeOverride947.xml" ContentType="application/vnd.openxmlformats-officedocument.themeOverride+xml"/>
  <Override PartName="/ppt/theme/themeOverride948.xml" ContentType="application/vnd.openxmlformats-officedocument.themeOverride+xml"/>
  <Override PartName="/ppt/theme/themeOverride949.xml" ContentType="application/vnd.openxmlformats-officedocument.themeOverride+xml"/>
  <Override PartName="/ppt/theme/themeOverride950.xml" ContentType="application/vnd.openxmlformats-officedocument.themeOverride+xml"/>
  <Override PartName="/ppt/theme/themeOverride951.xml" ContentType="application/vnd.openxmlformats-officedocument.themeOverride+xml"/>
  <Override PartName="/ppt/theme/themeOverride952.xml" ContentType="application/vnd.openxmlformats-officedocument.themeOverride+xml"/>
  <Override PartName="/ppt/theme/themeOverride953.xml" ContentType="application/vnd.openxmlformats-officedocument.themeOverride+xml"/>
  <Override PartName="/ppt/theme/themeOverride954.xml" ContentType="application/vnd.openxmlformats-officedocument.themeOverride+xml"/>
  <Override PartName="/ppt/theme/themeOverride955.xml" ContentType="application/vnd.openxmlformats-officedocument.themeOverride+xml"/>
  <Override PartName="/ppt/theme/themeOverride956.xml" ContentType="application/vnd.openxmlformats-officedocument.themeOverride+xml"/>
  <Override PartName="/ppt/theme/themeOverride957.xml" ContentType="application/vnd.openxmlformats-officedocument.themeOverride+xml"/>
  <Override PartName="/ppt/theme/themeOverride958.xml" ContentType="application/vnd.openxmlformats-officedocument.themeOverride+xml"/>
  <Override PartName="/ppt/theme/themeOverride959.xml" ContentType="application/vnd.openxmlformats-officedocument.themeOverride+xml"/>
  <Override PartName="/ppt/theme/themeOverride960.xml" ContentType="application/vnd.openxmlformats-officedocument.themeOverride+xml"/>
  <Override PartName="/ppt/theme/themeOverride961.xml" ContentType="application/vnd.openxmlformats-officedocument.themeOverride+xml"/>
  <Override PartName="/ppt/theme/themeOverride962.xml" ContentType="application/vnd.openxmlformats-officedocument.themeOverride+xml"/>
  <Override PartName="/ppt/theme/themeOverride963.xml" ContentType="application/vnd.openxmlformats-officedocument.themeOverride+xml"/>
  <Override PartName="/ppt/theme/themeOverride964.xml" ContentType="application/vnd.openxmlformats-officedocument.themeOverride+xml"/>
  <Override PartName="/ppt/theme/themeOverride965.xml" ContentType="application/vnd.openxmlformats-officedocument.themeOverride+xml"/>
  <Override PartName="/ppt/theme/themeOverride966.xml" ContentType="application/vnd.openxmlformats-officedocument.themeOverride+xml"/>
  <Override PartName="/ppt/theme/themeOverride967.xml" ContentType="application/vnd.openxmlformats-officedocument.themeOverride+xml"/>
  <Override PartName="/ppt/theme/themeOverride968.xml" ContentType="application/vnd.openxmlformats-officedocument.themeOverride+xml"/>
  <Override PartName="/ppt/theme/themeOverride969.xml" ContentType="application/vnd.openxmlformats-officedocument.themeOverride+xml"/>
  <Override PartName="/ppt/theme/themeOverride970.xml" ContentType="application/vnd.openxmlformats-officedocument.themeOverride+xml"/>
  <Override PartName="/ppt/theme/themeOverride971.xml" ContentType="application/vnd.openxmlformats-officedocument.themeOverride+xml"/>
  <Override PartName="/ppt/theme/themeOverride972.xml" ContentType="application/vnd.openxmlformats-officedocument.themeOverride+xml"/>
  <Override PartName="/ppt/theme/themeOverride973.xml" ContentType="application/vnd.openxmlformats-officedocument.themeOverride+xml"/>
  <Override PartName="/ppt/theme/themeOverride974.xml" ContentType="application/vnd.openxmlformats-officedocument.themeOverride+xml"/>
  <Override PartName="/ppt/theme/themeOverride975.xml" ContentType="application/vnd.openxmlformats-officedocument.themeOverride+xml"/>
  <Override PartName="/ppt/theme/themeOverride976.xml" ContentType="application/vnd.openxmlformats-officedocument.themeOverride+xml"/>
  <Override PartName="/ppt/theme/themeOverride977.xml" ContentType="application/vnd.openxmlformats-officedocument.themeOverride+xml"/>
  <Override PartName="/ppt/theme/themeOverride978.xml" ContentType="application/vnd.openxmlformats-officedocument.themeOverride+xml"/>
  <Override PartName="/ppt/theme/themeOverride979.xml" ContentType="application/vnd.openxmlformats-officedocument.themeOverride+xml"/>
  <Override PartName="/ppt/theme/themeOverride980.xml" ContentType="application/vnd.openxmlformats-officedocument.themeOverride+xml"/>
  <Override PartName="/ppt/theme/themeOverride981.xml" ContentType="application/vnd.openxmlformats-officedocument.themeOverride+xml"/>
  <Override PartName="/ppt/theme/themeOverride982.xml" ContentType="application/vnd.openxmlformats-officedocument.themeOverride+xml"/>
  <Override PartName="/ppt/theme/themeOverride983.xml" ContentType="application/vnd.openxmlformats-officedocument.themeOverride+xml"/>
  <Override PartName="/ppt/theme/themeOverride984.xml" ContentType="application/vnd.openxmlformats-officedocument.themeOverride+xml"/>
  <Override PartName="/ppt/theme/themeOverride985.xml" ContentType="application/vnd.openxmlformats-officedocument.themeOverride+xml"/>
  <Override PartName="/ppt/theme/themeOverride986.xml" ContentType="application/vnd.openxmlformats-officedocument.themeOverride+xml"/>
  <Override PartName="/ppt/theme/themeOverride987.xml" ContentType="application/vnd.openxmlformats-officedocument.themeOverride+xml"/>
  <Override PartName="/ppt/theme/themeOverride988.xml" ContentType="application/vnd.openxmlformats-officedocument.themeOverride+xml"/>
  <Override PartName="/ppt/theme/themeOverride989.xml" ContentType="application/vnd.openxmlformats-officedocument.themeOverride+xml"/>
  <Override PartName="/ppt/theme/themeOverride990.xml" ContentType="application/vnd.openxmlformats-officedocument.themeOverride+xml"/>
  <Override PartName="/ppt/theme/themeOverride991.xml" ContentType="application/vnd.openxmlformats-officedocument.themeOverride+xml"/>
  <Override PartName="/ppt/theme/themeOverride992.xml" ContentType="application/vnd.openxmlformats-officedocument.themeOverride+xml"/>
  <Override PartName="/ppt/theme/themeOverride993.xml" ContentType="application/vnd.openxmlformats-officedocument.themeOverride+xml"/>
  <Override PartName="/ppt/theme/themeOverride994.xml" ContentType="application/vnd.openxmlformats-officedocument.themeOverride+xml"/>
  <Override PartName="/ppt/theme/themeOverride995.xml" ContentType="application/vnd.openxmlformats-officedocument.themeOverride+xml"/>
  <Override PartName="/ppt/theme/themeOverride996.xml" ContentType="application/vnd.openxmlformats-officedocument.themeOverride+xml"/>
  <Override PartName="/ppt/theme/themeOverride997.xml" ContentType="application/vnd.openxmlformats-officedocument.themeOverride+xml"/>
  <Override PartName="/ppt/theme/themeOverride998.xml" ContentType="application/vnd.openxmlformats-officedocument.themeOverride+xml"/>
  <Override PartName="/ppt/theme/themeOverride999.xml" ContentType="application/vnd.openxmlformats-officedocument.themeOverride+xml"/>
  <Override PartName="/ppt/theme/themeOverride1000.xml" ContentType="application/vnd.openxmlformats-officedocument.themeOverride+xml"/>
  <Override PartName="/ppt/theme/themeOverride1001.xml" ContentType="application/vnd.openxmlformats-officedocument.themeOverride+xml"/>
  <Override PartName="/ppt/theme/themeOverride1002.xml" ContentType="application/vnd.openxmlformats-officedocument.themeOverride+xml"/>
  <Override PartName="/ppt/theme/themeOverride1003.xml" ContentType="application/vnd.openxmlformats-officedocument.themeOverride+xml"/>
  <Override PartName="/ppt/theme/themeOverride1004.xml" ContentType="application/vnd.openxmlformats-officedocument.themeOverride+xml"/>
  <Override PartName="/ppt/theme/themeOverride1005.xml" ContentType="application/vnd.openxmlformats-officedocument.themeOverride+xml"/>
  <Override PartName="/ppt/theme/themeOverride1006.xml" ContentType="application/vnd.openxmlformats-officedocument.themeOverride+xml"/>
  <Override PartName="/ppt/theme/themeOverride1007.xml" ContentType="application/vnd.openxmlformats-officedocument.themeOverride+xml"/>
  <Override PartName="/ppt/theme/themeOverride1008.xml" ContentType="application/vnd.openxmlformats-officedocument.themeOverride+xml"/>
  <Override PartName="/ppt/theme/themeOverride1009.xml" ContentType="application/vnd.openxmlformats-officedocument.themeOverride+xml"/>
  <Override PartName="/ppt/theme/themeOverride1010.xml" ContentType="application/vnd.openxmlformats-officedocument.themeOverride+xml"/>
  <Override PartName="/ppt/theme/themeOverride1011.xml" ContentType="application/vnd.openxmlformats-officedocument.themeOverride+xml"/>
  <Override PartName="/ppt/theme/themeOverride1012.xml" ContentType="application/vnd.openxmlformats-officedocument.themeOverride+xml"/>
  <Override PartName="/ppt/theme/themeOverride1013.xml" ContentType="application/vnd.openxmlformats-officedocument.themeOverride+xml"/>
  <Override PartName="/ppt/theme/themeOverride1014.xml" ContentType="application/vnd.openxmlformats-officedocument.themeOverride+xml"/>
  <Override PartName="/ppt/theme/themeOverride1015.xml" ContentType="application/vnd.openxmlformats-officedocument.themeOverride+xml"/>
  <Override PartName="/ppt/theme/themeOverride1016.xml" ContentType="application/vnd.openxmlformats-officedocument.themeOverride+xml"/>
  <Override PartName="/ppt/theme/themeOverride1017.xml" ContentType="application/vnd.openxmlformats-officedocument.themeOverride+xml"/>
  <Override PartName="/ppt/theme/themeOverride1018.xml" ContentType="application/vnd.openxmlformats-officedocument.themeOverride+xml"/>
  <Override PartName="/ppt/theme/themeOverride1019.xml" ContentType="application/vnd.openxmlformats-officedocument.themeOverride+xml"/>
  <Override PartName="/ppt/theme/themeOverride1020.xml" ContentType="application/vnd.openxmlformats-officedocument.themeOverride+xml"/>
  <Override PartName="/ppt/theme/themeOverride1021.xml" ContentType="application/vnd.openxmlformats-officedocument.themeOverride+xml"/>
  <Override PartName="/ppt/theme/themeOverride1022.xml" ContentType="application/vnd.openxmlformats-officedocument.themeOverride+xml"/>
  <Override PartName="/ppt/theme/themeOverride1023.xml" ContentType="application/vnd.openxmlformats-officedocument.themeOverride+xml"/>
  <Override PartName="/ppt/theme/themeOverride1024.xml" ContentType="application/vnd.openxmlformats-officedocument.themeOverride+xml"/>
  <Override PartName="/ppt/theme/themeOverride1025.xml" ContentType="application/vnd.openxmlformats-officedocument.themeOverride+xml"/>
  <Override PartName="/ppt/theme/themeOverride1026.xml" ContentType="application/vnd.openxmlformats-officedocument.themeOverride+xml"/>
  <Override PartName="/ppt/theme/themeOverride1027.xml" ContentType="application/vnd.openxmlformats-officedocument.themeOverride+xml"/>
  <Override PartName="/ppt/theme/themeOverride1028.xml" ContentType="application/vnd.openxmlformats-officedocument.themeOverride+xml"/>
  <Override PartName="/ppt/theme/themeOverride1029.xml" ContentType="application/vnd.openxmlformats-officedocument.themeOverride+xml"/>
  <Override PartName="/ppt/theme/themeOverride1030.xml" ContentType="application/vnd.openxmlformats-officedocument.themeOverride+xml"/>
  <Override PartName="/ppt/theme/themeOverride1031.xml" ContentType="application/vnd.openxmlformats-officedocument.themeOverride+xml"/>
  <Override PartName="/ppt/theme/themeOverride1032.xml" ContentType="application/vnd.openxmlformats-officedocument.themeOverride+xml"/>
  <Override PartName="/ppt/theme/themeOverride1033.xml" ContentType="application/vnd.openxmlformats-officedocument.themeOverride+xml"/>
  <Override PartName="/ppt/theme/themeOverride1034.xml" ContentType="application/vnd.openxmlformats-officedocument.themeOverride+xml"/>
  <Override PartName="/ppt/theme/themeOverride1035.xml" ContentType="application/vnd.openxmlformats-officedocument.themeOverride+xml"/>
  <Override PartName="/ppt/theme/themeOverride1036.xml" ContentType="application/vnd.openxmlformats-officedocument.themeOverride+xml"/>
  <Override PartName="/ppt/theme/themeOverride1037.xml" ContentType="application/vnd.openxmlformats-officedocument.themeOverride+xml"/>
  <Override PartName="/ppt/theme/themeOverride1038.xml" ContentType="application/vnd.openxmlformats-officedocument.themeOverride+xml"/>
  <Override PartName="/ppt/theme/themeOverride1039.xml" ContentType="application/vnd.openxmlformats-officedocument.themeOverride+xml"/>
  <Override PartName="/ppt/theme/themeOverride1040.xml" ContentType="application/vnd.openxmlformats-officedocument.themeOverride+xml"/>
  <Override PartName="/ppt/theme/themeOverride1041.xml" ContentType="application/vnd.openxmlformats-officedocument.themeOverride+xml"/>
  <Override PartName="/ppt/theme/themeOverride1042.xml" ContentType="application/vnd.openxmlformats-officedocument.themeOverride+xml"/>
  <Override PartName="/ppt/theme/themeOverride1043.xml" ContentType="application/vnd.openxmlformats-officedocument.themeOverride+xml"/>
  <Override PartName="/ppt/theme/themeOverride1044.xml" ContentType="application/vnd.openxmlformats-officedocument.themeOverride+xml"/>
  <Override PartName="/ppt/theme/themeOverride1045.xml" ContentType="application/vnd.openxmlformats-officedocument.themeOverride+xml"/>
  <Override PartName="/ppt/theme/themeOverride1046.xml" ContentType="application/vnd.openxmlformats-officedocument.themeOverride+xml"/>
  <Override PartName="/ppt/theme/themeOverride1047.xml" ContentType="application/vnd.openxmlformats-officedocument.themeOverride+xml"/>
  <Override PartName="/ppt/theme/themeOverride1048.xml" ContentType="application/vnd.openxmlformats-officedocument.themeOverride+xml"/>
  <Override PartName="/ppt/theme/themeOverride1049.xml" ContentType="application/vnd.openxmlformats-officedocument.themeOverride+xml"/>
  <Override PartName="/ppt/theme/themeOverride1050.xml" ContentType="application/vnd.openxmlformats-officedocument.themeOverride+xml"/>
  <Override PartName="/ppt/theme/themeOverride1051.xml" ContentType="application/vnd.openxmlformats-officedocument.themeOverride+xml"/>
  <Override PartName="/ppt/theme/themeOverride1052.xml" ContentType="application/vnd.openxmlformats-officedocument.themeOverride+xml"/>
  <Override PartName="/ppt/theme/themeOverride1053.xml" ContentType="application/vnd.openxmlformats-officedocument.themeOverride+xml"/>
  <Override PartName="/ppt/theme/themeOverride1054.xml" ContentType="application/vnd.openxmlformats-officedocument.themeOverride+xml"/>
  <Override PartName="/ppt/theme/themeOverride1055.xml" ContentType="application/vnd.openxmlformats-officedocument.themeOverride+xml"/>
  <Override PartName="/ppt/theme/themeOverride1056.xml" ContentType="application/vnd.openxmlformats-officedocument.themeOverride+xml"/>
  <Override PartName="/ppt/theme/themeOverride1057.xml" ContentType="application/vnd.openxmlformats-officedocument.themeOverride+xml"/>
  <Override PartName="/ppt/theme/themeOverride1058.xml" ContentType="application/vnd.openxmlformats-officedocument.themeOverride+xml"/>
  <Override PartName="/ppt/theme/themeOverride1059.xml" ContentType="application/vnd.openxmlformats-officedocument.themeOverride+xml"/>
  <Override PartName="/ppt/theme/themeOverride1060.xml" ContentType="application/vnd.openxmlformats-officedocument.themeOverride+xml"/>
  <Override PartName="/ppt/theme/themeOverride1061.xml" ContentType="application/vnd.openxmlformats-officedocument.themeOverride+xml"/>
  <Override PartName="/ppt/theme/themeOverride1062.xml" ContentType="application/vnd.openxmlformats-officedocument.themeOverride+xml"/>
  <Override PartName="/ppt/theme/themeOverride1063.xml" ContentType="application/vnd.openxmlformats-officedocument.themeOverride+xml"/>
  <Override PartName="/ppt/theme/themeOverride1064.xml" ContentType="application/vnd.openxmlformats-officedocument.themeOverride+xml"/>
  <Override PartName="/ppt/theme/themeOverride1065.xml" ContentType="application/vnd.openxmlformats-officedocument.themeOverride+xml"/>
  <Override PartName="/ppt/theme/themeOverride1066.xml" ContentType="application/vnd.openxmlformats-officedocument.themeOverride+xml"/>
  <Override PartName="/ppt/theme/themeOverride1067.xml" ContentType="application/vnd.openxmlformats-officedocument.themeOverride+xml"/>
  <Override PartName="/ppt/theme/themeOverride1068.xml" ContentType="application/vnd.openxmlformats-officedocument.themeOverride+xml"/>
  <Override PartName="/ppt/theme/themeOverride1069.xml" ContentType="application/vnd.openxmlformats-officedocument.themeOverride+xml"/>
  <Override PartName="/ppt/theme/themeOverride1070.xml" ContentType="application/vnd.openxmlformats-officedocument.themeOverride+xml"/>
  <Override PartName="/ppt/theme/themeOverride1071.xml" ContentType="application/vnd.openxmlformats-officedocument.themeOverride+xml"/>
  <Override PartName="/ppt/theme/themeOverride1072.xml" ContentType="application/vnd.openxmlformats-officedocument.themeOverride+xml"/>
  <Override PartName="/ppt/theme/themeOverride1073.xml" ContentType="application/vnd.openxmlformats-officedocument.themeOverride+xml"/>
  <Override PartName="/ppt/theme/themeOverride1074.xml" ContentType="application/vnd.openxmlformats-officedocument.themeOverride+xml"/>
  <Override PartName="/ppt/theme/themeOverride1075.xml" ContentType="application/vnd.openxmlformats-officedocument.themeOverride+xml"/>
  <Override PartName="/ppt/theme/themeOverride1076.xml" ContentType="application/vnd.openxmlformats-officedocument.themeOverride+xml"/>
  <Override PartName="/ppt/theme/themeOverride1077.xml" ContentType="application/vnd.openxmlformats-officedocument.themeOverride+xml"/>
  <Override PartName="/ppt/theme/themeOverride1078.xml" ContentType="application/vnd.openxmlformats-officedocument.themeOverride+xml"/>
  <Override PartName="/ppt/theme/themeOverride1079.xml" ContentType="application/vnd.openxmlformats-officedocument.themeOverride+xml"/>
  <Override PartName="/ppt/theme/themeOverride1080.xml" ContentType="application/vnd.openxmlformats-officedocument.themeOverride+xml"/>
  <Override PartName="/ppt/theme/themeOverride1081.xml" ContentType="application/vnd.openxmlformats-officedocument.themeOverride+xml"/>
  <Override PartName="/ppt/theme/themeOverride1082.xml" ContentType="application/vnd.openxmlformats-officedocument.themeOverride+xml"/>
  <Override PartName="/ppt/theme/themeOverride1083.xml" ContentType="application/vnd.openxmlformats-officedocument.themeOverride+xml"/>
  <Override PartName="/ppt/theme/themeOverride1084.xml" ContentType="application/vnd.openxmlformats-officedocument.themeOverride+xml"/>
  <Override PartName="/ppt/theme/themeOverride1085.xml" ContentType="application/vnd.openxmlformats-officedocument.themeOverride+xml"/>
  <Override PartName="/ppt/theme/themeOverride1086.xml" ContentType="application/vnd.openxmlformats-officedocument.themeOverride+xml"/>
  <Override PartName="/ppt/theme/themeOverride1087.xml" ContentType="application/vnd.openxmlformats-officedocument.themeOverride+xml"/>
  <Override PartName="/ppt/theme/themeOverride1088.xml" ContentType="application/vnd.openxmlformats-officedocument.themeOverride+xml"/>
  <Override PartName="/ppt/theme/themeOverride1089.xml" ContentType="application/vnd.openxmlformats-officedocument.themeOverride+xml"/>
  <Override PartName="/ppt/theme/themeOverride1090.xml" ContentType="application/vnd.openxmlformats-officedocument.themeOverride+xml"/>
  <Override PartName="/ppt/theme/themeOverride1091.xml" ContentType="application/vnd.openxmlformats-officedocument.themeOverride+xml"/>
  <Override PartName="/ppt/theme/themeOverride1092.xml" ContentType="application/vnd.openxmlformats-officedocument.themeOverride+xml"/>
  <Override PartName="/ppt/theme/themeOverride1093.xml" ContentType="application/vnd.openxmlformats-officedocument.themeOverride+xml"/>
  <Override PartName="/ppt/theme/themeOverride1094.xml" ContentType="application/vnd.openxmlformats-officedocument.themeOverride+xml"/>
  <Override PartName="/ppt/theme/themeOverride1095.xml" ContentType="application/vnd.openxmlformats-officedocument.themeOverride+xml"/>
  <Override PartName="/ppt/theme/themeOverride1096.xml" ContentType="application/vnd.openxmlformats-officedocument.themeOverride+xml"/>
  <Override PartName="/ppt/theme/themeOverride1097.xml" ContentType="application/vnd.openxmlformats-officedocument.themeOverride+xml"/>
  <Override PartName="/ppt/theme/themeOverride1098.xml" ContentType="application/vnd.openxmlformats-officedocument.themeOverride+xml"/>
  <Override PartName="/ppt/theme/themeOverride1099.xml" ContentType="application/vnd.openxmlformats-officedocument.themeOverride+xml"/>
  <Override PartName="/ppt/theme/themeOverride1100.xml" ContentType="application/vnd.openxmlformats-officedocument.themeOverride+xml"/>
  <Override PartName="/ppt/theme/themeOverride1101.xml" ContentType="application/vnd.openxmlformats-officedocument.themeOverride+xml"/>
  <Override PartName="/ppt/theme/themeOverride1102.xml" ContentType="application/vnd.openxmlformats-officedocument.themeOverride+xml"/>
  <Override PartName="/ppt/theme/themeOverride1103.xml" ContentType="application/vnd.openxmlformats-officedocument.themeOverride+xml"/>
  <Override PartName="/ppt/theme/themeOverride1104.xml" ContentType="application/vnd.openxmlformats-officedocument.themeOverride+xml"/>
  <Override PartName="/ppt/theme/themeOverride1105.xml" ContentType="application/vnd.openxmlformats-officedocument.themeOverride+xml"/>
  <Override PartName="/ppt/theme/themeOverride1106.xml" ContentType="application/vnd.openxmlformats-officedocument.themeOverride+xml"/>
  <Override PartName="/ppt/theme/themeOverride1107.xml" ContentType="application/vnd.openxmlformats-officedocument.themeOverride+xml"/>
  <Override PartName="/ppt/theme/themeOverride1108.xml" ContentType="application/vnd.openxmlformats-officedocument.themeOverride+xml"/>
  <Override PartName="/ppt/theme/themeOverride1109.xml" ContentType="application/vnd.openxmlformats-officedocument.themeOverride+xml"/>
  <Override PartName="/ppt/theme/themeOverride1110.xml" ContentType="application/vnd.openxmlformats-officedocument.themeOverride+xml"/>
  <Override PartName="/ppt/theme/themeOverride1111.xml" ContentType="application/vnd.openxmlformats-officedocument.themeOverride+xml"/>
  <Override PartName="/ppt/theme/themeOverride1112.xml" ContentType="application/vnd.openxmlformats-officedocument.themeOverride+xml"/>
  <Override PartName="/ppt/theme/themeOverride1113.xml" ContentType="application/vnd.openxmlformats-officedocument.themeOverride+xml"/>
  <Override PartName="/ppt/theme/themeOverride1114.xml" ContentType="application/vnd.openxmlformats-officedocument.themeOverride+xml"/>
  <Override PartName="/ppt/theme/themeOverride1115.xml" ContentType="application/vnd.openxmlformats-officedocument.themeOverride+xml"/>
  <Override PartName="/ppt/theme/themeOverride1116.xml" ContentType="application/vnd.openxmlformats-officedocument.themeOverride+xml"/>
  <Override PartName="/ppt/theme/themeOverride1117.xml" ContentType="application/vnd.openxmlformats-officedocument.themeOverride+xml"/>
  <Override PartName="/ppt/theme/themeOverride1118.xml" ContentType="application/vnd.openxmlformats-officedocument.themeOverride+xml"/>
  <Override PartName="/ppt/theme/themeOverride1119.xml" ContentType="application/vnd.openxmlformats-officedocument.themeOverride+xml"/>
  <Override PartName="/ppt/theme/themeOverride1120.xml" ContentType="application/vnd.openxmlformats-officedocument.themeOverride+xml"/>
  <Override PartName="/ppt/theme/themeOverride1121.xml" ContentType="application/vnd.openxmlformats-officedocument.themeOverride+xml"/>
  <Override PartName="/ppt/theme/themeOverride1122.xml" ContentType="application/vnd.openxmlformats-officedocument.themeOverride+xml"/>
  <Override PartName="/ppt/theme/themeOverride1123.xml" ContentType="application/vnd.openxmlformats-officedocument.themeOverride+xml"/>
  <Override PartName="/ppt/theme/themeOverride1124.xml" ContentType="application/vnd.openxmlformats-officedocument.themeOverride+xml"/>
  <Override PartName="/ppt/theme/themeOverride1125.xml" ContentType="application/vnd.openxmlformats-officedocument.themeOverride+xml"/>
  <Override PartName="/ppt/theme/themeOverride1126.xml" ContentType="application/vnd.openxmlformats-officedocument.themeOverride+xml"/>
  <Override PartName="/ppt/theme/themeOverride1127.xml" ContentType="application/vnd.openxmlformats-officedocument.themeOverride+xml"/>
  <Override PartName="/ppt/theme/themeOverride1128.xml" ContentType="application/vnd.openxmlformats-officedocument.themeOverride+xml"/>
  <Override PartName="/ppt/theme/themeOverride1129.xml" ContentType="application/vnd.openxmlformats-officedocument.themeOverride+xml"/>
  <Override PartName="/ppt/theme/themeOverride1130.xml" ContentType="application/vnd.openxmlformats-officedocument.themeOverride+xml"/>
  <Override PartName="/ppt/theme/themeOverride1131.xml" ContentType="application/vnd.openxmlformats-officedocument.themeOverride+xml"/>
  <Override PartName="/ppt/theme/themeOverride1132.xml" ContentType="application/vnd.openxmlformats-officedocument.themeOverride+xml"/>
  <Override PartName="/ppt/theme/themeOverride1133.xml" ContentType="application/vnd.openxmlformats-officedocument.themeOverride+xml"/>
  <Override PartName="/ppt/theme/themeOverride1134.xml" ContentType="application/vnd.openxmlformats-officedocument.themeOverride+xml"/>
  <Override PartName="/ppt/theme/themeOverride1135.xml" ContentType="application/vnd.openxmlformats-officedocument.themeOverride+xml"/>
  <Override PartName="/ppt/theme/themeOverride1136.xml" ContentType="application/vnd.openxmlformats-officedocument.themeOverride+xml"/>
  <Override PartName="/ppt/theme/themeOverride1137.xml" ContentType="application/vnd.openxmlformats-officedocument.themeOverride+xml"/>
  <Override PartName="/ppt/theme/themeOverride1138.xml" ContentType="application/vnd.openxmlformats-officedocument.themeOverride+xml"/>
  <Override PartName="/ppt/theme/themeOverride1139.xml" ContentType="application/vnd.openxmlformats-officedocument.themeOverride+xml"/>
  <Override PartName="/ppt/theme/themeOverride1140.xml" ContentType="application/vnd.openxmlformats-officedocument.themeOverride+xml"/>
  <Override PartName="/ppt/theme/themeOverride1141.xml" ContentType="application/vnd.openxmlformats-officedocument.themeOverride+xml"/>
  <Override PartName="/ppt/theme/themeOverride1142.xml" ContentType="application/vnd.openxmlformats-officedocument.themeOverride+xml"/>
  <Override PartName="/ppt/theme/themeOverride1143.xml" ContentType="application/vnd.openxmlformats-officedocument.themeOverride+xml"/>
  <Override PartName="/ppt/theme/themeOverride1144.xml" ContentType="application/vnd.openxmlformats-officedocument.themeOverride+xml"/>
  <Override PartName="/ppt/theme/themeOverride1145.xml" ContentType="application/vnd.openxmlformats-officedocument.themeOverride+xml"/>
  <Override PartName="/ppt/theme/themeOverride1146.xml" ContentType="application/vnd.openxmlformats-officedocument.themeOverride+xml"/>
  <Override PartName="/ppt/theme/themeOverride1147.xml" ContentType="application/vnd.openxmlformats-officedocument.themeOverride+xml"/>
  <Override PartName="/ppt/theme/themeOverride1148.xml" ContentType="application/vnd.openxmlformats-officedocument.themeOverride+xml"/>
  <Override PartName="/ppt/theme/themeOverride1149.xml" ContentType="application/vnd.openxmlformats-officedocument.themeOverride+xml"/>
  <Override PartName="/ppt/theme/themeOverride1150.xml" ContentType="application/vnd.openxmlformats-officedocument.themeOverride+xml"/>
  <Override PartName="/ppt/theme/themeOverride1151.xml" ContentType="application/vnd.openxmlformats-officedocument.themeOverride+xml"/>
  <Override PartName="/ppt/theme/themeOverride1152.xml" ContentType="application/vnd.openxmlformats-officedocument.themeOverride+xml"/>
  <Override PartName="/ppt/theme/themeOverride1153.xml" ContentType="application/vnd.openxmlformats-officedocument.themeOverride+xml"/>
  <Override PartName="/ppt/theme/themeOverride1154.xml" ContentType="application/vnd.openxmlformats-officedocument.themeOverride+xml"/>
  <Override PartName="/ppt/theme/themeOverride1155.xml" ContentType="application/vnd.openxmlformats-officedocument.themeOverride+xml"/>
  <Override PartName="/ppt/theme/themeOverride1156.xml" ContentType="application/vnd.openxmlformats-officedocument.themeOverride+xml"/>
  <Override PartName="/ppt/theme/themeOverride1157.xml" ContentType="application/vnd.openxmlformats-officedocument.themeOverride+xml"/>
  <Override PartName="/ppt/theme/themeOverride1158.xml" ContentType="application/vnd.openxmlformats-officedocument.themeOverride+xml"/>
  <Override PartName="/ppt/theme/themeOverride1159.xml" ContentType="application/vnd.openxmlformats-officedocument.themeOverride+xml"/>
  <Override PartName="/ppt/theme/themeOverride1160.xml" ContentType="application/vnd.openxmlformats-officedocument.themeOverride+xml"/>
  <Override PartName="/ppt/theme/themeOverride1161.xml" ContentType="application/vnd.openxmlformats-officedocument.themeOverride+xml"/>
  <Override PartName="/ppt/theme/themeOverride1162.xml" ContentType="application/vnd.openxmlformats-officedocument.themeOverride+xml"/>
  <Override PartName="/ppt/theme/themeOverride1163.xml" ContentType="application/vnd.openxmlformats-officedocument.themeOverride+xml"/>
  <Override PartName="/ppt/theme/themeOverride1164.xml" ContentType="application/vnd.openxmlformats-officedocument.themeOverride+xml"/>
  <Override PartName="/ppt/theme/themeOverride1165.xml" ContentType="application/vnd.openxmlformats-officedocument.themeOverride+xml"/>
  <Override PartName="/ppt/theme/themeOverride1166.xml" ContentType="application/vnd.openxmlformats-officedocument.themeOverride+xml"/>
  <Override PartName="/ppt/theme/themeOverride1167.xml" ContentType="application/vnd.openxmlformats-officedocument.themeOverride+xml"/>
  <Override PartName="/ppt/theme/themeOverride1168.xml" ContentType="application/vnd.openxmlformats-officedocument.themeOverride+xml"/>
  <Override PartName="/ppt/theme/themeOverride1169.xml" ContentType="application/vnd.openxmlformats-officedocument.themeOverride+xml"/>
  <Override PartName="/ppt/theme/themeOverride1170.xml" ContentType="application/vnd.openxmlformats-officedocument.themeOverride+xml"/>
  <Override PartName="/ppt/theme/themeOverride1171.xml" ContentType="application/vnd.openxmlformats-officedocument.themeOverride+xml"/>
  <Override PartName="/ppt/theme/themeOverride1172.xml" ContentType="application/vnd.openxmlformats-officedocument.themeOverride+xml"/>
  <Override PartName="/ppt/theme/themeOverride1173.xml" ContentType="application/vnd.openxmlformats-officedocument.themeOverride+xml"/>
  <Override PartName="/ppt/theme/themeOverride1174.xml" ContentType="application/vnd.openxmlformats-officedocument.themeOverride+xml"/>
  <Override PartName="/ppt/theme/themeOverride1175.xml" ContentType="application/vnd.openxmlformats-officedocument.themeOverride+xml"/>
  <Override PartName="/ppt/theme/themeOverride1176.xml" ContentType="application/vnd.openxmlformats-officedocument.themeOverride+xml"/>
  <Override PartName="/ppt/theme/themeOverride1177.xml" ContentType="application/vnd.openxmlformats-officedocument.themeOverride+xml"/>
  <Override PartName="/ppt/theme/themeOverride1178.xml" ContentType="application/vnd.openxmlformats-officedocument.themeOverride+xml"/>
  <Override PartName="/ppt/theme/themeOverride1179.xml" ContentType="application/vnd.openxmlformats-officedocument.themeOverride+xml"/>
  <Override PartName="/ppt/theme/themeOverride1180.xml" ContentType="application/vnd.openxmlformats-officedocument.themeOverride+xml"/>
  <Override PartName="/ppt/theme/themeOverride1181.xml" ContentType="application/vnd.openxmlformats-officedocument.themeOverride+xml"/>
  <Override PartName="/ppt/theme/themeOverride1182.xml" ContentType="application/vnd.openxmlformats-officedocument.themeOverride+xml"/>
  <Override PartName="/ppt/theme/themeOverride1183.xml" ContentType="application/vnd.openxmlformats-officedocument.themeOverride+xml"/>
  <Override PartName="/ppt/theme/themeOverride1184.xml" ContentType="application/vnd.openxmlformats-officedocument.themeOverride+xml"/>
  <Override PartName="/ppt/theme/themeOverride1185.xml" ContentType="application/vnd.openxmlformats-officedocument.themeOverride+xml"/>
  <Override PartName="/ppt/theme/themeOverride1186.xml" ContentType="application/vnd.openxmlformats-officedocument.themeOverride+xml"/>
  <Override PartName="/ppt/theme/themeOverride1187.xml" ContentType="application/vnd.openxmlformats-officedocument.themeOverride+xml"/>
  <Override PartName="/ppt/theme/themeOverride1188.xml" ContentType="application/vnd.openxmlformats-officedocument.themeOverride+xml"/>
  <Override PartName="/ppt/theme/themeOverride1189.xml" ContentType="application/vnd.openxmlformats-officedocument.themeOverride+xml"/>
  <Override PartName="/ppt/theme/themeOverride1190.xml" ContentType="application/vnd.openxmlformats-officedocument.themeOverride+xml"/>
  <Override PartName="/ppt/theme/themeOverride1191.xml" ContentType="application/vnd.openxmlformats-officedocument.themeOverride+xml"/>
  <Override PartName="/ppt/theme/themeOverride1192.xml" ContentType="application/vnd.openxmlformats-officedocument.themeOverride+xml"/>
  <Override PartName="/ppt/theme/themeOverride1193.xml" ContentType="application/vnd.openxmlformats-officedocument.themeOverride+xml"/>
  <Override PartName="/ppt/theme/themeOverride1194.xml" ContentType="application/vnd.openxmlformats-officedocument.themeOverride+xml"/>
  <Override PartName="/ppt/theme/themeOverride1195.xml" ContentType="application/vnd.openxmlformats-officedocument.themeOverride+xml"/>
  <Override PartName="/ppt/theme/themeOverride1196.xml" ContentType="application/vnd.openxmlformats-officedocument.themeOverride+xml"/>
  <Override PartName="/ppt/theme/themeOverride1197.xml" ContentType="application/vnd.openxmlformats-officedocument.themeOverride+xml"/>
  <Override PartName="/ppt/theme/themeOverride1198.xml" ContentType="application/vnd.openxmlformats-officedocument.themeOverride+xml"/>
  <Override PartName="/ppt/theme/themeOverride1199.xml" ContentType="application/vnd.openxmlformats-officedocument.themeOverride+xml"/>
  <Override PartName="/ppt/theme/themeOverride1200.xml" ContentType="application/vnd.openxmlformats-officedocument.themeOverride+xml"/>
  <Override PartName="/ppt/theme/themeOverride1201.xml" ContentType="application/vnd.openxmlformats-officedocument.themeOverride+xml"/>
  <Override PartName="/ppt/theme/themeOverride1202.xml" ContentType="application/vnd.openxmlformats-officedocument.themeOverride+xml"/>
  <Override PartName="/ppt/theme/themeOverride1203.xml" ContentType="application/vnd.openxmlformats-officedocument.themeOverride+xml"/>
  <Override PartName="/ppt/theme/themeOverride1204.xml" ContentType="application/vnd.openxmlformats-officedocument.themeOverride+xml"/>
  <Override PartName="/ppt/theme/themeOverride1205.xml" ContentType="application/vnd.openxmlformats-officedocument.themeOverride+xml"/>
  <Override PartName="/ppt/theme/themeOverride1206.xml" ContentType="application/vnd.openxmlformats-officedocument.themeOverride+xml"/>
  <Override PartName="/ppt/theme/themeOverride1207.xml" ContentType="application/vnd.openxmlformats-officedocument.themeOverride+xml"/>
  <Override PartName="/ppt/theme/themeOverride1208.xml" ContentType="application/vnd.openxmlformats-officedocument.themeOverride+xml"/>
  <Override PartName="/ppt/theme/themeOverride1209.xml" ContentType="application/vnd.openxmlformats-officedocument.themeOverride+xml"/>
  <Override PartName="/ppt/theme/themeOverride1210.xml" ContentType="application/vnd.openxmlformats-officedocument.themeOverride+xml"/>
  <Override PartName="/ppt/theme/themeOverride1211.xml" ContentType="application/vnd.openxmlformats-officedocument.themeOverride+xml"/>
  <Override PartName="/ppt/theme/themeOverride1212.xml" ContentType="application/vnd.openxmlformats-officedocument.themeOverride+xml"/>
  <Override PartName="/ppt/theme/themeOverride1213.xml" ContentType="application/vnd.openxmlformats-officedocument.themeOverride+xml"/>
  <Override PartName="/ppt/theme/themeOverride1214.xml" ContentType="application/vnd.openxmlformats-officedocument.themeOverride+xml"/>
  <Override PartName="/ppt/theme/themeOverride1215.xml" ContentType="application/vnd.openxmlformats-officedocument.themeOverride+xml"/>
  <Override PartName="/ppt/theme/themeOverride1216.xml" ContentType="application/vnd.openxmlformats-officedocument.themeOverride+xml"/>
  <Override PartName="/ppt/theme/themeOverride1217.xml" ContentType="application/vnd.openxmlformats-officedocument.themeOverride+xml"/>
  <Override PartName="/ppt/theme/themeOverride1218.xml" ContentType="application/vnd.openxmlformats-officedocument.themeOverride+xml"/>
  <Override PartName="/ppt/theme/themeOverride1219.xml" ContentType="application/vnd.openxmlformats-officedocument.themeOverride+xml"/>
  <Override PartName="/ppt/theme/themeOverride1220.xml" ContentType="application/vnd.openxmlformats-officedocument.themeOverride+xml"/>
  <Override PartName="/ppt/theme/themeOverride1221.xml" ContentType="application/vnd.openxmlformats-officedocument.themeOverride+xml"/>
  <Override PartName="/ppt/theme/themeOverride1222.xml" ContentType="application/vnd.openxmlformats-officedocument.themeOverride+xml"/>
  <Override PartName="/ppt/theme/themeOverride1223.xml" ContentType="application/vnd.openxmlformats-officedocument.themeOverride+xml"/>
  <Override PartName="/ppt/theme/themeOverride1224.xml" ContentType="application/vnd.openxmlformats-officedocument.themeOverride+xml"/>
  <Override PartName="/ppt/theme/themeOverride1225.xml" ContentType="application/vnd.openxmlformats-officedocument.themeOverride+xml"/>
  <Override PartName="/ppt/theme/themeOverride1226.xml" ContentType="application/vnd.openxmlformats-officedocument.themeOverride+xml"/>
  <Override PartName="/ppt/theme/themeOverride1227.xml" ContentType="application/vnd.openxmlformats-officedocument.themeOverride+xml"/>
  <Override PartName="/ppt/theme/themeOverride1228.xml" ContentType="application/vnd.openxmlformats-officedocument.themeOverride+xml"/>
  <Override PartName="/ppt/theme/themeOverride1229.xml" ContentType="application/vnd.openxmlformats-officedocument.themeOverride+xml"/>
  <Override PartName="/ppt/theme/themeOverride1230.xml" ContentType="application/vnd.openxmlformats-officedocument.themeOverride+xml"/>
  <Override PartName="/ppt/theme/themeOverride1231.xml" ContentType="application/vnd.openxmlformats-officedocument.themeOverride+xml"/>
  <Override PartName="/ppt/theme/themeOverride1232.xml" ContentType="application/vnd.openxmlformats-officedocument.themeOverride+xml"/>
  <Override PartName="/ppt/theme/themeOverride1233.xml" ContentType="application/vnd.openxmlformats-officedocument.themeOverride+xml"/>
  <Override PartName="/ppt/theme/themeOverride1234.xml" ContentType="application/vnd.openxmlformats-officedocument.themeOverride+xml"/>
  <Override PartName="/ppt/theme/themeOverride1235.xml" ContentType="application/vnd.openxmlformats-officedocument.themeOverride+xml"/>
  <Override PartName="/ppt/theme/themeOverride1236.xml" ContentType="application/vnd.openxmlformats-officedocument.themeOverride+xml"/>
  <Override PartName="/ppt/theme/themeOverride1237.xml" ContentType="application/vnd.openxmlformats-officedocument.themeOverride+xml"/>
  <Override PartName="/ppt/theme/themeOverride1238.xml" ContentType="application/vnd.openxmlformats-officedocument.themeOverride+xml"/>
  <Override PartName="/ppt/theme/themeOverride1239.xml" ContentType="application/vnd.openxmlformats-officedocument.themeOverride+xml"/>
  <Override PartName="/ppt/theme/themeOverride1240.xml" ContentType="application/vnd.openxmlformats-officedocument.themeOverride+xml"/>
  <Override PartName="/ppt/theme/themeOverride1241.xml" ContentType="application/vnd.openxmlformats-officedocument.themeOverride+xml"/>
  <Override PartName="/ppt/theme/themeOverride1242.xml" ContentType="application/vnd.openxmlformats-officedocument.themeOverride+xml"/>
  <Override PartName="/ppt/theme/themeOverride1243.xml" ContentType="application/vnd.openxmlformats-officedocument.themeOverride+xml"/>
  <Override PartName="/ppt/theme/themeOverride1244.xml" ContentType="application/vnd.openxmlformats-officedocument.themeOverride+xml"/>
  <Override PartName="/ppt/theme/themeOverride1245.xml" ContentType="application/vnd.openxmlformats-officedocument.themeOverride+xml"/>
  <Override PartName="/ppt/theme/themeOverride1246.xml" ContentType="application/vnd.openxmlformats-officedocument.themeOverride+xml"/>
  <Override PartName="/ppt/theme/themeOverride1247.xml" ContentType="application/vnd.openxmlformats-officedocument.themeOverride+xml"/>
  <Override PartName="/ppt/theme/themeOverride1248.xml" ContentType="application/vnd.openxmlformats-officedocument.themeOverride+xml"/>
  <Override PartName="/ppt/theme/themeOverride1249.xml" ContentType="application/vnd.openxmlformats-officedocument.themeOverride+xml"/>
  <Override PartName="/ppt/theme/themeOverride1250.xml" ContentType="application/vnd.openxmlformats-officedocument.themeOverride+xml"/>
  <Override PartName="/ppt/theme/themeOverride1251.xml" ContentType="application/vnd.openxmlformats-officedocument.themeOverride+xml"/>
  <Override PartName="/ppt/theme/themeOverride1252.xml" ContentType="application/vnd.openxmlformats-officedocument.themeOverride+xml"/>
  <Override PartName="/ppt/theme/themeOverride1253.xml" ContentType="application/vnd.openxmlformats-officedocument.themeOverride+xml"/>
  <Override PartName="/ppt/theme/themeOverride1254.xml" ContentType="application/vnd.openxmlformats-officedocument.themeOverride+xml"/>
  <Override PartName="/ppt/theme/themeOverride1255.xml" ContentType="application/vnd.openxmlformats-officedocument.themeOverride+xml"/>
  <Override PartName="/ppt/theme/themeOverride1256.xml" ContentType="application/vnd.openxmlformats-officedocument.themeOverride+xml"/>
  <Override PartName="/ppt/theme/themeOverride1257.xml" ContentType="application/vnd.openxmlformats-officedocument.themeOverride+xml"/>
  <Override PartName="/ppt/theme/themeOverride1258.xml" ContentType="application/vnd.openxmlformats-officedocument.themeOverride+xml"/>
  <Override PartName="/ppt/theme/themeOverride1259.xml" ContentType="application/vnd.openxmlformats-officedocument.themeOverride+xml"/>
  <Override PartName="/ppt/theme/themeOverride1260.xml" ContentType="application/vnd.openxmlformats-officedocument.themeOverride+xml"/>
  <Override PartName="/ppt/theme/themeOverride1261.xml" ContentType="application/vnd.openxmlformats-officedocument.themeOverride+xml"/>
  <Override PartName="/ppt/theme/themeOverride1262.xml" ContentType="application/vnd.openxmlformats-officedocument.themeOverride+xml"/>
  <Override PartName="/ppt/theme/themeOverride1263.xml" ContentType="application/vnd.openxmlformats-officedocument.themeOverride+xml"/>
  <Override PartName="/ppt/theme/themeOverride1264.xml" ContentType="application/vnd.openxmlformats-officedocument.themeOverride+xml"/>
  <Override PartName="/ppt/theme/themeOverride1265.xml" ContentType="application/vnd.openxmlformats-officedocument.themeOverride+xml"/>
  <Override PartName="/ppt/theme/themeOverride1266.xml" ContentType="application/vnd.openxmlformats-officedocument.themeOverride+xml"/>
  <Override PartName="/ppt/theme/themeOverride1267.xml" ContentType="application/vnd.openxmlformats-officedocument.themeOverride+xml"/>
  <Override PartName="/ppt/theme/themeOverride1268.xml" ContentType="application/vnd.openxmlformats-officedocument.themeOverride+xml"/>
  <Override PartName="/ppt/theme/themeOverride1269.xml" ContentType="application/vnd.openxmlformats-officedocument.themeOverride+xml"/>
  <Override PartName="/ppt/theme/themeOverride1270.xml" ContentType="application/vnd.openxmlformats-officedocument.themeOverride+xml"/>
  <Override PartName="/ppt/theme/themeOverride1271.xml" ContentType="application/vnd.openxmlformats-officedocument.themeOverride+xml"/>
  <Override PartName="/ppt/theme/themeOverride1272.xml" ContentType="application/vnd.openxmlformats-officedocument.themeOverride+xml"/>
  <Override PartName="/ppt/theme/themeOverride1273.xml" ContentType="application/vnd.openxmlformats-officedocument.themeOverride+xml"/>
  <Override PartName="/ppt/theme/themeOverride1274.xml" ContentType="application/vnd.openxmlformats-officedocument.themeOverride+xml"/>
  <Override PartName="/ppt/theme/themeOverride1275.xml" ContentType="application/vnd.openxmlformats-officedocument.themeOverride+xml"/>
  <Override PartName="/ppt/theme/themeOverride1276.xml" ContentType="application/vnd.openxmlformats-officedocument.themeOverride+xml"/>
  <Override PartName="/ppt/theme/themeOverride1277.xml" ContentType="application/vnd.openxmlformats-officedocument.themeOverride+xml"/>
  <Override PartName="/ppt/theme/themeOverride1278.xml" ContentType="application/vnd.openxmlformats-officedocument.themeOverride+xml"/>
  <Override PartName="/ppt/theme/themeOverride1279.xml" ContentType="application/vnd.openxmlformats-officedocument.themeOverride+xml"/>
  <Override PartName="/ppt/theme/themeOverride1280.xml" ContentType="application/vnd.openxmlformats-officedocument.themeOverride+xml"/>
  <Override PartName="/ppt/theme/themeOverride1281.xml" ContentType="application/vnd.openxmlformats-officedocument.themeOverride+xml"/>
  <Override PartName="/ppt/theme/themeOverride1282.xml" ContentType="application/vnd.openxmlformats-officedocument.themeOverride+xml"/>
  <Override PartName="/ppt/theme/themeOverride1283.xml" ContentType="application/vnd.openxmlformats-officedocument.themeOverride+xml"/>
  <Override PartName="/ppt/theme/themeOverride1284.xml" ContentType="application/vnd.openxmlformats-officedocument.themeOverride+xml"/>
  <Override PartName="/ppt/theme/themeOverride1285.xml" ContentType="application/vnd.openxmlformats-officedocument.themeOverride+xml"/>
  <Override PartName="/ppt/theme/themeOverride1286.xml" ContentType="application/vnd.openxmlformats-officedocument.themeOverride+xml"/>
  <Override PartName="/ppt/theme/themeOverride1287.xml" ContentType="application/vnd.openxmlformats-officedocument.themeOverride+xml"/>
  <Override PartName="/ppt/theme/themeOverride1288.xml" ContentType="application/vnd.openxmlformats-officedocument.themeOverride+xml"/>
  <Override PartName="/ppt/theme/themeOverride1289.xml" ContentType="application/vnd.openxmlformats-officedocument.themeOverride+xml"/>
  <Override PartName="/ppt/theme/themeOverride1290.xml" ContentType="application/vnd.openxmlformats-officedocument.themeOverride+xml"/>
  <Override PartName="/ppt/theme/themeOverride1291.xml" ContentType="application/vnd.openxmlformats-officedocument.themeOverride+xml"/>
  <Override PartName="/ppt/theme/themeOverride1292.xml" ContentType="application/vnd.openxmlformats-officedocument.themeOverride+xml"/>
  <Override PartName="/ppt/theme/themeOverride1293.xml" ContentType="application/vnd.openxmlformats-officedocument.themeOverride+xml"/>
  <Override PartName="/ppt/theme/themeOverride1294.xml" ContentType="application/vnd.openxmlformats-officedocument.themeOverride+xml"/>
  <Override PartName="/ppt/theme/themeOverride1295.xml" ContentType="application/vnd.openxmlformats-officedocument.themeOverride+xml"/>
  <Override PartName="/ppt/theme/themeOverride1296.xml" ContentType="application/vnd.openxmlformats-officedocument.themeOverride+xml"/>
  <Override PartName="/ppt/theme/themeOverride1297.xml" ContentType="application/vnd.openxmlformats-officedocument.themeOverride+xml"/>
  <Override PartName="/ppt/theme/themeOverride1298.xml" ContentType="application/vnd.openxmlformats-officedocument.themeOverride+xml"/>
  <Override PartName="/ppt/theme/themeOverride1299.xml" ContentType="application/vnd.openxmlformats-officedocument.themeOverride+xml"/>
  <Override PartName="/ppt/theme/themeOverride1300.xml" ContentType="application/vnd.openxmlformats-officedocument.themeOverride+xml"/>
  <Override PartName="/ppt/theme/themeOverride1301.xml" ContentType="application/vnd.openxmlformats-officedocument.themeOverride+xml"/>
  <Override PartName="/ppt/theme/themeOverride1302.xml" ContentType="application/vnd.openxmlformats-officedocument.themeOverride+xml"/>
  <Override PartName="/ppt/theme/themeOverride1303.xml" ContentType="application/vnd.openxmlformats-officedocument.themeOverride+xml"/>
  <Override PartName="/ppt/theme/themeOverride1304.xml" ContentType="application/vnd.openxmlformats-officedocument.themeOverride+xml"/>
  <Override PartName="/ppt/theme/themeOverride1305.xml" ContentType="application/vnd.openxmlformats-officedocument.themeOverride+xml"/>
  <Override PartName="/ppt/theme/themeOverride1306.xml" ContentType="application/vnd.openxmlformats-officedocument.themeOverride+xml"/>
  <Override PartName="/ppt/theme/themeOverride1307.xml" ContentType="application/vnd.openxmlformats-officedocument.themeOverride+xml"/>
  <Override PartName="/ppt/theme/themeOverride1308.xml" ContentType="application/vnd.openxmlformats-officedocument.themeOverride+xml"/>
  <Override PartName="/ppt/theme/themeOverride1309.xml" ContentType="application/vnd.openxmlformats-officedocument.themeOverride+xml"/>
  <Override PartName="/ppt/theme/themeOverride1310.xml" ContentType="application/vnd.openxmlformats-officedocument.themeOverride+xml"/>
  <Override PartName="/ppt/theme/themeOverride1311.xml" ContentType="application/vnd.openxmlformats-officedocument.themeOverride+xml"/>
  <Override PartName="/ppt/theme/themeOverride1312.xml" ContentType="application/vnd.openxmlformats-officedocument.themeOverride+xml"/>
  <Override PartName="/ppt/theme/themeOverride1313.xml" ContentType="application/vnd.openxmlformats-officedocument.themeOverride+xml"/>
  <Override PartName="/ppt/theme/themeOverride1314.xml" ContentType="application/vnd.openxmlformats-officedocument.themeOverride+xml"/>
  <Override PartName="/ppt/theme/themeOverride1315.xml" ContentType="application/vnd.openxmlformats-officedocument.themeOverride+xml"/>
  <Override PartName="/ppt/theme/themeOverride1316.xml" ContentType="application/vnd.openxmlformats-officedocument.themeOverride+xml"/>
  <Override PartName="/ppt/theme/themeOverride1317.xml" ContentType="application/vnd.openxmlformats-officedocument.themeOverride+xml"/>
  <Override PartName="/ppt/theme/themeOverride1318.xml" ContentType="application/vnd.openxmlformats-officedocument.themeOverride+xml"/>
  <Override PartName="/ppt/theme/themeOverride1319.xml" ContentType="application/vnd.openxmlformats-officedocument.themeOverride+xml"/>
  <Override PartName="/ppt/theme/themeOverride1320.xml" ContentType="application/vnd.openxmlformats-officedocument.themeOverride+xml"/>
  <Override PartName="/ppt/theme/themeOverride1321.xml" ContentType="application/vnd.openxmlformats-officedocument.themeOverride+xml"/>
  <Override PartName="/ppt/theme/themeOverride1322.xml" ContentType="application/vnd.openxmlformats-officedocument.themeOverride+xml"/>
  <Override PartName="/ppt/theme/themeOverride1323.xml" ContentType="application/vnd.openxmlformats-officedocument.themeOverride+xml"/>
  <Override PartName="/ppt/theme/themeOverride1324.xml" ContentType="application/vnd.openxmlformats-officedocument.themeOverride+xml"/>
  <Override PartName="/ppt/theme/themeOverride1325.xml" ContentType="application/vnd.openxmlformats-officedocument.themeOverride+xml"/>
  <Override PartName="/ppt/theme/themeOverride1326.xml" ContentType="application/vnd.openxmlformats-officedocument.themeOverride+xml"/>
  <Override PartName="/ppt/theme/themeOverride1327.xml" ContentType="application/vnd.openxmlformats-officedocument.themeOverride+xml"/>
  <Override PartName="/ppt/theme/themeOverride1328.xml" ContentType="application/vnd.openxmlformats-officedocument.themeOverride+xml"/>
  <Override PartName="/ppt/theme/themeOverride1329.xml" ContentType="application/vnd.openxmlformats-officedocument.themeOverride+xml"/>
  <Override PartName="/ppt/theme/themeOverride1330.xml" ContentType="application/vnd.openxmlformats-officedocument.themeOverride+xml"/>
  <Override PartName="/ppt/theme/themeOverride1331.xml" ContentType="application/vnd.openxmlformats-officedocument.themeOverride+xml"/>
  <Override PartName="/ppt/theme/themeOverride1332.xml" ContentType="application/vnd.openxmlformats-officedocument.themeOverride+xml"/>
  <Override PartName="/ppt/theme/themeOverride1333.xml" ContentType="application/vnd.openxmlformats-officedocument.themeOverride+xml"/>
  <Override PartName="/ppt/theme/themeOverride1334.xml" ContentType="application/vnd.openxmlformats-officedocument.themeOverride+xml"/>
  <Override PartName="/ppt/theme/themeOverride1335.xml" ContentType="application/vnd.openxmlformats-officedocument.themeOverride+xml"/>
  <Override PartName="/ppt/theme/themeOverride1336.xml" ContentType="application/vnd.openxmlformats-officedocument.themeOverride+xml"/>
  <Override PartName="/ppt/theme/themeOverride1337.xml" ContentType="application/vnd.openxmlformats-officedocument.themeOverride+xml"/>
  <Override PartName="/ppt/theme/themeOverride1338.xml" ContentType="application/vnd.openxmlformats-officedocument.themeOverride+xml"/>
  <Override PartName="/ppt/theme/themeOverride1339.xml" ContentType="application/vnd.openxmlformats-officedocument.themeOverride+xml"/>
  <Override PartName="/ppt/theme/themeOverride1340.xml" ContentType="application/vnd.openxmlformats-officedocument.themeOverride+xml"/>
  <Override PartName="/ppt/theme/themeOverride1341.xml" ContentType="application/vnd.openxmlformats-officedocument.themeOverride+xml"/>
  <Override PartName="/ppt/theme/themeOverride1342.xml" ContentType="application/vnd.openxmlformats-officedocument.themeOverride+xml"/>
  <Override PartName="/ppt/theme/themeOverride1343.xml" ContentType="application/vnd.openxmlformats-officedocument.themeOverride+xml"/>
  <Override PartName="/ppt/theme/themeOverride1344.xml" ContentType="application/vnd.openxmlformats-officedocument.themeOverride+xml"/>
  <Override PartName="/ppt/theme/themeOverride1345.xml" ContentType="application/vnd.openxmlformats-officedocument.themeOverride+xml"/>
  <Override PartName="/ppt/theme/themeOverride1346.xml" ContentType="application/vnd.openxmlformats-officedocument.themeOverride+xml"/>
  <Override PartName="/ppt/theme/themeOverride1347.xml" ContentType="application/vnd.openxmlformats-officedocument.themeOverride+xml"/>
  <Override PartName="/ppt/theme/themeOverride1348.xml" ContentType="application/vnd.openxmlformats-officedocument.themeOverride+xml"/>
  <Override PartName="/ppt/theme/themeOverride1349.xml" ContentType="application/vnd.openxmlformats-officedocument.themeOverride+xml"/>
  <Override PartName="/ppt/theme/themeOverride1350.xml" ContentType="application/vnd.openxmlformats-officedocument.themeOverride+xml"/>
  <Override PartName="/ppt/theme/themeOverride1351.xml" ContentType="application/vnd.openxmlformats-officedocument.themeOverride+xml"/>
  <Override PartName="/ppt/theme/themeOverride1352.xml" ContentType="application/vnd.openxmlformats-officedocument.themeOverride+xml"/>
  <Override PartName="/ppt/theme/themeOverride1353.xml" ContentType="application/vnd.openxmlformats-officedocument.themeOverride+xml"/>
  <Override PartName="/ppt/theme/themeOverride1354.xml" ContentType="application/vnd.openxmlformats-officedocument.themeOverride+xml"/>
  <Override PartName="/ppt/theme/themeOverride1355.xml" ContentType="application/vnd.openxmlformats-officedocument.themeOverride+xml"/>
  <Override PartName="/ppt/theme/themeOverride1356.xml" ContentType="application/vnd.openxmlformats-officedocument.themeOverride+xml"/>
  <Override PartName="/ppt/theme/themeOverride1357.xml" ContentType="application/vnd.openxmlformats-officedocument.themeOverride+xml"/>
  <Override PartName="/ppt/theme/themeOverride1358.xml" ContentType="application/vnd.openxmlformats-officedocument.themeOverride+xml"/>
  <Override PartName="/ppt/theme/themeOverride1359.xml" ContentType="application/vnd.openxmlformats-officedocument.themeOverride+xml"/>
  <Override PartName="/ppt/theme/themeOverride1360.xml" ContentType="application/vnd.openxmlformats-officedocument.themeOverride+xml"/>
  <Override PartName="/ppt/theme/themeOverride1361.xml" ContentType="application/vnd.openxmlformats-officedocument.themeOverride+xml"/>
  <Override PartName="/ppt/theme/themeOverride1362.xml" ContentType="application/vnd.openxmlformats-officedocument.themeOverride+xml"/>
  <Override PartName="/ppt/theme/themeOverride1363.xml" ContentType="application/vnd.openxmlformats-officedocument.themeOverride+xml"/>
  <Override PartName="/ppt/theme/themeOverride1364.xml" ContentType="application/vnd.openxmlformats-officedocument.themeOverride+xml"/>
  <Override PartName="/ppt/theme/themeOverride1365.xml" ContentType="application/vnd.openxmlformats-officedocument.themeOverride+xml"/>
  <Override PartName="/ppt/theme/themeOverride1366.xml" ContentType="application/vnd.openxmlformats-officedocument.themeOverride+xml"/>
  <Override PartName="/ppt/theme/themeOverride1367.xml" ContentType="application/vnd.openxmlformats-officedocument.themeOverride+xml"/>
  <Override PartName="/ppt/theme/themeOverride1368.xml" ContentType="application/vnd.openxmlformats-officedocument.themeOverride+xml"/>
  <Override PartName="/ppt/theme/themeOverride1369.xml" ContentType="application/vnd.openxmlformats-officedocument.themeOverride+xml"/>
  <Override PartName="/ppt/theme/themeOverride1370.xml" ContentType="application/vnd.openxmlformats-officedocument.themeOverride+xml"/>
  <Override PartName="/ppt/theme/themeOverride1371.xml" ContentType="application/vnd.openxmlformats-officedocument.themeOverride+xml"/>
  <Override PartName="/ppt/theme/themeOverride1372.xml" ContentType="application/vnd.openxmlformats-officedocument.themeOverride+xml"/>
  <Override PartName="/ppt/theme/themeOverride1373.xml" ContentType="application/vnd.openxmlformats-officedocument.themeOverride+xml"/>
  <Override PartName="/ppt/theme/themeOverride1374.xml" ContentType="application/vnd.openxmlformats-officedocument.themeOverride+xml"/>
  <Override PartName="/ppt/theme/themeOverride1375.xml" ContentType="application/vnd.openxmlformats-officedocument.themeOverride+xml"/>
  <Override PartName="/ppt/theme/themeOverride1376.xml" ContentType="application/vnd.openxmlformats-officedocument.themeOverride+xml"/>
  <Override PartName="/ppt/theme/themeOverride1377.xml" ContentType="application/vnd.openxmlformats-officedocument.themeOverride+xml"/>
  <Override PartName="/ppt/theme/themeOverride1378.xml" ContentType="application/vnd.openxmlformats-officedocument.themeOverride+xml"/>
  <Override PartName="/ppt/theme/themeOverride1379.xml" ContentType="application/vnd.openxmlformats-officedocument.themeOverride+xml"/>
  <Override PartName="/ppt/theme/themeOverride1380.xml" ContentType="application/vnd.openxmlformats-officedocument.themeOverride+xml"/>
  <Override PartName="/ppt/theme/themeOverride1381.xml" ContentType="application/vnd.openxmlformats-officedocument.themeOverride+xml"/>
  <Override PartName="/ppt/theme/themeOverride1382.xml" ContentType="application/vnd.openxmlformats-officedocument.themeOverride+xml"/>
  <Override PartName="/ppt/theme/themeOverride1383.xml" ContentType="application/vnd.openxmlformats-officedocument.themeOverride+xml"/>
  <Override PartName="/ppt/theme/themeOverride1384.xml" ContentType="application/vnd.openxmlformats-officedocument.themeOverride+xml"/>
  <Override PartName="/ppt/theme/themeOverride1385.xml" ContentType="application/vnd.openxmlformats-officedocument.themeOverride+xml"/>
  <Override PartName="/ppt/theme/themeOverride1386.xml" ContentType="application/vnd.openxmlformats-officedocument.themeOverride+xml"/>
  <Override PartName="/ppt/theme/themeOverride1387.xml" ContentType="application/vnd.openxmlformats-officedocument.themeOverride+xml"/>
  <Override PartName="/ppt/theme/themeOverride1388.xml" ContentType="application/vnd.openxmlformats-officedocument.themeOverride+xml"/>
  <Override PartName="/ppt/theme/themeOverride1389.xml" ContentType="application/vnd.openxmlformats-officedocument.themeOverride+xml"/>
  <Override PartName="/ppt/theme/themeOverride1390.xml" ContentType="application/vnd.openxmlformats-officedocument.themeOverride+xml"/>
  <Override PartName="/ppt/theme/themeOverride1391.xml" ContentType="application/vnd.openxmlformats-officedocument.themeOverride+xml"/>
  <Override PartName="/ppt/theme/themeOverride1392.xml" ContentType="application/vnd.openxmlformats-officedocument.themeOverride+xml"/>
  <Override PartName="/ppt/theme/themeOverride1393.xml" ContentType="application/vnd.openxmlformats-officedocument.themeOverride+xml"/>
  <Override PartName="/ppt/theme/themeOverride1394.xml" ContentType="application/vnd.openxmlformats-officedocument.themeOverride+xml"/>
  <Override PartName="/ppt/theme/themeOverride1395.xml" ContentType="application/vnd.openxmlformats-officedocument.themeOverride+xml"/>
  <Override PartName="/ppt/theme/themeOverride1396.xml" ContentType="application/vnd.openxmlformats-officedocument.themeOverride+xml"/>
  <Override PartName="/ppt/theme/themeOverride1397.xml" ContentType="application/vnd.openxmlformats-officedocument.themeOverride+xml"/>
  <Override PartName="/ppt/theme/themeOverride1398.xml" ContentType="application/vnd.openxmlformats-officedocument.themeOverride+xml"/>
  <Override PartName="/ppt/theme/themeOverride1399.xml" ContentType="application/vnd.openxmlformats-officedocument.themeOverride+xml"/>
  <Override PartName="/ppt/theme/themeOverride1400.xml" ContentType="application/vnd.openxmlformats-officedocument.themeOverride+xml"/>
  <Override PartName="/ppt/theme/themeOverride1401.xml" ContentType="application/vnd.openxmlformats-officedocument.themeOverride+xml"/>
  <Override PartName="/ppt/theme/themeOverride1402.xml" ContentType="application/vnd.openxmlformats-officedocument.themeOverride+xml"/>
  <Override PartName="/ppt/theme/themeOverride1403.xml" ContentType="application/vnd.openxmlformats-officedocument.themeOverride+xml"/>
  <Override PartName="/ppt/theme/themeOverride1404.xml" ContentType="application/vnd.openxmlformats-officedocument.themeOverride+xml"/>
  <Override PartName="/ppt/theme/themeOverride1405.xml" ContentType="application/vnd.openxmlformats-officedocument.themeOverride+xml"/>
  <Override PartName="/ppt/theme/themeOverride1406.xml" ContentType="application/vnd.openxmlformats-officedocument.themeOverride+xml"/>
  <Override PartName="/ppt/theme/themeOverride1407.xml" ContentType="application/vnd.openxmlformats-officedocument.themeOverride+xml"/>
  <Override PartName="/ppt/theme/themeOverride1408.xml" ContentType="application/vnd.openxmlformats-officedocument.themeOverride+xml"/>
  <Override PartName="/ppt/theme/themeOverride1409.xml" ContentType="application/vnd.openxmlformats-officedocument.themeOverride+xml"/>
  <Override PartName="/ppt/theme/themeOverride1410.xml" ContentType="application/vnd.openxmlformats-officedocument.themeOverride+xml"/>
  <Override PartName="/ppt/theme/themeOverride1411.xml" ContentType="application/vnd.openxmlformats-officedocument.themeOverride+xml"/>
  <Override PartName="/ppt/theme/themeOverride1412.xml" ContentType="application/vnd.openxmlformats-officedocument.themeOverride+xml"/>
  <Override PartName="/ppt/theme/themeOverride1413.xml" ContentType="application/vnd.openxmlformats-officedocument.themeOverride+xml"/>
  <Override PartName="/ppt/theme/themeOverride1414.xml" ContentType="application/vnd.openxmlformats-officedocument.themeOverride+xml"/>
  <Override PartName="/ppt/theme/themeOverride1415.xml" ContentType="application/vnd.openxmlformats-officedocument.themeOverride+xml"/>
  <Override PartName="/ppt/theme/themeOverride1416.xml" ContentType="application/vnd.openxmlformats-officedocument.themeOverride+xml"/>
  <Override PartName="/ppt/theme/themeOverride1417.xml" ContentType="application/vnd.openxmlformats-officedocument.themeOverride+xml"/>
  <Override PartName="/ppt/theme/themeOverride1418.xml" ContentType="application/vnd.openxmlformats-officedocument.themeOverride+xml"/>
  <Override PartName="/ppt/theme/themeOverride1419.xml" ContentType="application/vnd.openxmlformats-officedocument.themeOverride+xml"/>
  <Override PartName="/ppt/theme/themeOverride1420.xml" ContentType="application/vnd.openxmlformats-officedocument.themeOverride+xml"/>
  <Override PartName="/ppt/theme/themeOverride1421.xml" ContentType="application/vnd.openxmlformats-officedocument.themeOverride+xml"/>
  <Override PartName="/ppt/theme/themeOverride1422.xml" ContentType="application/vnd.openxmlformats-officedocument.themeOverride+xml"/>
  <Override PartName="/ppt/theme/themeOverride1423.xml" ContentType="application/vnd.openxmlformats-officedocument.themeOverride+xml"/>
  <Override PartName="/ppt/theme/themeOverride1424.xml" ContentType="application/vnd.openxmlformats-officedocument.themeOverride+xml"/>
  <Override PartName="/ppt/theme/themeOverride1425.xml" ContentType="application/vnd.openxmlformats-officedocument.themeOverride+xml"/>
  <Override PartName="/ppt/theme/themeOverride1426.xml" ContentType="application/vnd.openxmlformats-officedocument.themeOverride+xml"/>
  <Override PartName="/ppt/theme/themeOverride1427.xml" ContentType="application/vnd.openxmlformats-officedocument.themeOverride+xml"/>
  <Override PartName="/ppt/theme/themeOverride1428.xml" ContentType="application/vnd.openxmlformats-officedocument.themeOverride+xml"/>
  <Override PartName="/ppt/theme/themeOverride1429.xml" ContentType="application/vnd.openxmlformats-officedocument.themeOverride+xml"/>
  <Override PartName="/ppt/theme/themeOverride1430.xml" ContentType="application/vnd.openxmlformats-officedocument.themeOverride+xml"/>
  <Override PartName="/ppt/theme/themeOverride1431.xml" ContentType="application/vnd.openxmlformats-officedocument.themeOverride+xml"/>
  <Override PartName="/ppt/theme/themeOverride1432.xml" ContentType="application/vnd.openxmlformats-officedocument.themeOverride+xml"/>
  <Override PartName="/ppt/theme/themeOverride1433.xml" ContentType="application/vnd.openxmlformats-officedocument.themeOverride+xml"/>
  <Override PartName="/ppt/theme/themeOverride1434.xml" ContentType="application/vnd.openxmlformats-officedocument.themeOverride+xml"/>
  <Override PartName="/ppt/theme/themeOverride1435.xml" ContentType="application/vnd.openxmlformats-officedocument.themeOverride+xml"/>
  <Override PartName="/ppt/theme/themeOverride1436.xml" ContentType="application/vnd.openxmlformats-officedocument.themeOverride+xml"/>
  <Override PartName="/ppt/theme/themeOverride1437.xml" ContentType="application/vnd.openxmlformats-officedocument.themeOverride+xml"/>
  <Override PartName="/ppt/theme/themeOverride1438.xml" ContentType="application/vnd.openxmlformats-officedocument.themeOverride+xml"/>
  <Override PartName="/ppt/theme/themeOverride1439.xml" ContentType="application/vnd.openxmlformats-officedocument.themeOverride+xml"/>
  <Override PartName="/ppt/theme/themeOverride1440.xml" ContentType="application/vnd.openxmlformats-officedocument.themeOverride+xml"/>
  <Override PartName="/ppt/theme/themeOverride1441.xml" ContentType="application/vnd.openxmlformats-officedocument.themeOverride+xml"/>
  <Override PartName="/ppt/theme/themeOverride1442.xml" ContentType="application/vnd.openxmlformats-officedocument.themeOverride+xml"/>
  <Override PartName="/ppt/theme/themeOverride1443.xml" ContentType="application/vnd.openxmlformats-officedocument.themeOverride+xml"/>
  <Override PartName="/ppt/theme/themeOverride1444.xml" ContentType="application/vnd.openxmlformats-officedocument.themeOverride+xml"/>
  <Override PartName="/ppt/theme/themeOverride1445.xml" ContentType="application/vnd.openxmlformats-officedocument.themeOverride+xml"/>
  <Override PartName="/ppt/theme/themeOverride1446.xml" ContentType="application/vnd.openxmlformats-officedocument.themeOverride+xml"/>
  <Override PartName="/ppt/theme/themeOverride1447.xml" ContentType="application/vnd.openxmlformats-officedocument.themeOverride+xml"/>
  <Override PartName="/ppt/theme/themeOverride1448.xml" ContentType="application/vnd.openxmlformats-officedocument.themeOverride+xml"/>
  <Override PartName="/ppt/theme/themeOverride1449.xml" ContentType="application/vnd.openxmlformats-officedocument.themeOverride+xml"/>
  <Override PartName="/ppt/theme/themeOverride1450.xml" ContentType="application/vnd.openxmlformats-officedocument.themeOverride+xml"/>
  <Override PartName="/ppt/theme/themeOverride1451.xml" ContentType="application/vnd.openxmlformats-officedocument.themeOverride+xml"/>
  <Override PartName="/ppt/theme/themeOverride1452.xml" ContentType="application/vnd.openxmlformats-officedocument.themeOverride+xml"/>
  <Override PartName="/ppt/theme/themeOverride1453.xml" ContentType="application/vnd.openxmlformats-officedocument.themeOverride+xml"/>
  <Override PartName="/ppt/theme/themeOverride1454.xml" ContentType="application/vnd.openxmlformats-officedocument.themeOverride+xml"/>
  <Override PartName="/ppt/theme/themeOverride1455.xml" ContentType="application/vnd.openxmlformats-officedocument.themeOverride+xml"/>
  <Override PartName="/ppt/theme/themeOverride1456.xml" ContentType="application/vnd.openxmlformats-officedocument.themeOverride+xml"/>
  <Override PartName="/ppt/theme/themeOverride1457.xml" ContentType="application/vnd.openxmlformats-officedocument.themeOverride+xml"/>
  <Override PartName="/ppt/theme/themeOverride1458.xml" ContentType="application/vnd.openxmlformats-officedocument.themeOverride+xml"/>
  <Override PartName="/ppt/theme/themeOverride1459.xml" ContentType="application/vnd.openxmlformats-officedocument.themeOverride+xml"/>
  <Override PartName="/ppt/theme/themeOverride1460.xml" ContentType="application/vnd.openxmlformats-officedocument.themeOverride+xml"/>
  <Override PartName="/ppt/theme/themeOverride1461.xml" ContentType="application/vnd.openxmlformats-officedocument.themeOverride+xml"/>
  <Override PartName="/ppt/theme/themeOverride1462.xml" ContentType="application/vnd.openxmlformats-officedocument.themeOverride+xml"/>
  <Override PartName="/ppt/theme/themeOverride1463.xml" ContentType="application/vnd.openxmlformats-officedocument.themeOverride+xml"/>
  <Override PartName="/ppt/theme/themeOverride1464.xml" ContentType="application/vnd.openxmlformats-officedocument.themeOverride+xml"/>
  <Override PartName="/ppt/theme/themeOverride1465.xml" ContentType="application/vnd.openxmlformats-officedocument.themeOverride+xml"/>
  <Override PartName="/ppt/theme/themeOverride1466.xml" ContentType="application/vnd.openxmlformats-officedocument.themeOverride+xml"/>
  <Override PartName="/ppt/theme/themeOverride1467.xml" ContentType="application/vnd.openxmlformats-officedocument.themeOverride+xml"/>
  <Override PartName="/ppt/theme/themeOverride1468.xml" ContentType="application/vnd.openxmlformats-officedocument.themeOverride+xml"/>
  <Override PartName="/ppt/theme/themeOverride1469.xml" ContentType="application/vnd.openxmlformats-officedocument.themeOverride+xml"/>
  <Override PartName="/ppt/theme/themeOverride1470.xml" ContentType="application/vnd.openxmlformats-officedocument.themeOverride+xml"/>
  <Override PartName="/ppt/theme/themeOverride1471.xml" ContentType="application/vnd.openxmlformats-officedocument.themeOverride+xml"/>
  <Override PartName="/ppt/theme/themeOverride1472.xml" ContentType="application/vnd.openxmlformats-officedocument.themeOverride+xml"/>
  <Override PartName="/ppt/theme/themeOverride1473.xml" ContentType="application/vnd.openxmlformats-officedocument.themeOverride+xml"/>
  <Override PartName="/ppt/theme/themeOverride1474.xml" ContentType="application/vnd.openxmlformats-officedocument.themeOverride+xml"/>
  <Override PartName="/ppt/theme/themeOverride1475.xml" ContentType="application/vnd.openxmlformats-officedocument.themeOverride+xml"/>
  <Override PartName="/ppt/theme/themeOverride1476.xml" ContentType="application/vnd.openxmlformats-officedocument.themeOverride+xml"/>
  <Override PartName="/ppt/theme/themeOverride1477.xml" ContentType="application/vnd.openxmlformats-officedocument.themeOverride+xml"/>
  <Override PartName="/ppt/theme/themeOverride1478.xml" ContentType="application/vnd.openxmlformats-officedocument.themeOverride+xml"/>
  <Override PartName="/ppt/theme/themeOverride1479.xml" ContentType="application/vnd.openxmlformats-officedocument.themeOverride+xml"/>
  <Override PartName="/ppt/theme/themeOverride1480.xml" ContentType="application/vnd.openxmlformats-officedocument.themeOverride+xml"/>
  <Override PartName="/ppt/theme/themeOverride1481.xml" ContentType="application/vnd.openxmlformats-officedocument.themeOverride+xml"/>
  <Override PartName="/ppt/theme/themeOverride1482.xml" ContentType="application/vnd.openxmlformats-officedocument.themeOverride+xml"/>
  <Override PartName="/ppt/theme/themeOverride1483.xml" ContentType="application/vnd.openxmlformats-officedocument.themeOverride+xml"/>
  <Override PartName="/ppt/theme/themeOverride1484.xml" ContentType="application/vnd.openxmlformats-officedocument.themeOverride+xml"/>
  <Override PartName="/ppt/theme/themeOverride1485.xml" ContentType="application/vnd.openxmlformats-officedocument.themeOverride+xml"/>
  <Override PartName="/ppt/theme/themeOverride1486.xml" ContentType="application/vnd.openxmlformats-officedocument.themeOverride+xml"/>
  <Override PartName="/ppt/theme/themeOverride1487.xml" ContentType="application/vnd.openxmlformats-officedocument.themeOverride+xml"/>
  <Override PartName="/ppt/theme/themeOverride1488.xml" ContentType="application/vnd.openxmlformats-officedocument.themeOverride+xml"/>
  <Override PartName="/ppt/theme/themeOverride1489.xml" ContentType="application/vnd.openxmlformats-officedocument.themeOverride+xml"/>
  <Override PartName="/ppt/theme/themeOverride1490.xml" ContentType="application/vnd.openxmlformats-officedocument.themeOverride+xml"/>
  <Override PartName="/ppt/theme/themeOverride1491.xml" ContentType="application/vnd.openxmlformats-officedocument.themeOverride+xml"/>
  <Override PartName="/ppt/theme/themeOverride1492.xml" ContentType="application/vnd.openxmlformats-officedocument.themeOverride+xml"/>
  <Override PartName="/ppt/theme/themeOverride1493.xml" ContentType="application/vnd.openxmlformats-officedocument.themeOverride+xml"/>
  <Override PartName="/ppt/theme/themeOverride1494.xml" ContentType="application/vnd.openxmlformats-officedocument.themeOverride+xml"/>
  <Override PartName="/ppt/theme/themeOverride1495.xml" ContentType="application/vnd.openxmlformats-officedocument.themeOverride+xml"/>
  <Override PartName="/ppt/theme/themeOverride1496.xml" ContentType="application/vnd.openxmlformats-officedocument.themeOverride+xml"/>
  <Override PartName="/ppt/theme/themeOverride1497.xml" ContentType="application/vnd.openxmlformats-officedocument.themeOverride+xml"/>
  <Override PartName="/ppt/theme/themeOverride1498.xml" ContentType="application/vnd.openxmlformats-officedocument.themeOverride+xml"/>
  <Override PartName="/ppt/theme/themeOverride1499.xml" ContentType="application/vnd.openxmlformats-officedocument.themeOverride+xml"/>
  <Override PartName="/ppt/theme/themeOverride1500.xml" ContentType="application/vnd.openxmlformats-officedocument.themeOverride+xml"/>
  <Override PartName="/ppt/theme/themeOverride1501.xml" ContentType="application/vnd.openxmlformats-officedocument.themeOverride+xml"/>
  <Override PartName="/ppt/theme/themeOverride1502.xml" ContentType="application/vnd.openxmlformats-officedocument.themeOverride+xml"/>
  <Override PartName="/ppt/theme/themeOverride1503.xml" ContentType="application/vnd.openxmlformats-officedocument.themeOverride+xml"/>
  <Override PartName="/ppt/theme/themeOverride1504.xml" ContentType="application/vnd.openxmlformats-officedocument.themeOverride+xml"/>
  <Override PartName="/ppt/theme/themeOverride1505.xml" ContentType="application/vnd.openxmlformats-officedocument.themeOverride+xml"/>
  <Override PartName="/ppt/theme/themeOverride1506.xml" ContentType="application/vnd.openxmlformats-officedocument.themeOverride+xml"/>
  <Override PartName="/ppt/theme/themeOverride1507.xml" ContentType="application/vnd.openxmlformats-officedocument.themeOverride+xml"/>
  <Override PartName="/ppt/theme/themeOverride1508.xml" ContentType="application/vnd.openxmlformats-officedocument.themeOverride+xml"/>
  <Override PartName="/ppt/theme/themeOverride1509.xml" ContentType="application/vnd.openxmlformats-officedocument.themeOverride+xml"/>
  <Override PartName="/ppt/theme/themeOverride1510.xml" ContentType="application/vnd.openxmlformats-officedocument.themeOverride+xml"/>
  <Override PartName="/ppt/theme/themeOverride1511.xml" ContentType="application/vnd.openxmlformats-officedocument.themeOverride+xml"/>
  <Override PartName="/ppt/theme/themeOverride1512.xml" ContentType="application/vnd.openxmlformats-officedocument.themeOverride+xml"/>
  <Override PartName="/ppt/theme/themeOverride1513.xml" ContentType="application/vnd.openxmlformats-officedocument.themeOverride+xml"/>
  <Override PartName="/ppt/theme/themeOverride1514.xml" ContentType="application/vnd.openxmlformats-officedocument.themeOverride+xml"/>
  <Override PartName="/ppt/theme/themeOverride1515.xml" ContentType="application/vnd.openxmlformats-officedocument.themeOverride+xml"/>
  <Override PartName="/ppt/theme/themeOverride1516.xml" ContentType="application/vnd.openxmlformats-officedocument.themeOverride+xml"/>
  <Override PartName="/ppt/theme/themeOverride1517.xml" ContentType="application/vnd.openxmlformats-officedocument.themeOverride+xml"/>
  <Override PartName="/ppt/theme/themeOverride1518.xml" ContentType="application/vnd.openxmlformats-officedocument.themeOverride+xml"/>
  <Override PartName="/ppt/theme/themeOverride1519.xml" ContentType="application/vnd.openxmlformats-officedocument.themeOverride+xml"/>
  <Override PartName="/ppt/theme/themeOverride1520.xml" ContentType="application/vnd.openxmlformats-officedocument.themeOverride+xml"/>
  <Override PartName="/ppt/theme/themeOverride1521.xml" ContentType="application/vnd.openxmlformats-officedocument.themeOverride+xml"/>
  <Override PartName="/ppt/theme/themeOverride1522.xml" ContentType="application/vnd.openxmlformats-officedocument.themeOverride+xml"/>
  <Override PartName="/ppt/theme/themeOverride1523.xml" ContentType="application/vnd.openxmlformats-officedocument.themeOverride+xml"/>
  <Override PartName="/ppt/theme/themeOverride1524.xml" ContentType="application/vnd.openxmlformats-officedocument.themeOverride+xml"/>
  <Override PartName="/ppt/theme/themeOverride1525.xml" ContentType="application/vnd.openxmlformats-officedocument.themeOverride+xml"/>
  <Override PartName="/ppt/theme/themeOverride1526.xml" ContentType="application/vnd.openxmlformats-officedocument.themeOverride+xml"/>
  <Override PartName="/ppt/theme/themeOverride1527.xml" ContentType="application/vnd.openxmlformats-officedocument.themeOverride+xml"/>
  <Override PartName="/ppt/theme/themeOverride1528.xml" ContentType="application/vnd.openxmlformats-officedocument.themeOverride+xml"/>
  <Override PartName="/ppt/theme/themeOverride1529.xml" ContentType="application/vnd.openxmlformats-officedocument.themeOverride+xml"/>
  <Override PartName="/ppt/theme/themeOverride1530.xml" ContentType="application/vnd.openxmlformats-officedocument.themeOverride+xml"/>
  <Override PartName="/ppt/theme/themeOverride1531.xml" ContentType="application/vnd.openxmlformats-officedocument.themeOverride+xml"/>
  <Override PartName="/ppt/theme/themeOverride1532.xml" ContentType="application/vnd.openxmlformats-officedocument.themeOverride+xml"/>
  <Override PartName="/ppt/theme/themeOverride1533.xml" ContentType="application/vnd.openxmlformats-officedocument.themeOverride+xml"/>
  <Override PartName="/ppt/theme/themeOverride1534.xml" ContentType="application/vnd.openxmlformats-officedocument.themeOverride+xml"/>
  <Override PartName="/ppt/theme/themeOverride1535.xml" ContentType="application/vnd.openxmlformats-officedocument.themeOverride+xml"/>
  <Override PartName="/ppt/theme/themeOverride1536.xml" ContentType="application/vnd.openxmlformats-officedocument.themeOverride+xml"/>
  <Override PartName="/ppt/theme/themeOverride1537.xml" ContentType="application/vnd.openxmlformats-officedocument.themeOverride+xml"/>
  <Override PartName="/ppt/theme/themeOverride1538.xml" ContentType="application/vnd.openxmlformats-officedocument.themeOverride+xml"/>
  <Override PartName="/ppt/theme/themeOverride1539.xml" ContentType="application/vnd.openxmlformats-officedocument.themeOverride+xml"/>
  <Override PartName="/ppt/theme/themeOverride1540.xml" ContentType="application/vnd.openxmlformats-officedocument.themeOverride+xml"/>
  <Override PartName="/ppt/theme/themeOverride1541.xml" ContentType="application/vnd.openxmlformats-officedocument.themeOverride+xml"/>
  <Override PartName="/ppt/theme/themeOverride1542.xml" ContentType="application/vnd.openxmlformats-officedocument.themeOverride+xml"/>
  <Override PartName="/ppt/theme/themeOverride1543.xml" ContentType="application/vnd.openxmlformats-officedocument.themeOverride+xml"/>
  <Override PartName="/ppt/theme/themeOverride1544.xml" ContentType="application/vnd.openxmlformats-officedocument.themeOverride+xml"/>
  <Override PartName="/ppt/theme/themeOverride1545.xml" ContentType="application/vnd.openxmlformats-officedocument.themeOverride+xml"/>
  <Override PartName="/ppt/theme/themeOverride1546.xml" ContentType="application/vnd.openxmlformats-officedocument.themeOverride+xml"/>
  <Override PartName="/ppt/theme/themeOverride1547.xml" ContentType="application/vnd.openxmlformats-officedocument.themeOverride+xml"/>
  <Override PartName="/ppt/theme/themeOverride1548.xml" ContentType="application/vnd.openxmlformats-officedocument.themeOverride+xml"/>
  <Override PartName="/ppt/theme/themeOverride1549.xml" ContentType="application/vnd.openxmlformats-officedocument.themeOverride+xml"/>
  <Override PartName="/ppt/theme/themeOverride1550.xml" ContentType="application/vnd.openxmlformats-officedocument.themeOverride+xml"/>
  <Override PartName="/ppt/theme/themeOverride1551.xml" ContentType="application/vnd.openxmlformats-officedocument.themeOverride+xml"/>
  <Override PartName="/ppt/theme/themeOverride1552.xml" ContentType="application/vnd.openxmlformats-officedocument.themeOverride+xml"/>
  <Override PartName="/ppt/theme/themeOverride1553.xml" ContentType="application/vnd.openxmlformats-officedocument.themeOverride+xml"/>
  <Override PartName="/ppt/theme/themeOverride1554.xml" ContentType="application/vnd.openxmlformats-officedocument.themeOverride+xml"/>
  <Override PartName="/ppt/theme/themeOverride1555.xml" ContentType="application/vnd.openxmlformats-officedocument.themeOverride+xml"/>
  <Override PartName="/ppt/theme/themeOverride1556.xml" ContentType="application/vnd.openxmlformats-officedocument.themeOverride+xml"/>
  <Override PartName="/ppt/theme/themeOverride1557.xml" ContentType="application/vnd.openxmlformats-officedocument.themeOverride+xml"/>
  <Override PartName="/ppt/theme/themeOverride1558.xml" ContentType="application/vnd.openxmlformats-officedocument.themeOverride+xml"/>
  <Override PartName="/ppt/theme/themeOverride1559.xml" ContentType="application/vnd.openxmlformats-officedocument.themeOverride+xml"/>
  <Override PartName="/ppt/theme/themeOverride1560.xml" ContentType="application/vnd.openxmlformats-officedocument.themeOverride+xml"/>
  <Override PartName="/ppt/theme/themeOverride1561.xml" ContentType="application/vnd.openxmlformats-officedocument.themeOverride+xml"/>
  <Override PartName="/ppt/theme/themeOverride1562.xml" ContentType="application/vnd.openxmlformats-officedocument.themeOverride+xml"/>
  <Override PartName="/ppt/theme/themeOverride1563.xml" ContentType="application/vnd.openxmlformats-officedocument.themeOverride+xml"/>
  <Override PartName="/ppt/theme/themeOverride1564.xml" ContentType="application/vnd.openxmlformats-officedocument.themeOverride+xml"/>
  <Override PartName="/ppt/theme/themeOverride1565.xml" ContentType="application/vnd.openxmlformats-officedocument.themeOverride+xml"/>
  <Override PartName="/ppt/theme/themeOverride1566.xml" ContentType="application/vnd.openxmlformats-officedocument.themeOverride+xml"/>
  <Override PartName="/ppt/theme/themeOverride1567.xml" ContentType="application/vnd.openxmlformats-officedocument.themeOverride+xml"/>
  <Override PartName="/ppt/theme/themeOverride1568.xml" ContentType="application/vnd.openxmlformats-officedocument.themeOverride+xml"/>
  <Override PartName="/ppt/theme/themeOverride1569.xml" ContentType="application/vnd.openxmlformats-officedocument.themeOverride+xml"/>
  <Override PartName="/ppt/theme/themeOverride1570.xml" ContentType="application/vnd.openxmlformats-officedocument.themeOverride+xml"/>
  <Override PartName="/ppt/theme/themeOverride1571.xml" ContentType="application/vnd.openxmlformats-officedocument.themeOverride+xml"/>
  <Override PartName="/ppt/theme/themeOverride1572.xml" ContentType="application/vnd.openxmlformats-officedocument.themeOverride+xml"/>
  <Override PartName="/ppt/theme/themeOverride1573.xml" ContentType="application/vnd.openxmlformats-officedocument.themeOverride+xml"/>
  <Override PartName="/ppt/theme/themeOverride1574.xml" ContentType="application/vnd.openxmlformats-officedocument.themeOverride+xml"/>
  <Override PartName="/ppt/theme/themeOverride1575.xml" ContentType="application/vnd.openxmlformats-officedocument.themeOverride+xml"/>
  <Override PartName="/ppt/theme/themeOverride1576.xml" ContentType="application/vnd.openxmlformats-officedocument.themeOverride+xml"/>
  <Override PartName="/ppt/theme/themeOverride1577.xml" ContentType="application/vnd.openxmlformats-officedocument.themeOverride+xml"/>
  <Override PartName="/ppt/theme/themeOverride1578.xml" ContentType="application/vnd.openxmlformats-officedocument.themeOverride+xml"/>
  <Override PartName="/ppt/theme/themeOverride1579.xml" ContentType="application/vnd.openxmlformats-officedocument.themeOverride+xml"/>
  <Override PartName="/ppt/theme/themeOverride1580.xml" ContentType="application/vnd.openxmlformats-officedocument.themeOverride+xml"/>
  <Override PartName="/ppt/theme/themeOverride1581.xml" ContentType="application/vnd.openxmlformats-officedocument.themeOverride+xml"/>
  <Override PartName="/ppt/theme/themeOverride1582.xml" ContentType="application/vnd.openxmlformats-officedocument.themeOverride+xml"/>
  <Override PartName="/ppt/theme/themeOverride1583.xml" ContentType="application/vnd.openxmlformats-officedocument.themeOverride+xml"/>
  <Override PartName="/ppt/theme/themeOverride1584.xml" ContentType="application/vnd.openxmlformats-officedocument.themeOverride+xml"/>
  <Override PartName="/ppt/theme/themeOverride1585.xml" ContentType="application/vnd.openxmlformats-officedocument.themeOverride+xml"/>
  <Override PartName="/ppt/theme/themeOverride1586.xml" ContentType="application/vnd.openxmlformats-officedocument.themeOverride+xml"/>
  <Override PartName="/ppt/theme/themeOverride1587.xml" ContentType="application/vnd.openxmlformats-officedocument.themeOverride+xml"/>
  <Override PartName="/ppt/theme/themeOverride1588.xml" ContentType="application/vnd.openxmlformats-officedocument.themeOverride+xml"/>
  <Override PartName="/ppt/theme/themeOverride1589.xml" ContentType="application/vnd.openxmlformats-officedocument.themeOverride+xml"/>
  <Override PartName="/ppt/theme/themeOverride1590.xml" ContentType="application/vnd.openxmlformats-officedocument.themeOverride+xml"/>
  <Override PartName="/ppt/theme/themeOverride1591.xml" ContentType="application/vnd.openxmlformats-officedocument.themeOverride+xml"/>
  <Override PartName="/ppt/theme/themeOverride1592.xml" ContentType="application/vnd.openxmlformats-officedocument.themeOverride+xml"/>
  <Override PartName="/ppt/theme/themeOverride1593.xml" ContentType="application/vnd.openxmlformats-officedocument.themeOverride+xml"/>
  <Override PartName="/ppt/theme/themeOverride1594.xml" ContentType="application/vnd.openxmlformats-officedocument.themeOverride+xml"/>
  <Override PartName="/ppt/theme/themeOverride1595.xml" ContentType="application/vnd.openxmlformats-officedocument.themeOverride+xml"/>
  <Override PartName="/ppt/theme/themeOverride1596.xml" ContentType="application/vnd.openxmlformats-officedocument.themeOverride+xml"/>
  <Override PartName="/ppt/theme/themeOverride1597.xml" ContentType="application/vnd.openxmlformats-officedocument.themeOverride+xml"/>
  <Override PartName="/ppt/theme/themeOverride1598.xml" ContentType="application/vnd.openxmlformats-officedocument.themeOverride+xml"/>
  <Override PartName="/ppt/theme/themeOverride1599.xml" ContentType="application/vnd.openxmlformats-officedocument.themeOverride+xml"/>
  <Override PartName="/ppt/theme/themeOverride1600.xml" ContentType="application/vnd.openxmlformats-officedocument.themeOverride+xml"/>
  <Override PartName="/ppt/theme/themeOverride1601.xml" ContentType="application/vnd.openxmlformats-officedocument.themeOverride+xml"/>
  <Override PartName="/ppt/theme/themeOverride1602.xml" ContentType="application/vnd.openxmlformats-officedocument.themeOverride+xml"/>
  <Override PartName="/ppt/theme/themeOverride1603.xml" ContentType="application/vnd.openxmlformats-officedocument.themeOverride+xml"/>
  <Override PartName="/ppt/theme/themeOverride1604.xml" ContentType="application/vnd.openxmlformats-officedocument.themeOverride+xml"/>
  <Override PartName="/ppt/theme/themeOverride1605.xml" ContentType="application/vnd.openxmlformats-officedocument.themeOverride+xml"/>
  <Override PartName="/ppt/theme/themeOverride1606.xml" ContentType="application/vnd.openxmlformats-officedocument.themeOverride+xml"/>
  <Override PartName="/ppt/theme/themeOverride1607.xml" ContentType="application/vnd.openxmlformats-officedocument.themeOverride+xml"/>
  <Override PartName="/ppt/theme/themeOverride1608.xml" ContentType="application/vnd.openxmlformats-officedocument.themeOverride+xml"/>
  <Override PartName="/ppt/theme/themeOverride1609.xml" ContentType="application/vnd.openxmlformats-officedocument.themeOverride+xml"/>
  <Override PartName="/ppt/theme/themeOverride1610.xml" ContentType="application/vnd.openxmlformats-officedocument.themeOverride+xml"/>
  <Override PartName="/ppt/theme/themeOverride1611.xml" ContentType="application/vnd.openxmlformats-officedocument.themeOverride+xml"/>
  <Override PartName="/ppt/theme/themeOverride1612.xml" ContentType="application/vnd.openxmlformats-officedocument.themeOverride+xml"/>
  <Override PartName="/ppt/theme/themeOverride1613.xml" ContentType="application/vnd.openxmlformats-officedocument.themeOverride+xml"/>
  <Override PartName="/ppt/theme/themeOverride1614.xml" ContentType="application/vnd.openxmlformats-officedocument.themeOverride+xml"/>
  <Override PartName="/ppt/theme/themeOverride1615.xml" ContentType="application/vnd.openxmlformats-officedocument.themeOverride+xml"/>
  <Override PartName="/ppt/theme/themeOverride1616.xml" ContentType="application/vnd.openxmlformats-officedocument.themeOverride+xml"/>
  <Override PartName="/ppt/theme/themeOverride1617.xml" ContentType="application/vnd.openxmlformats-officedocument.themeOverride+xml"/>
  <Override PartName="/ppt/theme/themeOverride1618.xml" ContentType="application/vnd.openxmlformats-officedocument.themeOverride+xml"/>
  <Override PartName="/ppt/theme/themeOverride1619.xml" ContentType="application/vnd.openxmlformats-officedocument.themeOverride+xml"/>
  <Override PartName="/ppt/theme/themeOverride1620.xml" ContentType="application/vnd.openxmlformats-officedocument.themeOverride+xml"/>
  <Override PartName="/ppt/theme/themeOverride1621.xml" ContentType="application/vnd.openxmlformats-officedocument.themeOverride+xml"/>
  <Override PartName="/ppt/theme/themeOverride1622.xml" ContentType="application/vnd.openxmlformats-officedocument.themeOverride+xml"/>
  <Override PartName="/ppt/theme/themeOverride1623.xml" ContentType="application/vnd.openxmlformats-officedocument.themeOverride+xml"/>
  <Override PartName="/ppt/theme/themeOverride1624.xml" ContentType="application/vnd.openxmlformats-officedocument.themeOverride+xml"/>
  <Override PartName="/ppt/theme/themeOverride1625.xml" ContentType="application/vnd.openxmlformats-officedocument.themeOverride+xml"/>
  <Override PartName="/ppt/theme/themeOverride1626.xml" ContentType="application/vnd.openxmlformats-officedocument.themeOverride+xml"/>
  <Override PartName="/ppt/theme/themeOverride1627.xml" ContentType="application/vnd.openxmlformats-officedocument.themeOverride+xml"/>
  <Override PartName="/ppt/theme/themeOverride1628.xml" ContentType="application/vnd.openxmlformats-officedocument.themeOverride+xml"/>
  <Override PartName="/ppt/theme/themeOverride1629.xml" ContentType="application/vnd.openxmlformats-officedocument.themeOverride+xml"/>
  <Override PartName="/ppt/theme/themeOverride1630.xml" ContentType="application/vnd.openxmlformats-officedocument.themeOverride+xml"/>
  <Override PartName="/ppt/theme/themeOverride1631.xml" ContentType="application/vnd.openxmlformats-officedocument.themeOverride+xml"/>
  <Override PartName="/ppt/theme/themeOverride1632.xml" ContentType="application/vnd.openxmlformats-officedocument.themeOverride+xml"/>
  <Override PartName="/ppt/theme/themeOverride1633.xml" ContentType="application/vnd.openxmlformats-officedocument.themeOverride+xml"/>
  <Override PartName="/ppt/theme/themeOverride1634.xml" ContentType="application/vnd.openxmlformats-officedocument.themeOverride+xml"/>
  <Override PartName="/ppt/theme/themeOverride1635.xml" ContentType="application/vnd.openxmlformats-officedocument.themeOverride+xml"/>
  <Override PartName="/ppt/theme/themeOverride1636.xml" ContentType="application/vnd.openxmlformats-officedocument.themeOverride+xml"/>
  <Override PartName="/ppt/theme/themeOverride1637.xml" ContentType="application/vnd.openxmlformats-officedocument.themeOverride+xml"/>
  <Override PartName="/ppt/theme/themeOverride1638.xml" ContentType="application/vnd.openxmlformats-officedocument.themeOverride+xml"/>
  <Override PartName="/ppt/theme/themeOverride1639.xml" ContentType="application/vnd.openxmlformats-officedocument.themeOverride+xml"/>
  <Override PartName="/ppt/theme/themeOverride1640.xml" ContentType="application/vnd.openxmlformats-officedocument.themeOverride+xml"/>
  <Override PartName="/ppt/theme/themeOverride1641.xml" ContentType="application/vnd.openxmlformats-officedocument.themeOverride+xml"/>
  <Override PartName="/ppt/theme/themeOverride1642.xml" ContentType="application/vnd.openxmlformats-officedocument.themeOverride+xml"/>
  <Override PartName="/ppt/theme/themeOverride1643.xml" ContentType="application/vnd.openxmlformats-officedocument.themeOverride+xml"/>
  <Override PartName="/ppt/theme/themeOverride1644.xml" ContentType="application/vnd.openxmlformats-officedocument.themeOverride+xml"/>
  <Override PartName="/ppt/theme/themeOverride1645.xml" ContentType="application/vnd.openxmlformats-officedocument.themeOverride+xml"/>
  <Override PartName="/ppt/theme/themeOverride1646.xml" ContentType="application/vnd.openxmlformats-officedocument.themeOverride+xml"/>
  <Override PartName="/ppt/theme/themeOverride1647.xml" ContentType="application/vnd.openxmlformats-officedocument.themeOverride+xml"/>
  <Override PartName="/ppt/theme/themeOverride1648.xml" ContentType="application/vnd.openxmlformats-officedocument.themeOverride+xml"/>
  <Override PartName="/ppt/theme/themeOverride1649.xml" ContentType="application/vnd.openxmlformats-officedocument.themeOverride+xml"/>
  <Override PartName="/ppt/theme/themeOverride1650.xml" ContentType="application/vnd.openxmlformats-officedocument.themeOverride+xml"/>
  <Override PartName="/ppt/theme/themeOverride1651.xml" ContentType="application/vnd.openxmlformats-officedocument.themeOverride+xml"/>
  <Override PartName="/ppt/theme/themeOverride1652.xml" ContentType="application/vnd.openxmlformats-officedocument.themeOverride+xml"/>
  <Override PartName="/ppt/theme/themeOverride1653.xml" ContentType="application/vnd.openxmlformats-officedocument.themeOverride+xml"/>
  <Override PartName="/ppt/theme/themeOverride1654.xml" ContentType="application/vnd.openxmlformats-officedocument.themeOverride+xml"/>
  <Override PartName="/ppt/theme/themeOverride1655.xml" ContentType="application/vnd.openxmlformats-officedocument.themeOverride+xml"/>
  <Override PartName="/ppt/theme/themeOverride1656.xml" ContentType="application/vnd.openxmlformats-officedocument.themeOverride+xml"/>
  <Override PartName="/ppt/theme/themeOverride1657.xml" ContentType="application/vnd.openxmlformats-officedocument.themeOverride+xml"/>
  <Override PartName="/ppt/theme/themeOverride1658.xml" ContentType="application/vnd.openxmlformats-officedocument.themeOverride+xml"/>
  <Override PartName="/ppt/theme/themeOverride1659.xml" ContentType="application/vnd.openxmlformats-officedocument.themeOverride+xml"/>
  <Override PartName="/ppt/theme/themeOverride1660.xml" ContentType="application/vnd.openxmlformats-officedocument.themeOverride+xml"/>
  <Override PartName="/ppt/theme/themeOverride1661.xml" ContentType="application/vnd.openxmlformats-officedocument.themeOverride+xml"/>
  <Override PartName="/ppt/theme/themeOverride1662.xml" ContentType="application/vnd.openxmlformats-officedocument.themeOverride+xml"/>
  <Override PartName="/ppt/theme/themeOverride1663.xml" ContentType="application/vnd.openxmlformats-officedocument.themeOverride+xml"/>
  <Override PartName="/ppt/theme/themeOverride1664.xml" ContentType="application/vnd.openxmlformats-officedocument.themeOverride+xml"/>
  <Override PartName="/ppt/theme/themeOverride1665.xml" ContentType="application/vnd.openxmlformats-officedocument.themeOverride+xml"/>
  <Override PartName="/ppt/theme/themeOverride1666.xml" ContentType="application/vnd.openxmlformats-officedocument.themeOverride+xml"/>
  <Override PartName="/ppt/theme/themeOverride1667.xml" ContentType="application/vnd.openxmlformats-officedocument.themeOverride+xml"/>
  <Override PartName="/ppt/theme/themeOverride1668.xml" ContentType="application/vnd.openxmlformats-officedocument.themeOverride+xml"/>
  <Override PartName="/ppt/theme/themeOverride1669.xml" ContentType="application/vnd.openxmlformats-officedocument.themeOverride+xml"/>
  <Override PartName="/ppt/theme/themeOverride1670.xml" ContentType="application/vnd.openxmlformats-officedocument.themeOverride+xml"/>
  <Override PartName="/ppt/theme/themeOverride1671.xml" ContentType="application/vnd.openxmlformats-officedocument.themeOverride+xml"/>
  <Override PartName="/ppt/theme/themeOverride1672.xml" ContentType="application/vnd.openxmlformats-officedocument.themeOverride+xml"/>
  <Override PartName="/ppt/theme/themeOverride1673.xml" ContentType="application/vnd.openxmlformats-officedocument.themeOverride+xml"/>
  <Override PartName="/ppt/theme/themeOverride1674.xml" ContentType="application/vnd.openxmlformats-officedocument.themeOverride+xml"/>
  <Override PartName="/ppt/theme/themeOverride1675.xml" ContentType="application/vnd.openxmlformats-officedocument.themeOverride+xml"/>
  <Override PartName="/ppt/theme/themeOverride1676.xml" ContentType="application/vnd.openxmlformats-officedocument.themeOverride+xml"/>
  <Override PartName="/ppt/theme/themeOverride1677.xml" ContentType="application/vnd.openxmlformats-officedocument.themeOverride+xml"/>
  <Override PartName="/ppt/theme/themeOverride1678.xml" ContentType="application/vnd.openxmlformats-officedocument.themeOverride+xml"/>
  <Override PartName="/ppt/theme/themeOverride1679.xml" ContentType="application/vnd.openxmlformats-officedocument.themeOverride+xml"/>
  <Override PartName="/ppt/theme/themeOverride1680.xml" ContentType="application/vnd.openxmlformats-officedocument.themeOverride+xml"/>
  <Override PartName="/ppt/theme/themeOverride1681.xml" ContentType="application/vnd.openxmlformats-officedocument.themeOverride+xml"/>
  <Override PartName="/ppt/theme/themeOverride1682.xml" ContentType="application/vnd.openxmlformats-officedocument.themeOverride+xml"/>
  <Override PartName="/ppt/theme/themeOverride1683.xml" ContentType="application/vnd.openxmlformats-officedocument.themeOverride+xml"/>
  <Override PartName="/ppt/theme/themeOverride1684.xml" ContentType="application/vnd.openxmlformats-officedocument.themeOverride+xml"/>
  <Override PartName="/ppt/theme/themeOverride1685.xml" ContentType="application/vnd.openxmlformats-officedocument.themeOverride+xml"/>
  <Override PartName="/ppt/theme/themeOverride1686.xml" ContentType="application/vnd.openxmlformats-officedocument.themeOverride+xml"/>
  <Override PartName="/ppt/theme/themeOverride1687.xml" ContentType="application/vnd.openxmlformats-officedocument.themeOverride+xml"/>
  <Override PartName="/ppt/theme/themeOverride1688.xml" ContentType="application/vnd.openxmlformats-officedocument.themeOverride+xml"/>
  <Override PartName="/ppt/theme/themeOverride1689.xml" ContentType="application/vnd.openxmlformats-officedocument.themeOverride+xml"/>
  <Override PartName="/ppt/theme/themeOverride1690.xml" ContentType="application/vnd.openxmlformats-officedocument.themeOverride+xml"/>
  <Override PartName="/ppt/theme/themeOverride1691.xml" ContentType="application/vnd.openxmlformats-officedocument.themeOverride+xml"/>
  <Override PartName="/ppt/theme/themeOverride1692.xml" ContentType="application/vnd.openxmlformats-officedocument.themeOverride+xml"/>
  <Override PartName="/ppt/theme/themeOverride1693.xml" ContentType="application/vnd.openxmlformats-officedocument.themeOverride+xml"/>
  <Override PartName="/ppt/theme/themeOverride1694.xml" ContentType="application/vnd.openxmlformats-officedocument.themeOverride+xml"/>
  <Override PartName="/ppt/theme/themeOverride1695.xml" ContentType="application/vnd.openxmlformats-officedocument.themeOverride+xml"/>
  <Override PartName="/ppt/theme/themeOverride1696.xml" ContentType="application/vnd.openxmlformats-officedocument.themeOverride+xml"/>
  <Override PartName="/ppt/theme/themeOverride1697.xml" ContentType="application/vnd.openxmlformats-officedocument.themeOverride+xml"/>
  <Override PartName="/ppt/theme/themeOverride1698.xml" ContentType="application/vnd.openxmlformats-officedocument.themeOverride+xml"/>
  <Override PartName="/ppt/theme/themeOverride1699.xml" ContentType="application/vnd.openxmlformats-officedocument.themeOverride+xml"/>
  <Override PartName="/ppt/theme/themeOverride1700.xml" ContentType="application/vnd.openxmlformats-officedocument.themeOverride+xml"/>
  <Override PartName="/ppt/theme/themeOverride1701.xml" ContentType="application/vnd.openxmlformats-officedocument.themeOverride+xml"/>
  <Override PartName="/ppt/theme/themeOverride1702.xml" ContentType="application/vnd.openxmlformats-officedocument.themeOverride+xml"/>
  <Override PartName="/ppt/theme/themeOverride1703.xml" ContentType="application/vnd.openxmlformats-officedocument.themeOverride+xml"/>
  <Override PartName="/ppt/theme/themeOverride1704.xml" ContentType="application/vnd.openxmlformats-officedocument.themeOverride+xml"/>
  <Override PartName="/ppt/theme/themeOverride1705.xml" ContentType="application/vnd.openxmlformats-officedocument.themeOverride+xml"/>
  <Override PartName="/ppt/theme/themeOverride1706.xml" ContentType="application/vnd.openxmlformats-officedocument.themeOverride+xml"/>
  <Override PartName="/ppt/theme/themeOverride1707.xml" ContentType="application/vnd.openxmlformats-officedocument.themeOverride+xml"/>
  <Override PartName="/ppt/theme/themeOverride1708.xml" ContentType="application/vnd.openxmlformats-officedocument.themeOverride+xml"/>
  <Override PartName="/ppt/theme/themeOverride1709.xml" ContentType="application/vnd.openxmlformats-officedocument.themeOverride+xml"/>
  <Override PartName="/ppt/theme/themeOverride1710.xml" ContentType="application/vnd.openxmlformats-officedocument.themeOverride+xml"/>
  <Override PartName="/ppt/theme/themeOverride1711.xml" ContentType="application/vnd.openxmlformats-officedocument.themeOverride+xml"/>
  <Override PartName="/ppt/theme/themeOverride1712.xml" ContentType="application/vnd.openxmlformats-officedocument.themeOverride+xml"/>
  <Override PartName="/ppt/theme/themeOverride1713.xml" ContentType="application/vnd.openxmlformats-officedocument.themeOverride+xml"/>
  <Override PartName="/ppt/theme/themeOverride1714.xml" ContentType="application/vnd.openxmlformats-officedocument.themeOverride+xml"/>
  <Override PartName="/ppt/theme/themeOverride1715.xml" ContentType="application/vnd.openxmlformats-officedocument.themeOverride+xml"/>
  <Override PartName="/ppt/theme/themeOverride1716.xml" ContentType="application/vnd.openxmlformats-officedocument.themeOverride+xml"/>
  <Override PartName="/ppt/theme/themeOverride1717.xml" ContentType="application/vnd.openxmlformats-officedocument.themeOverride+xml"/>
  <Override PartName="/ppt/theme/themeOverride1718.xml" ContentType="application/vnd.openxmlformats-officedocument.themeOverride+xml"/>
  <Override PartName="/ppt/theme/themeOverride1719.xml" ContentType="application/vnd.openxmlformats-officedocument.themeOverride+xml"/>
  <Override PartName="/ppt/theme/themeOverride1720.xml" ContentType="application/vnd.openxmlformats-officedocument.themeOverride+xml"/>
  <Override PartName="/ppt/theme/themeOverride1721.xml" ContentType="application/vnd.openxmlformats-officedocument.themeOverride+xml"/>
  <Override PartName="/ppt/theme/themeOverride1722.xml" ContentType="application/vnd.openxmlformats-officedocument.themeOverride+xml"/>
  <Override PartName="/ppt/theme/themeOverride1723.xml" ContentType="application/vnd.openxmlformats-officedocument.themeOverride+xml"/>
  <Override PartName="/ppt/theme/themeOverride1724.xml" ContentType="application/vnd.openxmlformats-officedocument.themeOverride+xml"/>
  <Override PartName="/ppt/theme/themeOverride1725.xml" ContentType="application/vnd.openxmlformats-officedocument.themeOverride+xml"/>
  <Override PartName="/ppt/theme/themeOverride1726.xml" ContentType="application/vnd.openxmlformats-officedocument.themeOverride+xml"/>
  <Override PartName="/ppt/theme/themeOverride1727.xml" ContentType="application/vnd.openxmlformats-officedocument.themeOverride+xml"/>
  <Override PartName="/ppt/theme/themeOverride1728.xml" ContentType="application/vnd.openxmlformats-officedocument.themeOverride+xml"/>
  <Override PartName="/ppt/theme/themeOverride1729.xml" ContentType="application/vnd.openxmlformats-officedocument.themeOverride+xml"/>
  <Override PartName="/ppt/theme/themeOverride1730.xml" ContentType="application/vnd.openxmlformats-officedocument.themeOverride+xml"/>
  <Override PartName="/ppt/theme/themeOverride1731.xml" ContentType="application/vnd.openxmlformats-officedocument.themeOverride+xml"/>
  <Override PartName="/ppt/theme/themeOverride1732.xml" ContentType="application/vnd.openxmlformats-officedocument.themeOverride+xml"/>
  <Override PartName="/ppt/theme/themeOverride1733.xml" ContentType="application/vnd.openxmlformats-officedocument.themeOverride+xml"/>
  <Override PartName="/ppt/theme/themeOverride1734.xml" ContentType="application/vnd.openxmlformats-officedocument.themeOverride+xml"/>
  <Override PartName="/ppt/theme/themeOverride1735.xml" ContentType="application/vnd.openxmlformats-officedocument.themeOverride+xml"/>
  <Override PartName="/ppt/theme/themeOverride1736.xml" ContentType="application/vnd.openxmlformats-officedocument.themeOverride+xml"/>
  <Override PartName="/ppt/theme/themeOverride1737.xml" ContentType="application/vnd.openxmlformats-officedocument.themeOverride+xml"/>
  <Override PartName="/ppt/theme/themeOverride1738.xml" ContentType="application/vnd.openxmlformats-officedocument.themeOverride+xml"/>
  <Override PartName="/ppt/theme/themeOverride1739.xml" ContentType="application/vnd.openxmlformats-officedocument.themeOverride+xml"/>
  <Override PartName="/ppt/theme/themeOverride1740.xml" ContentType="application/vnd.openxmlformats-officedocument.themeOverride+xml"/>
  <Override PartName="/ppt/theme/themeOverride1741.xml" ContentType="application/vnd.openxmlformats-officedocument.themeOverride+xml"/>
  <Override PartName="/ppt/theme/themeOverride1742.xml" ContentType="application/vnd.openxmlformats-officedocument.themeOverride+xml"/>
  <Override PartName="/ppt/theme/themeOverride1743.xml" ContentType="application/vnd.openxmlformats-officedocument.themeOverride+xml"/>
  <Override PartName="/ppt/theme/themeOverride1744.xml" ContentType="application/vnd.openxmlformats-officedocument.themeOverride+xml"/>
  <Override PartName="/ppt/theme/themeOverride1745.xml" ContentType="application/vnd.openxmlformats-officedocument.themeOverride+xml"/>
  <Override PartName="/ppt/theme/themeOverride1746.xml" ContentType="application/vnd.openxmlformats-officedocument.themeOverride+xml"/>
  <Override PartName="/ppt/theme/themeOverride1747.xml" ContentType="application/vnd.openxmlformats-officedocument.themeOverride+xml"/>
  <Override PartName="/ppt/theme/themeOverride1748.xml" ContentType="application/vnd.openxmlformats-officedocument.themeOverride+xml"/>
  <Override PartName="/ppt/theme/themeOverride1749.xml" ContentType="application/vnd.openxmlformats-officedocument.themeOverride+xml"/>
  <Override PartName="/ppt/theme/themeOverride1750.xml" ContentType="application/vnd.openxmlformats-officedocument.themeOverride+xml"/>
  <Override PartName="/ppt/theme/themeOverride1751.xml" ContentType="application/vnd.openxmlformats-officedocument.themeOverride+xml"/>
  <Override PartName="/ppt/theme/themeOverride1752.xml" ContentType="application/vnd.openxmlformats-officedocument.themeOverride+xml"/>
  <Override PartName="/ppt/theme/themeOverride1753.xml" ContentType="application/vnd.openxmlformats-officedocument.themeOverride+xml"/>
  <Override PartName="/ppt/theme/themeOverride1754.xml" ContentType="application/vnd.openxmlformats-officedocument.themeOverride+xml"/>
  <Override PartName="/ppt/theme/themeOverride1755.xml" ContentType="application/vnd.openxmlformats-officedocument.themeOverride+xml"/>
  <Override PartName="/ppt/theme/themeOverride1756.xml" ContentType="application/vnd.openxmlformats-officedocument.themeOverride+xml"/>
  <Override PartName="/ppt/theme/themeOverride1757.xml" ContentType="application/vnd.openxmlformats-officedocument.themeOverride+xml"/>
  <Override PartName="/ppt/theme/themeOverride1758.xml" ContentType="application/vnd.openxmlformats-officedocument.themeOverride+xml"/>
  <Override PartName="/ppt/theme/themeOverride1759.xml" ContentType="application/vnd.openxmlformats-officedocument.themeOverride+xml"/>
  <Override PartName="/ppt/theme/themeOverride1760.xml" ContentType="application/vnd.openxmlformats-officedocument.themeOverride+xml"/>
  <Override PartName="/ppt/theme/themeOverride1761.xml" ContentType="application/vnd.openxmlformats-officedocument.themeOverride+xml"/>
  <Override PartName="/ppt/theme/themeOverride1762.xml" ContentType="application/vnd.openxmlformats-officedocument.themeOverride+xml"/>
  <Override PartName="/ppt/theme/themeOverride1763.xml" ContentType="application/vnd.openxmlformats-officedocument.themeOverride+xml"/>
  <Override PartName="/ppt/theme/themeOverride1764.xml" ContentType="application/vnd.openxmlformats-officedocument.themeOverride+xml"/>
  <Override PartName="/ppt/theme/themeOverride1765.xml" ContentType="application/vnd.openxmlformats-officedocument.themeOverride+xml"/>
  <Override PartName="/ppt/theme/themeOverride1766.xml" ContentType="application/vnd.openxmlformats-officedocument.themeOverride+xml"/>
  <Override PartName="/ppt/theme/themeOverride1767.xml" ContentType="application/vnd.openxmlformats-officedocument.themeOverride+xml"/>
  <Override PartName="/ppt/theme/themeOverride1768.xml" ContentType="application/vnd.openxmlformats-officedocument.themeOverride+xml"/>
  <Override PartName="/ppt/theme/themeOverride1769.xml" ContentType="application/vnd.openxmlformats-officedocument.themeOverride+xml"/>
  <Override PartName="/ppt/theme/themeOverride1770.xml" ContentType="application/vnd.openxmlformats-officedocument.themeOverride+xml"/>
  <Override PartName="/ppt/theme/themeOverride1771.xml" ContentType="application/vnd.openxmlformats-officedocument.themeOverride+xml"/>
  <Override PartName="/ppt/theme/themeOverride1772.xml" ContentType="application/vnd.openxmlformats-officedocument.themeOverride+xml"/>
  <Override PartName="/ppt/theme/themeOverride1773.xml" ContentType="application/vnd.openxmlformats-officedocument.themeOverride+xml"/>
  <Override PartName="/ppt/theme/themeOverride1774.xml" ContentType="application/vnd.openxmlformats-officedocument.themeOverride+xml"/>
  <Override PartName="/ppt/theme/themeOverride1775.xml" ContentType="application/vnd.openxmlformats-officedocument.themeOverride+xml"/>
  <Override PartName="/ppt/theme/themeOverride1776.xml" ContentType="application/vnd.openxmlformats-officedocument.themeOverride+xml"/>
  <Override PartName="/ppt/theme/themeOverride1777.xml" ContentType="application/vnd.openxmlformats-officedocument.themeOverride+xml"/>
  <Override PartName="/ppt/theme/themeOverride1778.xml" ContentType="application/vnd.openxmlformats-officedocument.themeOverride+xml"/>
  <Override PartName="/ppt/theme/themeOverride1779.xml" ContentType="application/vnd.openxmlformats-officedocument.themeOverride+xml"/>
  <Override PartName="/ppt/theme/themeOverride1780.xml" ContentType="application/vnd.openxmlformats-officedocument.themeOverride+xml"/>
  <Override PartName="/ppt/theme/themeOverride1781.xml" ContentType="application/vnd.openxmlformats-officedocument.themeOverride+xml"/>
  <Override PartName="/ppt/theme/themeOverride1782.xml" ContentType="application/vnd.openxmlformats-officedocument.themeOverride+xml"/>
  <Override PartName="/ppt/theme/themeOverride1783.xml" ContentType="application/vnd.openxmlformats-officedocument.themeOverride+xml"/>
  <Override PartName="/ppt/theme/themeOverride1784.xml" ContentType="application/vnd.openxmlformats-officedocument.themeOverride+xml"/>
  <Override PartName="/ppt/theme/themeOverride1785.xml" ContentType="application/vnd.openxmlformats-officedocument.themeOverride+xml"/>
  <Override PartName="/ppt/theme/themeOverride1786.xml" ContentType="application/vnd.openxmlformats-officedocument.themeOverride+xml"/>
  <Override PartName="/ppt/theme/themeOverride1787.xml" ContentType="application/vnd.openxmlformats-officedocument.themeOverride+xml"/>
  <Override PartName="/ppt/theme/themeOverride1788.xml" ContentType="application/vnd.openxmlformats-officedocument.themeOverride+xml"/>
  <Override PartName="/ppt/theme/themeOverride1789.xml" ContentType="application/vnd.openxmlformats-officedocument.themeOverride+xml"/>
  <Override PartName="/ppt/theme/themeOverride1790.xml" ContentType="application/vnd.openxmlformats-officedocument.themeOverride+xml"/>
  <Override PartName="/ppt/theme/themeOverride1791.xml" ContentType="application/vnd.openxmlformats-officedocument.themeOverride+xml"/>
  <Override PartName="/ppt/theme/themeOverride1792.xml" ContentType="application/vnd.openxmlformats-officedocument.themeOverride+xml"/>
  <Override PartName="/ppt/theme/themeOverride1793.xml" ContentType="application/vnd.openxmlformats-officedocument.themeOverride+xml"/>
  <Override PartName="/ppt/theme/themeOverride1794.xml" ContentType="application/vnd.openxmlformats-officedocument.themeOverride+xml"/>
  <Override PartName="/ppt/theme/themeOverride1795.xml" ContentType="application/vnd.openxmlformats-officedocument.themeOverride+xml"/>
  <Override PartName="/ppt/theme/themeOverride1796.xml" ContentType="application/vnd.openxmlformats-officedocument.themeOverride+xml"/>
  <Override PartName="/ppt/theme/themeOverride1797.xml" ContentType="application/vnd.openxmlformats-officedocument.themeOverride+xml"/>
  <Override PartName="/ppt/theme/themeOverride1798.xml" ContentType="application/vnd.openxmlformats-officedocument.themeOverride+xml"/>
  <Override PartName="/ppt/theme/themeOverride1799.xml" ContentType="application/vnd.openxmlformats-officedocument.themeOverride+xml"/>
  <Override PartName="/ppt/theme/themeOverride1800.xml" ContentType="application/vnd.openxmlformats-officedocument.themeOverride+xml"/>
  <Override PartName="/ppt/theme/themeOverride1801.xml" ContentType="application/vnd.openxmlformats-officedocument.themeOverride+xml"/>
  <Override PartName="/ppt/theme/themeOverride1802.xml" ContentType="application/vnd.openxmlformats-officedocument.themeOverride+xml"/>
  <Override PartName="/ppt/theme/themeOverride1803.xml" ContentType="application/vnd.openxmlformats-officedocument.themeOverride+xml"/>
  <Override PartName="/ppt/theme/themeOverride1804.xml" ContentType="application/vnd.openxmlformats-officedocument.themeOverride+xml"/>
  <Override PartName="/ppt/theme/themeOverride1805.xml" ContentType="application/vnd.openxmlformats-officedocument.themeOverride+xml"/>
  <Override PartName="/ppt/theme/themeOverride1806.xml" ContentType="application/vnd.openxmlformats-officedocument.themeOverride+xml"/>
  <Override PartName="/ppt/theme/themeOverride1807.xml" ContentType="application/vnd.openxmlformats-officedocument.themeOverride+xml"/>
  <Override PartName="/ppt/theme/themeOverride1808.xml" ContentType="application/vnd.openxmlformats-officedocument.themeOverride+xml"/>
  <Override PartName="/ppt/theme/themeOverride1809.xml" ContentType="application/vnd.openxmlformats-officedocument.themeOverride+xml"/>
  <Override PartName="/ppt/theme/themeOverride1810.xml" ContentType="application/vnd.openxmlformats-officedocument.themeOverride+xml"/>
  <Override PartName="/ppt/theme/themeOverride1811.xml" ContentType="application/vnd.openxmlformats-officedocument.themeOverride+xml"/>
  <Override PartName="/ppt/theme/themeOverride1812.xml" ContentType="application/vnd.openxmlformats-officedocument.themeOverride+xml"/>
  <Override PartName="/ppt/theme/themeOverride1813.xml" ContentType="application/vnd.openxmlformats-officedocument.themeOverride+xml"/>
  <Override PartName="/ppt/theme/themeOverride1814.xml" ContentType="application/vnd.openxmlformats-officedocument.themeOverride+xml"/>
  <Override PartName="/ppt/theme/themeOverride1815.xml" ContentType="application/vnd.openxmlformats-officedocument.themeOverride+xml"/>
  <Override PartName="/ppt/theme/themeOverride1816.xml" ContentType="application/vnd.openxmlformats-officedocument.themeOverride+xml"/>
  <Override PartName="/ppt/theme/themeOverride1817.xml" ContentType="application/vnd.openxmlformats-officedocument.themeOverride+xml"/>
  <Override PartName="/ppt/theme/themeOverride1818.xml" ContentType="application/vnd.openxmlformats-officedocument.themeOverride+xml"/>
  <Override PartName="/ppt/theme/themeOverride1819.xml" ContentType="application/vnd.openxmlformats-officedocument.themeOverride+xml"/>
  <Override PartName="/ppt/theme/themeOverride1820.xml" ContentType="application/vnd.openxmlformats-officedocument.themeOverride+xml"/>
  <Override PartName="/ppt/theme/themeOverride1821.xml" ContentType="application/vnd.openxmlformats-officedocument.themeOverride+xml"/>
  <Override PartName="/ppt/theme/themeOverride1822.xml" ContentType="application/vnd.openxmlformats-officedocument.themeOverride+xml"/>
  <Override PartName="/ppt/theme/themeOverride1823.xml" ContentType="application/vnd.openxmlformats-officedocument.themeOverride+xml"/>
  <Override PartName="/ppt/theme/themeOverride1824.xml" ContentType="application/vnd.openxmlformats-officedocument.themeOverride+xml"/>
  <Override PartName="/ppt/theme/themeOverride1825.xml" ContentType="application/vnd.openxmlformats-officedocument.themeOverride+xml"/>
  <Override PartName="/ppt/theme/themeOverride1826.xml" ContentType="application/vnd.openxmlformats-officedocument.themeOverride+xml"/>
  <Override PartName="/ppt/theme/themeOverride1827.xml" ContentType="application/vnd.openxmlformats-officedocument.themeOverride+xml"/>
  <Override PartName="/ppt/theme/themeOverride1828.xml" ContentType="application/vnd.openxmlformats-officedocument.themeOverride+xml"/>
  <Override PartName="/ppt/theme/themeOverride1829.xml" ContentType="application/vnd.openxmlformats-officedocument.themeOverride+xml"/>
  <Override PartName="/ppt/theme/themeOverride1830.xml" ContentType="application/vnd.openxmlformats-officedocument.themeOverride+xml"/>
  <Override PartName="/ppt/theme/themeOverride1831.xml" ContentType="application/vnd.openxmlformats-officedocument.themeOverride+xml"/>
  <Override PartName="/ppt/theme/themeOverride1832.xml" ContentType="application/vnd.openxmlformats-officedocument.themeOverride+xml"/>
  <Override PartName="/ppt/theme/themeOverride1833.xml" ContentType="application/vnd.openxmlformats-officedocument.themeOverride+xml"/>
  <Override PartName="/ppt/theme/themeOverride1834.xml" ContentType="application/vnd.openxmlformats-officedocument.themeOverride+xml"/>
  <Override PartName="/ppt/theme/themeOverride1835.xml" ContentType="application/vnd.openxmlformats-officedocument.themeOverride+xml"/>
  <Override PartName="/ppt/theme/themeOverride1836.xml" ContentType="application/vnd.openxmlformats-officedocument.themeOverride+xml"/>
  <Override PartName="/ppt/theme/themeOverride1837.xml" ContentType="application/vnd.openxmlformats-officedocument.themeOverride+xml"/>
  <Override PartName="/ppt/theme/themeOverride1838.xml" ContentType="application/vnd.openxmlformats-officedocument.themeOverride+xml"/>
  <Override PartName="/ppt/theme/themeOverride1839.xml" ContentType="application/vnd.openxmlformats-officedocument.themeOverride+xml"/>
  <Override PartName="/ppt/theme/themeOverride1840.xml" ContentType="application/vnd.openxmlformats-officedocument.themeOverride+xml"/>
  <Override PartName="/ppt/theme/themeOverride1841.xml" ContentType="application/vnd.openxmlformats-officedocument.themeOverride+xml"/>
  <Override PartName="/ppt/theme/themeOverride1842.xml" ContentType="application/vnd.openxmlformats-officedocument.themeOverride+xml"/>
  <Override PartName="/ppt/theme/themeOverride1843.xml" ContentType="application/vnd.openxmlformats-officedocument.themeOverride+xml"/>
  <Override PartName="/ppt/theme/themeOverride1844.xml" ContentType="application/vnd.openxmlformats-officedocument.themeOverride+xml"/>
  <Override PartName="/ppt/theme/themeOverride1845.xml" ContentType="application/vnd.openxmlformats-officedocument.themeOverride+xml"/>
  <Override PartName="/ppt/theme/themeOverride1846.xml" ContentType="application/vnd.openxmlformats-officedocument.themeOverride+xml"/>
  <Override PartName="/ppt/theme/themeOverride1847.xml" ContentType="application/vnd.openxmlformats-officedocument.themeOverride+xml"/>
  <Override PartName="/ppt/theme/themeOverride1848.xml" ContentType="application/vnd.openxmlformats-officedocument.themeOverride+xml"/>
  <Override PartName="/ppt/theme/themeOverride1849.xml" ContentType="application/vnd.openxmlformats-officedocument.themeOverride+xml"/>
  <Override PartName="/ppt/theme/themeOverride1850.xml" ContentType="application/vnd.openxmlformats-officedocument.themeOverride+xml"/>
  <Override PartName="/ppt/theme/themeOverride1851.xml" ContentType="application/vnd.openxmlformats-officedocument.themeOverride+xml"/>
  <Override PartName="/ppt/theme/themeOverride1852.xml" ContentType="application/vnd.openxmlformats-officedocument.themeOverride+xml"/>
  <Override PartName="/ppt/theme/themeOverride1853.xml" ContentType="application/vnd.openxmlformats-officedocument.themeOverride+xml"/>
  <Override PartName="/ppt/theme/themeOverride1854.xml" ContentType="application/vnd.openxmlformats-officedocument.themeOverride+xml"/>
  <Override PartName="/ppt/theme/themeOverride1855.xml" ContentType="application/vnd.openxmlformats-officedocument.themeOverride+xml"/>
  <Override PartName="/ppt/theme/themeOverride1856.xml" ContentType="application/vnd.openxmlformats-officedocument.themeOverride+xml"/>
  <Override PartName="/ppt/theme/themeOverride185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6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2124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6" r:id="rId141"/>
    <p:sldId id="395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6" r:id="rId211"/>
    <p:sldId id="465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4" r:id="rId249"/>
    <p:sldId id="505" r:id="rId250"/>
    <p:sldId id="506" r:id="rId251"/>
    <p:sldId id="507" r:id="rId252"/>
    <p:sldId id="508" r:id="rId253"/>
    <p:sldId id="509" r:id="rId254"/>
    <p:sldId id="510" r:id="rId255"/>
    <p:sldId id="511" r:id="rId256"/>
    <p:sldId id="512" r:id="rId257"/>
    <p:sldId id="513" r:id="rId258"/>
    <p:sldId id="514" r:id="rId259"/>
    <p:sldId id="515" r:id="rId260"/>
    <p:sldId id="516" r:id="rId261"/>
    <p:sldId id="517" r:id="rId262"/>
    <p:sldId id="518" r:id="rId263"/>
    <p:sldId id="519" r:id="rId264"/>
    <p:sldId id="520" r:id="rId265"/>
    <p:sldId id="521" r:id="rId266"/>
    <p:sldId id="522" r:id="rId267"/>
    <p:sldId id="523" r:id="rId268"/>
    <p:sldId id="526" r:id="rId269"/>
    <p:sldId id="524" r:id="rId270"/>
    <p:sldId id="525" r:id="rId271"/>
    <p:sldId id="527" r:id="rId272"/>
    <p:sldId id="528" r:id="rId273"/>
    <p:sldId id="529" r:id="rId274"/>
    <p:sldId id="530" r:id="rId275"/>
    <p:sldId id="531" r:id="rId276"/>
    <p:sldId id="532" r:id="rId277"/>
    <p:sldId id="533" r:id="rId278"/>
    <p:sldId id="534" r:id="rId279"/>
    <p:sldId id="535" r:id="rId280"/>
    <p:sldId id="536" r:id="rId281"/>
    <p:sldId id="537" r:id="rId282"/>
    <p:sldId id="538" r:id="rId283"/>
    <p:sldId id="539" r:id="rId284"/>
    <p:sldId id="540" r:id="rId285"/>
    <p:sldId id="541" r:id="rId286"/>
    <p:sldId id="542" r:id="rId287"/>
    <p:sldId id="543" r:id="rId288"/>
    <p:sldId id="544" r:id="rId289"/>
    <p:sldId id="545" r:id="rId290"/>
    <p:sldId id="546" r:id="rId291"/>
    <p:sldId id="547" r:id="rId292"/>
    <p:sldId id="548" r:id="rId293"/>
    <p:sldId id="549" r:id="rId294"/>
    <p:sldId id="550" r:id="rId295"/>
    <p:sldId id="551" r:id="rId296"/>
    <p:sldId id="552" r:id="rId297"/>
    <p:sldId id="553" r:id="rId298"/>
    <p:sldId id="554" r:id="rId299"/>
    <p:sldId id="555" r:id="rId300"/>
    <p:sldId id="556" r:id="rId301"/>
    <p:sldId id="559" r:id="rId302"/>
    <p:sldId id="558" r:id="rId303"/>
    <p:sldId id="560" r:id="rId304"/>
    <p:sldId id="561" r:id="rId305"/>
    <p:sldId id="562" r:id="rId306"/>
    <p:sldId id="563" r:id="rId307"/>
    <p:sldId id="564" r:id="rId308"/>
    <p:sldId id="565" r:id="rId309"/>
    <p:sldId id="566" r:id="rId310"/>
    <p:sldId id="567" r:id="rId311"/>
    <p:sldId id="568" r:id="rId312"/>
    <p:sldId id="569" r:id="rId313"/>
    <p:sldId id="570" r:id="rId314"/>
    <p:sldId id="571" r:id="rId315"/>
    <p:sldId id="572" r:id="rId316"/>
    <p:sldId id="573" r:id="rId317"/>
    <p:sldId id="574" r:id="rId318"/>
    <p:sldId id="575" r:id="rId319"/>
    <p:sldId id="576" r:id="rId320"/>
    <p:sldId id="577" r:id="rId321"/>
    <p:sldId id="578" r:id="rId322"/>
    <p:sldId id="579" r:id="rId323"/>
    <p:sldId id="580" r:id="rId324"/>
    <p:sldId id="581" r:id="rId325"/>
    <p:sldId id="582" r:id="rId326"/>
    <p:sldId id="583" r:id="rId327"/>
    <p:sldId id="584" r:id="rId328"/>
    <p:sldId id="585" r:id="rId329"/>
    <p:sldId id="586" r:id="rId330"/>
    <p:sldId id="587" r:id="rId331"/>
    <p:sldId id="588" r:id="rId332"/>
    <p:sldId id="589" r:id="rId333"/>
    <p:sldId id="590" r:id="rId334"/>
    <p:sldId id="591" r:id="rId335"/>
    <p:sldId id="592" r:id="rId336"/>
    <p:sldId id="593" r:id="rId337"/>
    <p:sldId id="594" r:id="rId338"/>
    <p:sldId id="595" r:id="rId339"/>
    <p:sldId id="596" r:id="rId340"/>
    <p:sldId id="597" r:id="rId341"/>
    <p:sldId id="598" r:id="rId342"/>
    <p:sldId id="599" r:id="rId343"/>
    <p:sldId id="600" r:id="rId344"/>
    <p:sldId id="601" r:id="rId345"/>
    <p:sldId id="602" r:id="rId346"/>
    <p:sldId id="603" r:id="rId347"/>
    <p:sldId id="604" r:id="rId348"/>
    <p:sldId id="605" r:id="rId349"/>
    <p:sldId id="606" r:id="rId350"/>
    <p:sldId id="607" r:id="rId351"/>
    <p:sldId id="608" r:id="rId352"/>
    <p:sldId id="609" r:id="rId353"/>
    <p:sldId id="610" r:id="rId354"/>
    <p:sldId id="611" r:id="rId355"/>
    <p:sldId id="612" r:id="rId356"/>
    <p:sldId id="613" r:id="rId357"/>
    <p:sldId id="614" r:id="rId358"/>
    <p:sldId id="615" r:id="rId359"/>
    <p:sldId id="616" r:id="rId360"/>
    <p:sldId id="617" r:id="rId361"/>
    <p:sldId id="618" r:id="rId362"/>
    <p:sldId id="619" r:id="rId363"/>
    <p:sldId id="620" r:id="rId364"/>
    <p:sldId id="621" r:id="rId365"/>
    <p:sldId id="622" r:id="rId366"/>
    <p:sldId id="623" r:id="rId367"/>
    <p:sldId id="624" r:id="rId368"/>
    <p:sldId id="625" r:id="rId369"/>
    <p:sldId id="626" r:id="rId370"/>
    <p:sldId id="627" r:id="rId371"/>
    <p:sldId id="628" r:id="rId372"/>
    <p:sldId id="629" r:id="rId373"/>
    <p:sldId id="630" r:id="rId374"/>
    <p:sldId id="631" r:id="rId375"/>
    <p:sldId id="632" r:id="rId376"/>
    <p:sldId id="633" r:id="rId377"/>
    <p:sldId id="634" r:id="rId378"/>
    <p:sldId id="635" r:id="rId379"/>
    <p:sldId id="636" r:id="rId380"/>
    <p:sldId id="637" r:id="rId381"/>
    <p:sldId id="638" r:id="rId382"/>
    <p:sldId id="639" r:id="rId383"/>
    <p:sldId id="640" r:id="rId384"/>
    <p:sldId id="641" r:id="rId385"/>
    <p:sldId id="642" r:id="rId386"/>
    <p:sldId id="643" r:id="rId387"/>
    <p:sldId id="644" r:id="rId388"/>
    <p:sldId id="645" r:id="rId389"/>
    <p:sldId id="646" r:id="rId390"/>
    <p:sldId id="647" r:id="rId391"/>
    <p:sldId id="648" r:id="rId392"/>
    <p:sldId id="649" r:id="rId393"/>
    <p:sldId id="650" r:id="rId394"/>
    <p:sldId id="651" r:id="rId395"/>
    <p:sldId id="652" r:id="rId396"/>
    <p:sldId id="653" r:id="rId397"/>
    <p:sldId id="654" r:id="rId398"/>
    <p:sldId id="2125" r:id="rId399"/>
    <p:sldId id="655" r:id="rId400"/>
    <p:sldId id="656" r:id="rId401"/>
    <p:sldId id="657" r:id="rId402"/>
    <p:sldId id="658" r:id="rId403"/>
    <p:sldId id="659" r:id="rId404"/>
    <p:sldId id="660" r:id="rId405"/>
    <p:sldId id="661" r:id="rId406"/>
    <p:sldId id="662" r:id="rId407"/>
    <p:sldId id="663" r:id="rId408"/>
    <p:sldId id="664" r:id="rId409"/>
    <p:sldId id="665" r:id="rId410"/>
    <p:sldId id="666" r:id="rId411"/>
    <p:sldId id="667" r:id="rId412"/>
    <p:sldId id="668" r:id="rId413"/>
    <p:sldId id="669" r:id="rId414"/>
    <p:sldId id="670" r:id="rId415"/>
    <p:sldId id="671" r:id="rId416"/>
    <p:sldId id="673" r:id="rId417"/>
    <p:sldId id="672" r:id="rId418"/>
    <p:sldId id="674" r:id="rId419"/>
    <p:sldId id="675" r:id="rId420"/>
    <p:sldId id="676" r:id="rId421"/>
    <p:sldId id="677" r:id="rId422"/>
    <p:sldId id="678" r:id="rId423"/>
    <p:sldId id="679" r:id="rId424"/>
    <p:sldId id="680" r:id="rId425"/>
    <p:sldId id="681" r:id="rId426"/>
    <p:sldId id="682" r:id="rId427"/>
    <p:sldId id="683" r:id="rId428"/>
    <p:sldId id="684" r:id="rId429"/>
    <p:sldId id="685" r:id="rId430"/>
    <p:sldId id="686" r:id="rId431"/>
    <p:sldId id="687" r:id="rId432"/>
    <p:sldId id="688" r:id="rId433"/>
    <p:sldId id="689" r:id="rId434"/>
    <p:sldId id="690" r:id="rId435"/>
    <p:sldId id="691" r:id="rId436"/>
    <p:sldId id="692" r:id="rId437"/>
    <p:sldId id="693" r:id="rId438"/>
    <p:sldId id="694" r:id="rId439"/>
    <p:sldId id="695" r:id="rId440"/>
    <p:sldId id="696" r:id="rId441"/>
    <p:sldId id="697" r:id="rId442"/>
    <p:sldId id="698" r:id="rId443"/>
    <p:sldId id="699" r:id="rId444"/>
    <p:sldId id="700" r:id="rId445"/>
    <p:sldId id="701" r:id="rId446"/>
    <p:sldId id="702" r:id="rId447"/>
    <p:sldId id="703" r:id="rId448"/>
    <p:sldId id="704" r:id="rId449"/>
    <p:sldId id="705" r:id="rId450"/>
    <p:sldId id="706" r:id="rId451"/>
    <p:sldId id="707" r:id="rId452"/>
    <p:sldId id="708" r:id="rId453"/>
    <p:sldId id="709" r:id="rId454"/>
    <p:sldId id="710" r:id="rId455"/>
    <p:sldId id="711" r:id="rId456"/>
    <p:sldId id="712" r:id="rId457"/>
    <p:sldId id="713" r:id="rId458"/>
    <p:sldId id="714" r:id="rId459"/>
    <p:sldId id="715" r:id="rId460"/>
    <p:sldId id="716" r:id="rId461"/>
    <p:sldId id="717" r:id="rId462"/>
    <p:sldId id="2126" r:id="rId463"/>
    <p:sldId id="718" r:id="rId464"/>
    <p:sldId id="719" r:id="rId465"/>
    <p:sldId id="720" r:id="rId466"/>
    <p:sldId id="721" r:id="rId467"/>
    <p:sldId id="722" r:id="rId468"/>
    <p:sldId id="723" r:id="rId469"/>
    <p:sldId id="724" r:id="rId470"/>
    <p:sldId id="725" r:id="rId471"/>
    <p:sldId id="726" r:id="rId472"/>
    <p:sldId id="727" r:id="rId473"/>
    <p:sldId id="728" r:id="rId474"/>
    <p:sldId id="729" r:id="rId475"/>
    <p:sldId id="730" r:id="rId476"/>
    <p:sldId id="731" r:id="rId477"/>
    <p:sldId id="732" r:id="rId478"/>
    <p:sldId id="733" r:id="rId479"/>
    <p:sldId id="734" r:id="rId480"/>
    <p:sldId id="735" r:id="rId481"/>
    <p:sldId id="736" r:id="rId482"/>
    <p:sldId id="737" r:id="rId483"/>
    <p:sldId id="738" r:id="rId484"/>
    <p:sldId id="739" r:id="rId485"/>
    <p:sldId id="740" r:id="rId486"/>
    <p:sldId id="741" r:id="rId487"/>
    <p:sldId id="742" r:id="rId488"/>
    <p:sldId id="743" r:id="rId489"/>
    <p:sldId id="744" r:id="rId490"/>
    <p:sldId id="745" r:id="rId491"/>
    <p:sldId id="746" r:id="rId492"/>
    <p:sldId id="747" r:id="rId493"/>
    <p:sldId id="748" r:id="rId494"/>
    <p:sldId id="2127" r:id="rId495"/>
    <p:sldId id="749" r:id="rId496"/>
    <p:sldId id="750" r:id="rId497"/>
    <p:sldId id="751" r:id="rId498"/>
    <p:sldId id="752" r:id="rId499"/>
    <p:sldId id="753" r:id="rId500"/>
    <p:sldId id="754" r:id="rId501"/>
    <p:sldId id="755" r:id="rId502"/>
    <p:sldId id="756" r:id="rId503"/>
    <p:sldId id="757" r:id="rId504"/>
    <p:sldId id="758" r:id="rId505"/>
    <p:sldId id="759" r:id="rId506"/>
    <p:sldId id="760" r:id="rId507"/>
    <p:sldId id="761" r:id="rId508"/>
    <p:sldId id="762" r:id="rId509"/>
    <p:sldId id="763" r:id="rId510"/>
    <p:sldId id="764" r:id="rId511"/>
    <p:sldId id="765" r:id="rId512"/>
    <p:sldId id="766" r:id="rId513"/>
    <p:sldId id="767" r:id="rId514"/>
    <p:sldId id="768" r:id="rId515"/>
    <p:sldId id="769" r:id="rId516"/>
    <p:sldId id="770" r:id="rId517"/>
    <p:sldId id="771" r:id="rId518"/>
    <p:sldId id="772" r:id="rId519"/>
    <p:sldId id="773" r:id="rId520"/>
    <p:sldId id="774" r:id="rId521"/>
    <p:sldId id="775" r:id="rId522"/>
    <p:sldId id="776" r:id="rId523"/>
    <p:sldId id="777" r:id="rId524"/>
    <p:sldId id="778" r:id="rId525"/>
    <p:sldId id="779" r:id="rId526"/>
    <p:sldId id="780" r:id="rId527"/>
    <p:sldId id="781" r:id="rId528"/>
    <p:sldId id="782" r:id="rId529"/>
    <p:sldId id="783" r:id="rId530"/>
    <p:sldId id="784" r:id="rId531"/>
    <p:sldId id="785" r:id="rId532"/>
    <p:sldId id="786" r:id="rId533"/>
    <p:sldId id="788" r:id="rId534"/>
    <p:sldId id="789" r:id="rId535"/>
    <p:sldId id="790" r:id="rId536"/>
    <p:sldId id="791" r:id="rId537"/>
    <p:sldId id="792" r:id="rId538"/>
    <p:sldId id="793" r:id="rId539"/>
    <p:sldId id="794" r:id="rId540"/>
    <p:sldId id="795" r:id="rId541"/>
    <p:sldId id="796" r:id="rId542"/>
    <p:sldId id="797" r:id="rId543"/>
    <p:sldId id="798" r:id="rId544"/>
    <p:sldId id="799" r:id="rId545"/>
    <p:sldId id="800" r:id="rId546"/>
    <p:sldId id="801" r:id="rId547"/>
    <p:sldId id="802" r:id="rId548"/>
    <p:sldId id="803" r:id="rId549"/>
    <p:sldId id="804" r:id="rId550"/>
    <p:sldId id="805" r:id="rId551"/>
    <p:sldId id="806" r:id="rId552"/>
    <p:sldId id="807" r:id="rId553"/>
    <p:sldId id="808" r:id="rId554"/>
    <p:sldId id="809" r:id="rId555"/>
    <p:sldId id="810" r:id="rId556"/>
    <p:sldId id="811" r:id="rId557"/>
    <p:sldId id="812" r:id="rId558"/>
    <p:sldId id="813" r:id="rId559"/>
    <p:sldId id="814" r:id="rId560"/>
    <p:sldId id="815" r:id="rId561"/>
    <p:sldId id="816" r:id="rId562"/>
    <p:sldId id="817" r:id="rId563"/>
    <p:sldId id="818" r:id="rId564"/>
    <p:sldId id="819" r:id="rId565"/>
    <p:sldId id="820" r:id="rId566"/>
    <p:sldId id="821" r:id="rId567"/>
    <p:sldId id="822" r:id="rId568"/>
    <p:sldId id="823" r:id="rId569"/>
    <p:sldId id="824" r:id="rId570"/>
    <p:sldId id="825" r:id="rId571"/>
    <p:sldId id="826" r:id="rId572"/>
    <p:sldId id="827" r:id="rId573"/>
    <p:sldId id="828" r:id="rId574"/>
    <p:sldId id="829" r:id="rId575"/>
    <p:sldId id="830" r:id="rId576"/>
    <p:sldId id="831" r:id="rId577"/>
    <p:sldId id="832" r:id="rId578"/>
    <p:sldId id="833" r:id="rId579"/>
    <p:sldId id="834" r:id="rId580"/>
    <p:sldId id="835" r:id="rId581"/>
    <p:sldId id="836" r:id="rId582"/>
    <p:sldId id="837" r:id="rId583"/>
    <p:sldId id="839" r:id="rId584"/>
    <p:sldId id="840" r:id="rId585"/>
    <p:sldId id="841" r:id="rId586"/>
    <p:sldId id="843" r:id="rId587"/>
    <p:sldId id="842" r:id="rId588"/>
    <p:sldId id="844" r:id="rId589"/>
    <p:sldId id="845" r:id="rId590"/>
    <p:sldId id="846" r:id="rId591"/>
    <p:sldId id="847" r:id="rId592"/>
    <p:sldId id="848" r:id="rId593"/>
    <p:sldId id="849" r:id="rId594"/>
    <p:sldId id="850" r:id="rId595"/>
    <p:sldId id="851" r:id="rId596"/>
    <p:sldId id="852" r:id="rId597"/>
    <p:sldId id="853" r:id="rId598"/>
    <p:sldId id="854" r:id="rId599"/>
    <p:sldId id="855" r:id="rId600"/>
    <p:sldId id="856" r:id="rId601"/>
    <p:sldId id="857" r:id="rId602"/>
    <p:sldId id="858" r:id="rId603"/>
    <p:sldId id="859" r:id="rId604"/>
    <p:sldId id="862" r:id="rId605"/>
    <p:sldId id="860" r:id="rId606"/>
    <p:sldId id="861" r:id="rId607"/>
    <p:sldId id="863" r:id="rId608"/>
    <p:sldId id="864" r:id="rId609"/>
    <p:sldId id="865" r:id="rId610"/>
    <p:sldId id="866" r:id="rId611"/>
    <p:sldId id="867" r:id="rId612"/>
    <p:sldId id="868" r:id="rId613"/>
    <p:sldId id="869" r:id="rId614"/>
    <p:sldId id="870" r:id="rId615"/>
    <p:sldId id="871" r:id="rId616"/>
    <p:sldId id="872" r:id="rId617"/>
    <p:sldId id="873" r:id="rId618"/>
    <p:sldId id="874" r:id="rId619"/>
    <p:sldId id="875" r:id="rId620"/>
    <p:sldId id="876" r:id="rId621"/>
    <p:sldId id="877" r:id="rId622"/>
    <p:sldId id="878" r:id="rId623"/>
    <p:sldId id="879" r:id="rId624"/>
    <p:sldId id="880" r:id="rId625"/>
    <p:sldId id="881" r:id="rId626"/>
    <p:sldId id="882" r:id="rId627"/>
    <p:sldId id="883" r:id="rId628"/>
    <p:sldId id="884" r:id="rId629"/>
    <p:sldId id="885" r:id="rId630"/>
    <p:sldId id="886" r:id="rId631"/>
    <p:sldId id="887" r:id="rId632"/>
    <p:sldId id="2136" r:id="rId633"/>
    <p:sldId id="889" r:id="rId634"/>
    <p:sldId id="890" r:id="rId635"/>
    <p:sldId id="891" r:id="rId636"/>
    <p:sldId id="2128" r:id="rId637"/>
    <p:sldId id="892" r:id="rId638"/>
    <p:sldId id="893" r:id="rId639"/>
    <p:sldId id="894" r:id="rId640"/>
    <p:sldId id="895" r:id="rId641"/>
    <p:sldId id="896" r:id="rId642"/>
    <p:sldId id="897" r:id="rId643"/>
    <p:sldId id="898" r:id="rId644"/>
    <p:sldId id="899" r:id="rId645"/>
    <p:sldId id="900" r:id="rId646"/>
    <p:sldId id="901" r:id="rId647"/>
    <p:sldId id="902" r:id="rId648"/>
    <p:sldId id="903" r:id="rId649"/>
    <p:sldId id="904" r:id="rId650"/>
    <p:sldId id="905" r:id="rId651"/>
    <p:sldId id="906" r:id="rId652"/>
    <p:sldId id="907" r:id="rId653"/>
    <p:sldId id="908" r:id="rId654"/>
    <p:sldId id="2137" r:id="rId655"/>
    <p:sldId id="910" r:id="rId656"/>
    <p:sldId id="911" r:id="rId657"/>
    <p:sldId id="912" r:id="rId658"/>
    <p:sldId id="913" r:id="rId659"/>
    <p:sldId id="914" r:id="rId660"/>
    <p:sldId id="2138" r:id="rId661"/>
    <p:sldId id="916" r:id="rId662"/>
    <p:sldId id="917" r:id="rId663"/>
    <p:sldId id="918" r:id="rId664"/>
    <p:sldId id="920" r:id="rId665"/>
    <p:sldId id="921" r:id="rId666"/>
    <p:sldId id="922" r:id="rId667"/>
    <p:sldId id="923" r:id="rId668"/>
    <p:sldId id="924" r:id="rId669"/>
    <p:sldId id="925" r:id="rId670"/>
    <p:sldId id="926" r:id="rId671"/>
    <p:sldId id="927" r:id="rId672"/>
    <p:sldId id="928" r:id="rId673"/>
    <p:sldId id="929" r:id="rId674"/>
    <p:sldId id="930" r:id="rId675"/>
    <p:sldId id="931" r:id="rId676"/>
    <p:sldId id="932" r:id="rId677"/>
    <p:sldId id="933" r:id="rId678"/>
    <p:sldId id="934" r:id="rId679"/>
    <p:sldId id="935" r:id="rId680"/>
    <p:sldId id="936" r:id="rId681"/>
    <p:sldId id="937" r:id="rId682"/>
    <p:sldId id="938" r:id="rId683"/>
    <p:sldId id="939" r:id="rId684"/>
    <p:sldId id="940" r:id="rId685"/>
    <p:sldId id="941" r:id="rId686"/>
    <p:sldId id="942" r:id="rId687"/>
    <p:sldId id="944" r:id="rId688"/>
    <p:sldId id="945" r:id="rId689"/>
    <p:sldId id="946" r:id="rId690"/>
    <p:sldId id="947" r:id="rId691"/>
    <p:sldId id="948" r:id="rId692"/>
    <p:sldId id="949" r:id="rId693"/>
    <p:sldId id="950" r:id="rId694"/>
    <p:sldId id="951" r:id="rId695"/>
    <p:sldId id="952" r:id="rId696"/>
    <p:sldId id="953" r:id="rId697"/>
    <p:sldId id="954" r:id="rId698"/>
    <p:sldId id="955" r:id="rId699"/>
    <p:sldId id="956" r:id="rId700"/>
    <p:sldId id="957" r:id="rId701"/>
    <p:sldId id="958" r:id="rId702"/>
    <p:sldId id="959" r:id="rId703"/>
    <p:sldId id="960" r:id="rId704"/>
    <p:sldId id="961" r:id="rId705"/>
    <p:sldId id="962" r:id="rId706"/>
    <p:sldId id="963" r:id="rId707"/>
    <p:sldId id="964" r:id="rId708"/>
    <p:sldId id="965" r:id="rId709"/>
    <p:sldId id="966" r:id="rId710"/>
    <p:sldId id="967" r:id="rId711"/>
    <p:sldId id="968" r:id="rId712"/>
    <p:sldId id="969" r:id="rId713"/>
    <p:sldId id="970" r:id="rId714"/>
    <p:sldId id="971" r:id="rId715"/>
    <p:sldId id="972" r:id="rId716"/>
    <p:sldId id="973" r:id="rId717"/>
    <p:sldId id="974" r:id="rId718"/>
    <p:sldId id="975" r:id="rId719"/>
    <p:sldId id="976" r:id="rId720"/>
    <p:sldId id="977" r:id="rId721"/>
    <p:sldId id="978" r:id="rId722"/>
    <p:sldId id="979" r:id="rId723"/>
    <p:sldId id="980" r:id="rId724"/>
    <p:sldId id="981" r:id="rId725"/>
    <p:sldId id="982" r:id="rId726"/>
    <p:sldId id="983" r:id="rId727"/>
    <p:sldId id="984" r:id="rId728"/>
    <p:sldId id="985" r:id="rId729"/>
    <p:sldId id="986" r:id="rId730"/>
    <p:sldId id="987" r:id="rId731"/>
    <p:sldId id="988" r:id="rId732"/>
    <p:sldId id="989" r:id="rId733"/>
    <p:sldId id="990" r:id="rId734"/>
    <p:sldId id="991" r:id="rId735"/>
    <p:sldId id="992" r:id="rId736"/>
    <p:sldId id="993" r:id="rId737"/>
    <p:sldId id="994" r:id="rId738"/>
    <p:sldId id="995" r:id="rId739"/>
    <p:sldId id="996" r:id="rId740"/>
    <p:sldId id="997" r:id="rId741"/>
    <p:sldId id="998" r:id="rId742"/>
    <p:sldId id="999" r:id="rId743"/>
    <p:sldId id="1000" r:id="rId744"/>
    <p:sldId id="1001" r:id="rId745"/>
    <p:sldId id="1002" r:id="rId746"/>
    <p:sldId id="1003" r:id="rId747"/>
    <p:sldId id="1004" r:id="rId748"/>
    <p:sldId id="1005" r:id="rId749"/>
    <p:sldId id="1006" r:id="rId750"/>
    <p:sldId id="1007" r:id="rId751"/>
    <p:sldId id="1008" r:id="rId752"/>
    <p:sldId id="1009" r:id="rId753"/>
    <p:sldId id="1010" r:id="rId754"/>
    <p:sldId id="1013" r:id="rId755"/>
    <p:sldId id="1011" r:id="rId756"/>
    <p:sldId id="1012" r:id="rId757"/>
    <p:sldId id="1014" r:id="rId758"/>
    <p:sldId id="1015" r:id="rId759"/>
    <p:sldId id="1016" r:id="rId760"/>
    <p:sldId id="1017" r:id="rId761"/>
    <p:sldId id="1021" r:id="rId762"/>
    <p:sldId id="1022" r:id="rId763"/>
    <p:sldId id="1023" r:id="rId764"/>
    <p:sldId id="1024" r:id="rId765"/>
    <p:sldId id="1018" r:id="rId766"/>
    <p:sldId id="1019" r:id="rId767"/>
    <p:sldId id="1025" r:id="rId768"/>
    <p:sldId id="1026" r:id="rId769"/>
    <p:sldId id="1027" r:id="rId770"/>
    <p:sldId id="1028" r:id="rId771"/>
    <p:sldId id="1029" r:id="rId772"/>
    <p:sldId id="1030" r:id="rId773"/>
    <p:sldId id="1031" r:id="rId774"/>
    <p:sldId id="1032" r:id="rId775"/>
    <p:sldId id="1033" r:id="rId776"/>
    <p:sldId id="1034" r:id="rId777"/>
    <p:sldId id="1035" r:id="rId778"/>
    <p:sldId id="1036" r:id="rId779"/>
    <p:sldId id="1037" r:id="rId780"/>
    <p:sldId id="1038" r:id="rId781"/>
    <p:sldId id="1039" r:id="rId782"/>
    <p:sldId id="1040" r:id="rId783"/>
    <p:sldId id="1041" r:id="rId784"/>
    <p:sldId id="1042" r:id="rId785"/>
    <p:sldId id="1043" r:id="rId786"/>
    <p:sldId id="1044" r:id="rId787"/>
    <p:sldId id="1045" r:id="rId788"/>
    <p:sldId id="1046" r:id="rId789"/>
    <p:sldId id="1047" r:id="rId790"/>
    <p:sldId id="1048" r:id="rId791"/>
    <p:sldId id="1049" r:id="rId792"/>
    <p:sldId id="1050" r:id="rId793"/>
    <p:sldId id="1051" r:id="rId794"/>
    <p:sldId id="1052" r:id="rId795"/>
    <p:sldId id="1053" r:id="rId796"/>
    <p:sldId id="1054" r:id="rId797"/>
    <p:sldId id="1055" r:id="rId798"/>
    <p:sldId id="1056" r:id="rId799"/>
    <p:sldId id="1057" r:id="rId800"/>
    <p:sldId id="1058" r:id="rId801"/>
    <p:sldId id="1059" r:id="rId802"/>
    <p:sldId id="1060" r:id="rId803"/>
    <p:sldId id="1061" r:id="rId804"/>
    <p:sldId id="1062" r:id="rId805"/>
    <p:sldId id="1063" r:id="rId806"/>
    <p:sldId id="1064" r:id="rId807"/>
    <p:sldId id="1065" r:id="rId808"/>
    <p:sldId id="1066" r:id="rId809"/>
    <p:sldId id="1067" r:id="rId810"/>
    <p:sldId id="1068" r:id="rId811"/>
    <p:sldId id="1069" r:id="rId812"/>
    <p:sldId id="1070" r:id="rId813"/>
    <p:sldId id="1071" r:id="rId814"/>
    <p:sldId id="1072" r:id="rId815"/>
    <p:sldId id="1073" r:id="rId816"/>
    <p:sldId id="1074" r:id="rId817"/>
    <p:sldId id="1075" r:id="rId818"/>
    <p:sldId id="2129" r:id="rId819"/>
    <p:sldId id="1076" r:id="rId820"/>
    <p:sldId id="1077" r:id="rId821"/>
    <p:sldId id="1078" r:id="rId822"/>
    <p:sldId id="1079" r:id="rId823"/>
    <p:sldId id="1085" r:id="rId824"/>
    <p:sldId id="1080" r:id="rId825"/>
    <p:sldId id="1081" r:id="rId826"/>
    <p:sldId id="1082" r:id="rId827"/>
    <p:sldId id="1083" r:id="rId828"/>
    <p:sldId id="1084" r:id="rId829"/>
    <p:sldId id="1086" r:id="rId830"/>
    <p:sldId id="1087" r:id="rId831"/>
    <p:sldId id="1088" r:id="rId832"/>
    <p:sldId id="1089" r:id="rId833"/>
    <p:sldId id="1090" r:id="rId834"/>
    <p:sldId id="1091" r:id="rId835"/>
    <p:sldId id="1092" r:id="rId836"/>
    <p:sldId id="1093" r:id="rId837"/>
    <p:sldId id="1094" r:id="rId838"/>
    <p:sldId id="1095" r:id="rId839"/>
    <p:sldId id="1096" r:id="rId840"/>
    <p:sldId id="1097" r:id="rId841"/>
    <p:sldId id="1098" r:id="rId842"/>
    <p:sldId id="1099" r:id="rId843"/>
    <p:sldId id="1100" r:id="rId844"/>
    <p:sldId id="1101" r:id="rId845"/>
    <p:sldId id="1102" r:id="rId846"/>
    <p:sldId id="1103" r:id="rId847"/>
    <p:sldId id="1104" r:id="rId848"/>
    <p:sldId id="1105" r:id="rId849"/>
    <p:sldId id="1106" r:id="rId850"/>
    <p:sldId id="1107" r:id="rId851"/>
    <p:sldId id="1108" r:id="rId852"/>
    <p:sldId id="1109" r:id="rId853"/>
    <p:sldId id="1110" r:id="rId854"/>
    <p:sldId id="1111" r:id="rId855"/>
    <p:sldId id="1112" r:id="rId856"/>
    <p:sldId id="1113" r:id="rId857"/>
    <p:sldId id="1114" r:id="rId858"/>
    <p:sldId id="1115" r:id="rId859"/>
    <p:sldId id="1116" r:id="rId860"/>
    <p:sldId id="1117" r:id="rId861"/>
    <p:sldId id="1118" r:id="rId862"/>
    <p:sldId id="1119" r:id="rId863"/>
    <p:sldId id="1120" r:id="rId864"/>
    <p:sldId id="1121" r:id="rId865"/>
    <p:sldId id="1122" r:id="rId866"/>
    <p:sldId id="1123" r:id="rId867"/>
    <p:sldId id="1124" r:id="rId868"/>
    <p:sldId id="1125" r:id="rId869"/>
    <p:sldId id="1126" r:id="rId870"/>
    <p:sldId id="1127" r:id="rId871"/>
    <p:sldId id="1128" r:id="rId872"/>
    <p:sldId id="1129" r:id="rId873"/>
    <p:sldId id="1130" r:id="rId874"/>
    <p:sldId id="1131" r:id="rId875"/>
    <p:sldId id="1132" r:id="rId876"/>
    <p:sldId id="1133" r:id="rId877"/>
    <p:sldId id="1134" r:id="rId878"/>
    <p:sldId id="1135" r:id="rId879"/>
    <p:sldId id="1136" r:id="rId880"/>
    <p:sldId id="1137" r:id="rId881"/>
    <p:sldId id="1138" r:id="rId882"/>
    <p:sldId id="1139" r:id="rId883"/>
    <p:sldId id="1140" r:id="rId884"/>
    <p:sldId id="1141" r:id="rId885"/>
    <p:sldId id="1142" r:id="rId886"/>
    <p:sldId id="1143" r:id="rId887"/>
    <p:sldId id="1144" r:id="rId888"/>
    <p:sldId id="1145" r:id="rId889"/>
    <p:sldId id="1146" r:id="rId890"/>
    <p:sldId id="1147" r:id="rId891"/>
    <p:sldId id="1148" r:id="rId892"/>
    <p:sldId id="1149" r:id="rId893"/>
    <p:sldId id="1150" r:id="rId894"/>
    <p:sldId id="1151" r:id="rId895"/>
    <p:sldId id="1152" r:id="rId896"/>
    <p:sldId id="1153" r:id="rId897"/>
    <p:sldId id="1154" r:id="rId898"/>
    <p:sldId id="1155" r:id="rId899"/>
    <p:sldId id="1156" r:id="rId900"/>
    <p:sldId id="1157" r:id="rId901"/>
    <p:sldId id="1158" r:id="rId902"/>
    <p:sldId id="1159" r:id="rId903"/>
    <p:sldId id="1160" r:id="rId904"/>
    <p:sldId id="1161" r:id="rId905"/>
    <p:sldId id="1162" r:id="rId906"/>
    <p:sldId id="1163" r:id="rId907"/>
    <p:sldId id="1164" r:id="rId908"/>
    <p:sldId id="1165" r:id="rId909"/>
    <p:sldId id="1167" r:id="rId910"/>
    <p:sldId id="1168" r:id="rId911"/>
    <p:sldId id="1169" r:id="rId912"/>
    <p:sldId id="1170" r:id="rId913"/>
    <p:sldId id="1171" r:id="rId914"/>
    <p:sldId id="1172" r:id="rId915"/>
    <p:sldId id="1173" r:id="rId916"/>
    <p:sldId id="1174" r:id="rId917"/>
    <p:sldId id="1175" r:id="rId918"/>
    <p:sldId id="1176" r:id="rId919"/>
    <p:sldId id="1178" r:id="rId920"/>
    <p:sldId id="2130" r:id="rId921"/>
    <p:sldId id="1179" r:id="rId922"/>
    <p:sldId id="1180" r:id="rId923"/>
    <p:sldId id="1181" r:id="rId924"/>
    <p:sldId id="1182" r:id="rId925"/>
    <p:sldId id="1183" r:id="rId926"/>
    <p:sldId id="1184" r:id="rId927"/>
    <p:sldId id="1185" r:id="rId928"/>
    <p:sldId id="1187" r:id="rId929"/>
    <p:sldId id="1188" r:id="rId930"/>
    <p:sldId id="1189" r:id="rId931"/>
    <p:sldId id="1190" r:id="rId932"/>
    <p:sldId id="1191" r:id="rId933"/>
    <p:sldId id="1192" r:id="rId934"/>
    <p:sldId id="1193" r:id="rId935"/>
    <p:sldId id="1194" r:id="rId936"/>
    <p:sldId id="1195" r:id="rId937"/>
    <p:sldId id="1196" r:id="rId938"/>
    <p:sldId id="1197" r:id="rId939"/>
    <p:sldId id="1199" r:id="rId940"/>
    <p:sldId id="1200" r:id="rId941"/>
    <p:sldId id="1201" r:id="rId942"/>
    <p:sldId id="1202" r:id="rId943"/>
    <p:sldId id="1203" r:id="rId944"/>
    <p:sldId id="1204" r:id="rId945"/>
    <p:sldId id="1205" r:id="rId946"/>
    <p:sldId id="1206" r:id="rId947"/>
    <p:sldId id="1207" r:id="rId948"/>
    <p:sldId id="1208" r:id="rId949"/>
    <p:sldId id="1209" r:id="rId950"/>
    <p:sldId id="1210" r:id="rId951"/>
    <p:sldId id="1211" r:id="rId952"/>
    <p:sldId id="1212" r:id="rId953"/>
    <p:sldId id="1213" r:id="rId954"/>
    <p:sldId id="1214" r:id="rId955"/>
    <p:sldId id="1215" r:id="rId956"/>
    <p:sldId id="1216" r:id="rId957"/>
    <p:sldId id="1218" r:id="rId958"/>
    <p:sldId id="1219" r:id="rId959"/>
    <p:sldId id="1220" r:id="rId960"/>
    <p:sldId id="1221" r:id="rId961"/>
    <p:sldId id="1222" r:id="rId962"/>
    <p:sldId id="1223" r:id="rId963"/>
    <p:sldId id="1224" r:id="rId964"/>
    <p:sldId id="1225" r:id="rId965"/>
    <p:sldId id="1226" r:id="rId966"/>
    <p:sldId id="1227" r:id="rId967"/>
    <p:sldId id="1229" r:id="rId968"/>
    <p:sldId id="2139" r:id="rId969"/>
    <p:sldId id="1230" r:id="rId970"/>
    <p:sldId id="1231" r:id="rId971"/>
    <p:sldId id="1232" r:id="rId972"/>
    <p:sldId id="1233" r:id="rId973"/>
    <p:sldId id="1234" r:id="rId974"/>
    <p:sldId id="1235" r:id="rId975"/>
    <p:sldId id="1238" r:id="rId976"/>
    <p:sldId id="2140" r:id="rId977"/>
    <p:sldId id="1237" r:id="rId978"/>
    <p:sldId id="1239" r:id="rId979"/>
    <p:sldId id="1240" r:id="rId980"/>
    <p:sldId id="1241" r:id="rId981"/>
    <p:sldId id="1242" r:id="rId982"/>
    <p:sldId id="1243" r:id="rId983"/>
    <p:sldId id="1244" r:id="rId984"/>
    <p:sldId id="1245" r:id="rId985"/>
    <p:sldId id="1246" r:id="rId986"/>
    <p:sldId id="1247" r:id="rId987"/>
    <p:sldId id="1248" r:id="rId988"/>
    <p:sldId id="2141" r:id="rId989"/>
    <p:sldId id="1250" r:id="rId990"/>
    <p:sldId id="1251" r:id="rId991"/>
    <p:sldId id="1252" r:id="rId992"/>
    <p:sldId id="1253" r:id="rId993"/>
    <p:sldId id="1254" r:id="rId994"/>
    <p:sldId id="1255" r:id="rId995"/>
    <p:sldId id="1256" r:id="rId996"/>
    <p:sldId id="1257" r:id="rId997"/>
    <p:sldId id="1258" r:id="rId998"/>
    <p:sldId id="1259" r:id="rId999"/>
    <p:sldId id="1260" r:id="rId1000"/>
    <p:sldId id="1261" r:id="rId1001"/>
    <p:sldId id="1262" r:id="rId1002"/>
    <p:sldId id="1263" r:id="rId1003"/>
    <p:sldId id="1264" r:id="rId1004"/>
    <p:sldId id="1266" r:id="rId1005"/>
    <p:sldId id="1265" r:id="rId1006"/>
    <p:sldId id="1267" r:id="rId1007"/>
    <p:sldId id="1268" r:id="rId1008"/>
    <p:sldId id="1270" r:id="rId1009"/>
    <p:sldId id="1271" r:id="rId1010"/>
    <p:sldId id="1272" r:id="rId1011"/>
    <p:sldId id="1273" r:id="rId1012"/>
    <p:sldId id="1274" r:id="rId1013"/>
    <p:sldId id="1275" r:id="rId1014"/>
    <p:sldId id="1276" r:id="rId1015"/>
    <p:sldId id="1279" r:id="rId1016"/>
    <p:sldId id="2142" r:id="rId1017"/>
    <p:sldId id="1278" r:id="rId1018"/>
    <p:sldId id="1280" r:id="rId1019"/>
    <p:sldId id="1281" r:id="rId1020"/>
    <p:sldId id="1282" r:id="rId1021"/>
    <p:sldId id="1283" r:id="rId1022"/>
    <p:sldId id="1284" r:id="rId1023"/>
    <p:sldId id="1285" r:id="rId1024"/>
    <p:sldId id="1286" r:id="rId1025"/>
    <p:sldId id="1287" r:id="rId1026"/>
    <p:sldId id="1288" r:id="rId1027"/>
    <p:sldId id="2131" r:id="rId1028"/>
    <p:sldId id="2132" r:id="rId1029"/>
    <p:sldId id="1289" r:id="rId1030"/>
    <p:sldId id="1290" r:id="rId1031"/>
    <p:sldId id="1291" r:id="rId1032"/>
    <p:sldId id="1292" r:id="rId1033"/>
    <p:sldId id="1293" r:id="rId1034"/>
    <p:sldId id="1294" r:id="rId1035"/>
    <p:sldId id="1295" r:id="rId1036"/>
    <p:sldId id="1296" r:id="rId1037"/>
    <p:sldId id="1298" r:id="rId1038"/>
    <p:sldId id="1299" r:id="rId1039"/>
    <p:sldId id="1300" r:id="rId1040"/>
    <p:sldId id="1301" r:id="rId1041"/>
    <p:sldId id="1302" r:id="rId1042"/>
    <p:sldId id="1303" r:id="rId1043"/>
    <p:sldId id="1304" r:id="rId1044"/>
    <p:sldId id="1305" r:id="rId1045"/>
    <p:sldId id="1306" r:id="rId1046"/>
    <p:sldId id="1307" r:id="rId1047"/>
    <p:sldId id="1308" r:id="rId1048"/>
    <p:sldId id="1309" r:id="rId1049"/>
    <p:sldId id="1310" r:id="rId1050"/>
    <p:sldId id="1311" r:id="rId1051"/>
    <p:sldId id="1312" r:id="rId1052"/>
    <p:sldId id="1313" r:id="rId1053"/>
    <p:sldId id="1314" r:id="rId1054"/>
    <p:sldId id="1315" r:id="rId1055"/>
    <p:sldId id="1316" r:id="rId1056"/>
    <p:sldId id="1317" r:id="rId1057"/>
    <p:sldId id="1318" r:id="rId1058"/>
    <p:sldId id="1319" r:id="rId1059"/>
    <p:sldId id="1320" r:id="rId1060"/>
    <p:sldId id="1321" r:id="rId1061"/>
    <p:sldId id="1322" r:id="rId1062"/>
    <p:sldId id="1323" r:id="rId1063"/>
    <p:sldId id="1324" r:id="rId1064"/>
    <p:sldId id="1325" r:id="rId1065"/>
    <p:sldId id="1326" r:id="rId1066"/>
    <p:sldId id="1327" r:id="rId1067"/>
    <p:sldId id="1328" r:id="rId1068"/>
    <p:sldId id="1329" r:id="rId1069"/>
    <p:sldId id="1330" r:id="rId1070"/>
    <p:sldId id="1331" r:id="rId1071"/>
    <p:sldId id="1332" r:id="rId1072"/>
    <p:sldId id="1333" r:id="rId1073"/>
    <p:sldId id="1334" r:id="rId1074"/>
    <p:sldId id="1335" r:id="rId1075"/>
    <p:sldId id="1336" r:id="rId1076"/>
    <p:sldId id="1337" r:id="rId1077"/>
    <p:sldId id="1338" r:id="rId1078"/>
    <p:sldId id="1339" r:id="rId1079"/>
    <p:sldId id="1340" r:id="rId1080"/>
    <p:sldId id="1341" r:id="rId1081"/>
    <p:sldId id="1342" r:id="rId1082"/>
    <p:sldId id="1343" r:id="rId1083"/>
    <p:sldId id="1344" r:id="rId1084"/>
    <p:sldId id="1345" r:id="rId1085"/>
    <p:sldId id="1346" r:id="rId1086"/>
    <p:sldId id="1347" r:id="rId1087"/>
    <p:sldId id="1348" r:id="rId1088"/>
    <p:sldId id="1349" r:id="rId1089"/>
    <p:sldId id="1350" r:id="rId1090"/>
    <p:sldId id="1351" r:id="rId1091"/>
    <p:sldId id="1352" r:id="rId1092"/>
    <p:sldId id="1353" r:id="rId1093"/>
    <p:sldId id="1354" r:id="rId1094"/>
    <p:sldId id="1355" r:id="rId1095"/>
    <p:sldId id="1356" r:id="rId1096"/>
    <p:sldId id="1357" r:id="rId1097"/>
    <p:sldId id="1358" r:id="rId1098"/>
    <p:sldId id="1359" r:id="rId1099"/>
    <p:sldId id="1360" r:id="rId1100"/>
    <p:sldId id="1361" r:id="rId1101"/>
    <p:sldId id="1362" r:id="rId1102"/>
    <p:sldId id="1363" r:id="rId1103"/>
    <p:sldId id="1364" r:id="rId1104"/>
    <p:sldId id="1365" r:id="rId1105"/>
    <p:sldId id="1366" r:id="rId1106"/>
    <p:sldId id="1367" r:id="rId1107"/>
    <p:sldId id="1368" r:id="rId1108"/>
    <p:sldId id="1369" r:id="rId1109"/>
    <p:sldId id="1370" r:id="rId1110"/>
    <p:sldId id="1371" r:id="rId1111"/>
    <p:sldId id="1372" r:id="rId1112"/>
    <p:sldId id="1373" r:id="rId1113"/>
    <p:sldId id="1375" r:id="rId1114"/>
    <p:sldId id="2143" r:id="rId1115"/>
    <p:sldId id="1376" r:id="rId1116"/>
    <p:sldId id="1377" r:id="rId1117"/>
    <p:sldId id="1378" r:id="rId1118"/>
    <p:sldId id="1379" r:id="rId1119"/>
    <p:sldId id="1380" r:id="rId1120"/>
    <p:sldId id="1381" r:id="rId1121"/>
    <p:sldId id="1382" r:id="rId1122"/>
    <p:sldId id="1383" r:id="rId1123"/>
    <p:sldId id="1384" r:id="rId1124"/>
    <p:sldId id="1385" r:id="rId1125"/>
    <p:sldId id="1386" r:id="rId1126"/>
    <p:sldId id="1387" r:id="rId1127"/>
    <p:sldId id="1388" r:id="rId1128"/>
    <p:sldId id="1389" r:id="rId1129"/>
    <p:sldId id="1390" r:id="rId1130"/>
    <p:sldId id="1391" r:id="rId1131"/>
    <p:sldId id="1392" r:id="rId1132"/>
    <p:sldId id="1393" r:id="rId1133"/>
    <p:sldId id="1395" r:id="rId1134"/>
    <p:sldId id="2144" r:id="rId1135"/>
    <p:sldId id="1396" r:id="rId1136"/>
    <p:sldId id="1397" r:id="rId1137"/>
    <p:sldId id="1398" r:id="rId1138"/>
    <p:sldId id="1399" r:id="rId1139"/>
    <p:sldId id="1400" r:id="rId1140"/>
    <p:sldId id="1401" r:id="rId1141"/>
    <p:sldId id="1402" r:id="rId1142"/>
    <p:sldId id="1403" r:id="rId1143"/>
    <p:sldId id="1404" r:id="rId1144"/>
    <p:sldId id="1405" r:id="rId1145"/>
    <p:sldId id="1406" r:id="rId1146"/>
    <p:sldId id="1407" r:id="rId1147"/>
    <p:sldId id="1408" r:id="rId1148"/>
    <p:sldId id="1409" r:id="rId1149"/>
    <p:sldId id="1410" r:id="rId1150"/>
    <p:sldId id="1411" r:id="rId1151"/>
    <p:sldId id="1412" r:id="rId1152"/>
    <p:sldId id="1413" r:id="rId1153"/>
    <p:sldId id="1414" r:id="rId1154"/>
    <p:sldId id="1415" r:id="rId1155"/>
    <p:sldId id="1416" r:id="rId1156"/>
    <p:sldId id="1417" r:id="rId1157"/>
    <p:sldId id="1418" r:id="rId1158"/>
    <p:sldId id="1419" r:id="rId1159"/>
    <p:sldId id="1420" r:id="rId1160"/>
    <p:sldId id="1421" r:id="rId1161"/>
    <p:sldId id="1422" r:id="rId1162"/>
    <p:sldId id="1423" r:id="rId1163"/>
    <p:sldId id="1424" r:id="rId1164"/>
    <p:sldId id="1425" r:id="rId1165"/>
    <p:sldId id="1426" r:id="rId1166"/>
    <p:sldId id="1427" r:id="rId1167"/>
    <p:sldId id="1428" r:id="rId1168"/>
    <p:sldId id="1429" r:id="rId1169"/>
    <p:sldId id="1431" r:id="rId1170"/>
    <p:sldId id="2145" r:id="rId1171"/>
    <p:sldId id="1432" r:id="rId1172"/>
    <p:sldId id="1433" r:id="rId1173"/>
    <p:sldId id="1434" r:id="rId1174"/>
    <p:sldId id="1435" r:id="rId1175"/>
    <p:sldId id="1436" r:id="rId1176"/>
    <p:sldId id="1437" r:id="rId1177"/>
    <p:sldId id="1438" r:id="rId1178"/>
    <p:sldId id="1439" r:id="rId1179"/>
    <p:sldId id="1440" r:id="rId1180"/>
    <p:sldId id="1441" r:id="rId1181"/>
    <p:sldId id="1442" r:id="rId1182"/>
    <p:sldId id="1443" r:id="rId1183"/>
    <p:sldId id="1445" r:id="rId1184"/>
    <p:sldId id="2146" r:id="rId1185"/>
    <p:sldId id="1447" r:id="rId1186"/>
    <p:sldId id="2147" r:id="rId1187"/>
    <p:sldId id="1448" r:id="rId1188"/>
    <p:sldId id="1449" r:id="rId1189"/>
    <p:sldId id="1450" r:id="rId1190"/>
    <p:sldId id="1451" r:id="rId1191"/>
    <p:sldId id="1452" r:id="rId1192"/>
    <p:sldId id="1453" r:id="rId1193"/>
    <p:sldId id="1454" r:id="rId1194"/>
    <p:sldId id="1455" r:id="rId1195"/>
    <p:sldId id="1456" r:id="rId1196"/>
    <p:sldId id="1457" r:id="rId1197"/>
    <p:sldId id="1458" r:id="rId1198"/>
    <p:sldId id="1459" r:id="rId1199"/>
    <p:sldId id="1460" r:id="rId1200"/>
    <p:sldId id="1461" r:id="rId1201"/>
    <p:sldId id="1462" r:id="rId1202"/>
    <p:sldId id="1463" r:id="rId1203"/>
    <p:sldId id="1464" r:id="rId1204"/>
    <p:sldId id="1465" r:id="rId1205"/>
    <p:sldId id="1466" r:id="rId1206"/>
    <p:sldId id="1467" r:id="rId1207"/>
    <p:sldId id="1468" r:id="rId1208"/>
    <p:sldId id="1469" r:id="rId1209"/>
    <p:sldId id="1470" r:id="rId1210"/>
    <p:sldId id="1471" r:id="rId1211"/>
    <p:sldId id="1472" r:id="rId1212"/>
    <p:sldId id="1473" r:id="rId1213"/>
    <p:sldId id="1474" r:id="rId1214"/>
    <p:sldId id="1475" r:id="rId1215"/>
    <p:sldId id="1476" r:id="rId1216"/>
    <p:sldId id="1477" r:id="rId1217"/>
    <p:sldId id="1478" r:id="rId1218"/>
    <p:sldId id="1479" r:id="rId1219"/>
    <p:sldId id="1480" r:id="rId1220"/>
    <p:sldId id="1481" r:id="rId1221"/>
    <p:sldId id="1482" r:id="rId1222"/>
    <p:sldId id="1483" r:id="rId1223"/>
    <p:sldId id="1484" r:id="rId1224"/>
    <p:sldId id="1485" r:id="rId1225"/>
    <p:sldId id="1486" r:id="rId1226"/>
    <p:sldId id="1487" r:id="rId1227"/>
    <p:sldId id="1488" r:id="rId1228"/>
    <p:sldId id="1489" r:id="rId1229"/>
    <p:sldId id="1490" r:id="rId1230"/>
    <p:sldId id="1491" r:id="rId1231"/>
    <p:sldId id="1492" r:id="rId1232"/>
    <p:sldId id="1493" r:id="rId1233"/>
    <p:sldId id="1494" r:id="rId1234"/>
    <p:sldId id="1495" r:id="rId1235"/>
    <p:sldId id="1496" r:id="rId1236"/>
    <p:sldId id="1497" r:id="rId1237"/>
    <p:sldId id="1498" r:id="rId1238"/>
    <p:sldId id="1499" r:id="rId1239"/>
    <p:sldId id="1500" r:id="rId1240"/>
    <p:sldId id="1501" r:id="rId1241"/>
    <p:sldId id="1502" r:id="rId1242"/>
    <p:sldId id="1503" r:id="rId1243"/>
    <p:sldId id="1504" r:id="rId1244"/>
    <p:sldId id="1505" r:id="rId1245"/>
    <p:sldId id="1506" r:id="rId1246"/>
    <p:sldId id="1507" r:id="rId1247"/>
    <p:sldId id="1508" r:id="rId1248"/>
    <p:sldId id="1509" r:id="rId1249"/>
    <p:sldId id="1510" r:id="rId1250"/>
    <p:sldId id="1511" r:id="rId1251"/>
    <p:sldId id="1513" r:id="rId1252"/>
    <p:sldId id="2148" r:id="rId1253"/>
    <p:sldId id="1514" r:id="rId1254"/>
    <p:sldId id="1515" r:id="rId1255"/>
    <p:sldId id="1516" r:id="rId1256"/>
    <p:sldId id="1517" r:id="rId1257"/>
    <p:sldId id="1518" r:id="rId1258"/>
    <p:sldId id="1519" r:id="rId1259"/>
    <p:sldId id="1520" r:id="rId1260"/>
    <p:sldId id="1521" r:id="rId1261"/>
    <p:sldId id="1522" r:id="rId1262"/>
    <p:sldId id="1523" r:id="rId1263"/>
    <p:sldId id="1524" r:id="rId1264"/>
    <p:sldId id="1525" r:id="rId1265"/>
    <p:sldId id="1526" r:id="rId1266"/>
    <p:sldId id="1527" r:id="rId1267"/>
    <p:sldId id="1528" r:id="rId1268"/>
    <p:sldId id="1529" r:id="rId1269"/>
    <p:sldId id="1530" r:id="rId1270"/>
    <p:sldId id="1531" r:id="rId1271"/>
    <p:sldId id="1532" r:id="rId1272"/>
    <p:sldId id="1533" r:id="rId1273"/>
    <p:sldId id="1534" r:id="rId1274"/>
    <p:sldId id="1535" r:id="rId1275"/>
    <p:sldId id="1536" r:id="rId1276"/>
    <p:sldId id="1537" r:id="rId1277"/>
    <p:sldId id="1538" r:id="rId1278"/>
    <p:sldId id="1539" r:id="rId1279"/>
    <p:sldId id="1540" r:id="rId1280"/>
    <p:sldId id="1541" r:id="rId1281"/>
    <p:sldId id="1542" r:id="rId1282"/>
    <p:sldId id="1543" r:id="rId1283"/>
    <p:sldId id="1544" r:id="rId1284"/>
    <p:sldId id="1545" r:id="rId1285"/>
    <p:sldId id="1546" r:id="rId1286"/>
    <p:sldId id="1547" r:id="rId1287"/>
    <p:sldId id="1549" r:id="rId1288"/>
    <p:sldId id="1550" r:id="rId1289"/>
    <p:sldId id="1551" r:id="rId1290"/>
    <p:sldId id="1552" r:id="rId1291"/>
    <p:sldId id="1553" r:id="rId1292"/>
    <p:sldId id="1554" r:id="rId1293"/>
    <p:sldId id="1555" r:id="rId1294"/>
    <p:sldId id="1556" r:id="rId1295"/>
    <p:sldId id="1557" r:id="rId1296"/>
    <p:sldId id="1558" r:id="rId1297"/>
    <p:sldId id="1559" r:id="rId1298"/>
    <p:sldId id="1560" r:id="rId1299"/>
    <p:sldId id="1561" r:id="rId1300"/>
    <p:sldId id="1562" r:id="rId1301"/>
    <p:sldId id="1563" r:id="rId1302"/>
    <p:sldId id="1564" r:id="rId1303"/>
    <p:sldId id="1565" r:id="rId1304"/>
    <p:sldId id="1566" r:id="rId1305"/>
    <p:sldId id="1567" r:id="rId1306"/>
    <p:sldId id="1568" r:id="rId1307"/>
    <p:sldId id="1569" r:id="rId1308"/>
    <p:sldId id="1570" r:id="rId1309"/>
    <p:sldId id="1571" r:id="rId1310"/>
    <p:sldId id="1572" r:id="rId1311"/>
    <p:sldId id="1573" r:id="rId1312"/>
    <p:sldId id="1574" r:id="rId1313"/>
    <p:sldId id="1575" r:id="rId1314"/>
    <p:sldId id="1576" r:id="rId1315"/>
    <p:sldId id="1577" r:id="rId1316"/>
    <p:sldId id="1578" r:id="rId1317"/>
    <p:sldId id="1579" r:id="rId1318"/>
    <p:sldId id="1580" r:id="rId1319"/>
    <p:sldId id="1581" r:id="rId1320"/>
    <p:sldId id="1582" r:id="rId1321"/>
    <p:sldId id="1583" r:id="rId1322"/>
    <p:sldId id="1584" r:id="rId1323"/>
    <p:sldId id="1585" r:id="rId1324"/>
    <p:sldId id="1586" r:id="rId1325"/>
    <p:sldId id="1587" r:id="rId1326"/>
    <p:sldId id="1588" r:id="rId1327"/>
    <p:sldId id="1589" r:id="rId1328"/>
    <p:sldId id="1590" r:id="rId1329"/>
    <p:sldId id="1591" r:id="rId1330"/>
    <p:sldId id="1592" r:id="rId1331"/>
    <p:sldId id="1593" r:id="rId1332"/>
    <p:sldId id="1594" r:id="rId1333"/>
    <p:sldId id="1595" r:id="rId1334"/>
    <p:sldId id="1596" r:id="rId1335"/>
    <p:sldId id="1597" r:id="rId1336"/>
    <p:sldId id="1598" r:id="rId1337"/>
    <p:sldId id="1599" r:id="rId1338"/>
    <p:sldId id="1600" r:id="rId1339"/>
    <p:sldId id="1602" r:id="rId1340"/>
    <p:sldId id="2149" r:id="rId1341"/>
    <p:sldId id="1603" r:id="rId1342"/>
    <p:sldId id="2150" r:id="rId1343"/>
    <p:sldId id="1605" r:id="rId1344"/>
    <p:sldId id="1606" r:id="rId1345"/>
    <p:sldId id="1607" r:id="rId1346"/>
    <p:sldId id="1608" r:id="rId1347"/>
    <p:sldId id="1609" r:id="rId1348"/>
    <p:sldId id="1610" r:id="rId1349"/>
    <p:sldId id="1611" r:id="rId1350"/>
    <p:sldId id="1612" r:id="rId1351"/>
    <p:sldId id="1613" r:id="rId1352"/>
    <p:sldId id="1614" r:id="rId1353"/>
    <p:sldId id="1615" r:id="rId1354"/>
    <p:sldId id="1616" r:id="rId1355"/>
    <p:sldId id="1617" r:id="rId1356"/>
    <p:sldId id="1618" r:id="rId1357"/>
    <p:sldId id="1619" r:id="rId1358"/>
    <p:sldId id="1620" r:id="rId1359"/>
    <p:sldId id="1621" r:id="rId1360"/>
    <p:sldId id="1622" r:id="rId1361"/>
    <p:sldId id="1624" r:id="rId1362"/>
    <p:sldId id="2151" r:id="rId1363"/>
    <p:sldId id="1625" r:id="rId1364"/>
    <p:sldId id="1626" r:id="rId1365"/>
    <p:sldId id="1627" r:id="rId1366"/>
    <p:sldId id="1628" r:id="rId1367"/>
    <p:sldId id="1629" r:id="rId1368"/>
    <p:sldId id="1630" r:id="rId1369"/>
    <p:sldId id="1631" r:id="rId1370"/>
    <p:sldId id="1632" r:id="rId1371"/>
    <p:sldId id="1633" r:id="rId1372"/>
    <p:sldId id="1634" r:id="rId1373"/>
    <p:sldId id="1635" r:id="rId1374"/>
    <p:sldId id="1636" r:id="rId1375"/>
    <p:sldId id="1637" r:id="rId1376"/>
    <p:sldId id="1638" r:id="rId1377"/>
    <p:sldId id="1639" r:id="rId1378"/>
    <p:sldId id="1640" r:id="rId1379"/>
    <p:sldId id="1641" r:id="rId1380"/>
    <p:sldId id="1642" r:id="rId1381"/>
    <p:sldId id="1644" r:id="rId1382"/>
    <p:sldId id="2152" r:id="rId1383"/>
    <p:sldId id="1645" r:id="rId1384"/>
    <p:sldId id="1646" r:id="rId1385"/>
    <p:sldId id="1647" r:id="rId1386"/>
    <p:sldId id="2133" r:id="rId1387"/>
    <p:sldId id="1648" r:id="rId1388"/>
    <p:sldId id="1649" r:id="rId1389"/>
    <p:sldId id="1650" r:id="rId1390"/>
    <p:sldId id="1651" r:id="rId1391"/>
    <p:sldId id="1652" r:id="rId1392"/>
    <p:sldId id="1653" r:id="rId1393"/>
    <p:sldId id="1654" r:id="rId1394"/>
    <p:sldId id="1655" r:id="rId1395"/>
    <p:sldId id="1656" r:id="rId1396"/>
    <p:sldId id="1657" r:id="rId1397"/>
    <p:sldId id="1658" r:id="rId1398"/>
    <p:sldId id="1659" r:id="rId1399"/>
    <p:sldId id="1660" r:id="rId1400"/>
    <p:sldId id="1661" r:id="rId1401"/>
    <p:sldId id="1662" r:id="rId1402"/>
    <p:sldId id="1663" r:id="rId1403"/>
    <p:sldId id="1664" r:id="rId1404"/>
    <p:sldId id="1665" r:id="rId1405"/>
    <p:sldId id="1666" r:id="rId1406"/>
    <p:sldId id="1667" r:id="rId1407"/>
    <p:sldId id="1668" r:id="rId1408"/>
    <p:sldId id="1669" r:id="rId1409"/>
    <p:sldId id="1670" r:id="rId1410"/>
    <p:sldId id="1671" r:id="rId1411"/>
    <p:sldId id="1672" r:id="rId1412"/>
    <p:sldId id="1673" r:id="rId1413"/>
    <p:sldId id="1674" r:id="rId1414"/>
    <p:sldId id="1675" r:id="rId1415"/>
    <p:sldId id="1676" r:id="rId1416"/>
    <p:sldId id="1677" r:id="rId1417"/>
    <p:sldId id="1678" r:id="rId1418"/>
    <p:sldId id="1679" r:id="rId1419"/>
    <p:sldId id="1680" r:id="rId1420"/>
    <p:sldId id="1681" r:id="rId1421"/>
    <p:sldId id="1682" r:id="rId1422"/>
    <p:sldId id="1683" r:id="rId1423"/>
    <p:sldId id="1684" r:id="rId1424"/>
    <p:sldId id="1685" r:id="rId1425"/>
    <p:sldId id="1686" r:id="rId1426"/>
    <p:sldId id="1687" r:id="rId1427"/>
    <p:sldId id="1688" r:id="rId1428"/>
    <p:sldId id="1689" r:id="rId1429"/>
    <p:sldId id="1690" r:id="rId1430"/>
    <p:sldId id="1691" r:id="rId1431"/>
    <p:sldId id="1692" r:id="rId1432"/>
    <p:sldId id="1694" r:id="rId1433"/>
    <p:sldId id="1695" r:id="rId1434"/>
    <p:sldId id="2153" r:id="rId1435"/>
    <p:sldId id="2154" r:id="rId1436"/>
    <p:sldId id="2155" r:id="rId1437"/>
    <p:sldId id="1698" r:id="rId1438"/>
    <p:sldId id="1699" r:id="rId1439"/>
    <p:sldId id="1700" r:id="rId1440"/>
    <p:sldId id="1701" r:id="rId1441"/>
    <p:sldId id="1702" r:id="rId1442"/>
    <p:sldId id="1703" r:id="rId1443"/>
    <p:sldId id="1704" r:id="rId1444"/>
    <p:sldId id="1705" r:id="rId1445"/>
    <p:sldId id="1707" r:id="rId1446"/>
    <p:sldId id="2156" r:id="rId1447"/>
    <p:sldId id="2157" r:id="rId1448"/>
    <p:sldId id="2158" r:id="rId1449"/>
    <p:sldId id="1710" r:id="rId1450"/>
    <p:sldId id="1711" r:id="rId1451"/>
    <p:sldId id="1712" r:id="rId1452"/>
    <p:sldId id="1714" r:id="rId1453"/>
    <p:sldId id="1715" r:id="rId1454"/>
    <p:sldId id="1716" r:id="rId1455"/>
    <p:sldId id="1717" r:id="rId1456"/>
    <p:sldId id="1718" r:id="rId1457"/>
    <p:sldId id="1719" r:id="rId1458"/>
    <p:sldId id="1720" r:id="rId1459"/>
    <p:sldId id="1721" r:id="rId1460"/>
    <p:sldId id="1722" r:id="rId1461"/>
    <p:sldId id="1723" r:id="rId1462"/>
    <p:sldId id="1724" r:id="rId1463"/>
    <p:sldId id="1725" r:id="rId1464"/>
    <p:sldId id="1726" r:id="rId1465"/>
    <p:sldId id="1727" r:id="rId1466"/>
    <p:sldId id="1728" r:id="rId1467"/>
    <p:sldId id="1729" r:id="rId1468"/>
    <p:sldId id="1730" r:id="rId1469"/>
    <p:sldId id="1731" r:id="rId1470"/>
    <p:sldId id="1732" r:id="rId1471"/>
    <p:sldId id="1733" r:id="rId1472"/>
    <p:sldId id="1734" r:id="rId1473"/>
    <p:sldId id="1735" r:id="rId1474"/>
    <p:sldId id="1736" r:id="rId1475"/>
    <p:sldId id="1737" r:id="rId1476"/>
    <p:sldId id="1738" r:id="rId1477"/>
    <p:sldId id="1739" r:id="rId1478"/>
    <p:sldId id="1740" r:id="rId1479"/>
    <p:sldId id="1741" r:id="rId1480"/>
    <p:sldId id="1742" r:id="rId1481"/>
    <p:sldId id="1743" r:id="rId1482"/>
    <p:sldId id="1744" r:id="rId1483"/>
    <p:sldId id="1745" r:id="rId1484"/>
    <p:sldId id="1746" r:id="rId1485"/>
    <p:sldId id="1747" r:id="rId1486"/>
    <p:sldId id="1748" r:id="rId1487"/>
    <p:sldId id="1749" r:id="rId1488"/>
    <p:sldId id="1750" r:id="rId1489"/>
    <p:sldId id="1751" r:id="rId1490"/>
    <p:sldId id="1752" r:id="rId1491"/>
    <p:sldId id="1754" r:id="rId1492"/>
    <p:sldId id="2159" r:id="rId1493"/>
    <p:sldId id="1755" r:id="rId1494"/>
    <p:sldId id="2160" r:id="rId1495"/>
    <p:sldId id="1757" r:id="rId1496"/>
    <p:sldId id="2161" r:id="rId1497"/>
    <p:sldId id="1759" r:id="rId1498"/>
    <p:sldId id="1760" r:id="rId1499"/>
    <p:sldId id="1761" r:id="rId1500"/>
    <p:sldId id="1762" r:id="rId1501"/>
    <p:sldId id="1763" r:id="rId1502"/>
    <p:sldId id="1764" r:id="rId1503"/>
    <p:sldId id="1765" r:id="rId1504"/>
    <p:sldId id="1766" r:id="rId1505"/>
    <p:sldId id="1767" r:id="rId1506"/>
    <p:sldId id="1768" r:id="rId1507"/>
    <p:sldId id="1769" r:id="rId1508"/>
    <p:sldId id="1770" r:id="rId1509"/>
    <p:sldId id="1771" r:id="rId1510"/>
    <p:sldId id="1772" r:id="rId1511"/>
    <p:sldId id="1773" r:id="rId1512"/>
    <p:sldId id="1774" r:id="rId1513"/>
    <p:sldId id="1775" r:id="rId1514"/>
    <p:sldId id="1776" r:id="rId1515"/>
    <p:sldId id="1777" r:id="rId1516"/>
    <p:sldId id="1778" r:id="rId1517"/>
    <p:sldId id="1779" r:id="rId1518"/>
    <p:sldId id="1780" r:id="rId1519"/>
    <p:sldId id="1781" r:id="rId1520"/>
    <p:sldId id="2162" r:id="rId1521"/>
    <p:sldId id="1783" r:id="rId1522"/>
    <p:sldId id="2163" r:id="rId1523"/>
    <p:sldId id="1785" r:id="rId1524"/>
    <p:sldId id="2164" r:id="rId1525"/>
    <p:sldId id="1788" r:id="rId1526"/>
    <p:sldId id="2165" r:id="rId1527"/>
    <p:sldId id="1789" r:id="rId1528"/>
    <p:sldId id="1790" r:id="rId1529"/>
    <p:sldId id="1791" r:id="rId1530"/>
    <p:sldId id="1792" r:id="rId1531"/>
    <p:sldId id="1793" r:id="rId1532"/>
    <p:sldId id="1794" r:id="rId1533"/>
    <p:sldId id="1795" r:id="rId1534"/>
    <p:sldId id="1797" r:id="rId1535"/>
    <p:sldId id="1798" r:id="rId1536"/>
    <p:sldId id="1799" r:id="rId1537"/>
    <p:sldId id="1800" r:id="rId1538"/>
    <p:sldId id="1801" r:id="rId1539"/>
    <p:sldId id="1802" r:id="rId1540"/>
    <p:sldId id="1803" r:id="rId1541"/>
    <p:sldId id="1804" r:id="rId1542"/>
    <p:sldId id="1805" r:id="rId1543"/>
    <p:sldId id="1807" r:id="rId1544"/>
    <p:sldId id="1808" r:id="rId1545"/>
    <p:sldId id="1809" r:id="rId1546"/>
    <p:sldId id="1810" r:id="rId1547"/>
    <p:sldId id="1811" r:id="rId1548"/>
    <p:sldId id="1812" r:id="rId1549"/>
    <p:sldId id="1813" r:id="rId1550"/>
    <p:sldId id="1814" r:id="rId1551"/>
    <p:sldId id="1815" r:id="rId1552"/>
    <p:sldId id="1816" r:id="rId1553"/>
    <p:sldId id="1817" r:id="rId1554"/>
    <p:sldId id="1818" r:id="rId1555"/>
    <p:sldId id="1819" r:id="rId1556"/>
    <p:sldId id="1820" r:id="rId1557"/>
    <p:sldId id="1821" r:id="rId1558"/>
    <p:sldId id="1822" r:id="rId1559"/>
    <p:sldId id="1823" r:id="rId1560"/>
    <p:sldId id="1824" r:id="rId1561"/>
    <p:sldId id="1825" r:id="rId1562"/>
    <p:sldId id="1826" r:id="rId1563"/>
    <p:sldId id="1827" r:id="rId1564"/>
    <p:sldId id="1828" r:id="rId1565"/>
    <p:sldId id="1829" r:id="rId1566"/>
    <p:sldId id="2166" r:id="rId1567"/>
    <p:sldId id="1831" r:id="rId1568"/>
    <p:sldId id="1832" r:id="rId1569"/>
    <p:sldId id="1833" r:id="rId1570"/>
    <p:sldId id="1834" r:id="rId1571"/>
    <p:sldId id="1835" r:id="rId1572"/>
    <p:sldId id="1837" r:id="rId1573"/>
    <p:sldId id="1838" r:id="rId1574"/>
    <p:sldId id="1839" r:id="rId1575"/>
    <p:sldId id="1840" r:id="rId1576"/>
    <p:sldId id="1841" r:id="rId1577"/>
    <p:sldId id="1842" r:id="rId1578"/>
    <p:sldId id="2167" r:id="rId1579"/>
    <p:sldId id="1844" r:id="rId1580"/>
    <p:sldId id="1845" r:id="rId1581"/>
    <p:sldId id="1847" r:id="rId1582"/>
    <p:sldId id="2168" r:id="rId1583"/>
    <p:sldId id="1848" r:id="rId1584"/>
    <p:sldId id="1849" r:id="rId1585"/>
    <p:sldId id="1850" r:id="rId1586"/>
    <p:sldId id="1851" r:id="rId1587"/>
    <p:sldId id="1852" r:id="rId1588"/>
    <p:sldId id="1853" r:id="rId1589"/>
    <p:sldId id="1854" r:id="rId1590"/>
    <p:sldId id="1855" r:id="rId1591"/>
    <p:sldId id="1856" r:id="rId1592"/>
    <p:sldId id="2169" r:id="rId1593"/>
    <p:sldId id="1858" r:id="rId1594"/>
    <p:sldId id="1859" r:id="rId1595"/>
    <p:sldId id="1860" r:id="rId1596"/>
    <p:sldId id="1861" r:id="rId1597"/>
    <p:sldId id="1862" r:id="rId1598"/>
    <p:sldId id="1863" r:id="rId1599"/>
    <p:sldId id="1864" r:id="rId1600"/>
    <p:sldId id="1865" r:id="rId1601"/>
    <p:sldId id="1866" r:id="rId1602"/>
    <p:sldId id="1867" r:id="rId1603"/>
    <p:sldId id="1868" r:id="rId1604"/>
    <p:sldId id="1869" r:id="rId1605"/>
    <p:sldId id="1870" r:id="rId1606"/>
    <p:sldId id="1871" r:id="rId1607"/>
    <p:sldId id="1872" r:id="rId1608"/>
    <p:sldId id="1873" r:id="rId1609"/>
    <p:sldId id="1874" r:id="rId1610"/>
    <p:sldId id="1875" r:id="rId1611"/>
    <p:sldId id="1876" r:id="rId1612"/>
    <p:sldId id="1877" r:id="rId1613"/>
    <p:sldId id="1878" r:id="rId1614"/>
    <p:sldId id="1879" r:id="rId1615"/>
    <p:sldId id="1880" r:id="rId1616"/>
    <p:sldId id="1881" r:id="rId1617"/>
    <p:sldId id="1882" r:id="rId1618"/>
    <p:sldId id="1883" r:id="rId1619"/>
    <p:sldId id="1884" r:id="rId1620"/>
    <p:sldId id="1885" r:id="rId1621"/>
    <p:sldId id="1887" r:id="rId1622"/>
    <p:sldId id="2170" r:id="rId1623"/>
    <p:sldId id="1890" r:id="rId1624"/>
    <p:sldId id="2171" r:id="rId1625"/>
    <p:sldId id="1889" r:id="rId1626"/>
    <p:sldId id="1891" r:id="rId1627"/>
    <p:sldId id="1892" r:id="rId1628"/>
    <p:sldId id="1893" r:id="rId1629"/>
    <p:sldId id="1894" r:id="rId1630"/>
    <p:sldId id="1895" r:id="rId1631"/>
    <p:sldId id="1896" r:id="rId1632"/>
    <p:sldId id="1897" r:id="rId1633"/>
    <p:sldId id="1898" r:id="rId1634"/>
    <p:sldId id="1899" r:id="rId1635"/>
    <p:sldId id="1900" r:id="rId1636"/>
    <p:sldId id="1901" r:id="rId1637"/>
    <p:sldId id="1902" r:id="rId1638"/>
    <p:sldId id="1903" r:id="rId1639"/>
    <p:sldId id="1904" r:id="rId1640"/>
    <p:sldId id="1905" r:id="rId1641"/>
    <p:sldId id="1906" r:id="rId1642"/>
    <p:sldId id="1909" r:id="rId1643"/>
    <p:sldId id="1908" r:id="rId1644"/>
    <p:sldId id="2172" r:id="rId1645"/>
    <p:sldId id="1911" r:id="rId1646"/>
    <p:sldId id="2173" r:id="rId1647"/>
    <p:sldId id="1912" r:id="rId1648"/>
    <p:sldId id="1913" r:id="rId1649"/>
    <p:sldId id="1914" r:id="rId1650"/>
    <p:sldId id="1915" r:id="rId1651"/>
    <p:sldId id="1916" r:id="rId1652"/>
    <p:sldId id="1917" r:id="rId1653"/>
    <p:sldId id="1918" r:id="rId1654"/>
    <p:sldId id="1919" r:id="rId1655"/>
    <p:sldId id="1920" r:id="rId1656"/>
    <p:sldId id="1921" r:id="rId1657"/>
    <p:sldId id="1922" r:id="rId1658"/>
    <p:sldId id="1923" r:id="rId1659"/>
    <p:sldId id="1924" r:id="rId1660"/>
    <p:sldId id="1925" r:id="rId1661"/>
    <p:sldId id="1926" r:id="rId1662"/>
    <p:sldId id="1927" r:id="rId1663"/>
    <p:sldId id="1928" r:id="rId1664"/>
    <p:sldId id="1929" r:id="rId1665"/>
    <p:sldId id="1931" r:id="rId1666"/>
    <p:sldId id="2174" r:id="rId1667"/>
    <p:sldId id="1932" r:id="rId1668"/>
    <p:sldId id="1933" r:id="rId1669"/>
    <p:sldId id="1934" r:id="rId1670"/>
    <p:sldId id="1935" r:id="rId1671"/>
    <p:sldId id="1936" r:id="rId1672"/>
    <p:sldId id="1937" r:id="rId1673"/>
    <p:sldId id="1938" r:id="rId1674"/>
    <p:sldId id="1939" r:id="rId1675"/>
    <p:sldId id="1940" r:id="rId1676"/>
    <p:sldId id="1941" r:id="rId1677"/>
    <p:sldId id="1942" r:id="rId1678"/>
    <p:sldId id="1943" r:id="rId1679"/>
    <p:sldId id="1944" r:id="rId1680"/>
    <p:sldId id="2175" r:id="rId1681"/>
    <p:sldId id="1946" r:id="rId1682"/>
    <p:sldId id="1947" r:id="rId1683"/>
    <p:sldId id="1948" r:id="rId1684"/>
    <p:sldId id="1949" r:id="rId1685"/>
    <p:sldId id="1950" r:id="rId1686"/>
    <p:sldId id="1951" r:id="rId1687"/>
    <p:sldId id="1952" r:id="rId1688"/>
    <p:sldId id="1953" r:id="rId1689"/>
    <p:sldId id="1954" r:id="rId1690"/>
    <p:sldId id="2176" r:id="rId1691"/>
    <p:sldId id="1956" r:id="rId1692"/>
    <p:sldId id="2177" r:id="rId1693"/>
    <p:sldId id="1958" r:id="rId1694"/>
    <p:sldId id="2178" r:id="rId1695"/>
    <p:sldId id="1960" r:id="rId1696"/>
    <p:sldId id="2179" r:id="rId1697"/>
    <p:sldId id="2134" r:id="rId1698"/>
    <p:sldId id="2135" r:id="rId1699"/>
    <p:sldId id="1962" r:id="rId1700"/>
    <p:sldId id="1963" r:id="rId1701"/>
    <p:sldId id="1964" r:id="rId1702"/>
    <p:sldId id="1965" r:id="rId1703"/>
    <p:sldId id="1966" r:id="rId1704"/>
    <p:sldId id="1967" r:id="rId1705"/>
    <p:sldId id="1968" r:id="rId1706"/>
    <p:sldId id="1969" r:id="rId1707"/>
    <p:sldId id="1970" r:id="rId1708"/>
    <p:sldId id="1971" r:id="rId1709"/>
    <p:sldId id="1972" r:id="rId1710"/>
    <p:sldId id="1973" r:id="rId1711"/>
    <p:sldId id="1974" r:id="rId1712"/>
    <p:sldId id="1975" r:id="rId1713"/>
    <p:sldId id="1976" r:id="rId1714"/>
    <p:sldId id="1977" r:id="rId1715"/>
    <p:sldId id="1978" r:id="rId1716"/>
    <p:sldId id="1979" r:id="rId1717"/>
    <p:sldId id="1980" r:id="rId1718"/>
    <p:sldId id="1981" r:id="rId1719"/>
    <p:sldId id="1982" r:id="rId1720"/>
    <p:sldId id="1983" r:id="rId1721"/>
    <p:sldId id="1984" r:id="rId1722"/>
    <p:sldId id="1985" r:id="rId1723"/>
    <p:sldId id="1986" r:id="rId1724"/>
    <p:sldId id="1987" r:id="rId1725"/>
    <p:sldId id="1988" r:id="rId1726"/>
    <p:sldId id="1989" r:id="rId1727"/>
    <p:sldId id="1990" r:id="rId1728"/>
    <p:sldId id="1991" r:id="rId1729"/>
    <p:sldId id="1992" r:id="rId1730"/>
    <p:sldId id="1993" r:id="rId1731"/>
    <p:sldId id="1995" r:id="rId1732"/>
    <p:sldId id="1996" r:id="rId1733"/>
    <p:sldId id="1997" r:id="rId1734"/>
    <p:sldId id="1998" r:id="rId1735"/>
    <p:sldId id="1999" r:id="rId1736"/>
    <p:sldId id="2000" r:id="rId1737"/>
    <p:sldId id="2001" r:id="rId1738"/>
    <p:sldId id="2002" r:id="rId1739"/>
    <p:sldId id="2003" r:id="rId1740"/>
    <p:sldId id="2004" r:id="rId1741"/>
    <p:sldId id="2005" r:id="rId1742"/>
    <p:sldId id="2006" r:id="rId1743"/>
    <p:sldId id="2007" r:id="rId1744"/>
    <p:sldId id="2008" r:id="rId1745"/>
    <p:sldId id="2009" r:id="rId1746"/>
    <p:sldId id="2010" r:id="rId1747"/>
    <p:sldId id="2011" r:id="rId1748"/>
    <p:sldId id="2012" r:id="rId1749"/>
    <p:sldId id="2013" r:id="rId1750"/>
    <p:sldId id="2014" r:id="rId1751"/>
    <p:sldId id="2015" r:id="rId1752"/>
    <p:sldId id="2016" r:id="rId1753"/>
    <p:sldId id="2017" r:id="rId1754"/>
    <p:sldId id="2018" r:id="rId1755"/>
    <p:sldId id="2019" r:id="rId1756"/>
    <p:sldId id="2020" r:id="rId1757"/>
    <p:sldId id="2021" r:id="rId1758"/>
    <p:sldId id="2022" r:id="rId1759"/>
    <p:sldId id="2023" r:id="rId1760"/>
    <p:sldId id="2024" r:id="rId1761"/>
    <p:sldId id="2025" r:id="rId1762"/>
    <p:sldId id="2026" r:id="rId1763"/>
    <p:sldId id="2027" r:id="rId1764"/>
    <p:sldId id="2028" r:id="rId1765"/>
    <p:sldId id="2029" r:id="rId1766"/>
    <p:sldId id="2030" r:id="rId1767"/>
    <p:sldId id="2031" r:id="rId1768"/>
    <p:sldId id="2032" r:id="rId1769"/>
    <p:sldId id="2033" r:id="rId1770"/>
    <p:sldId id="2034" r:id="rId1771"/>
    <p:sldId id="2035" r:id="rId1772"/>
    <p:sldId id="2036" r:id="rId1773"/>
    <p:sldId id="2038" r:id="rId1774"/>
    <p:sldId id="2039" r:id="rId1775"/>
    <p:sldId id="2040" r:id="rId1776"/>
    <p:sldId id="2041" r:id="rId1777"/>
    <p:sldId id="2042" r:id="rId1778"/>
    <p:sldId id="2043" r:id="rId1779"/>
    <p:sldId id="2044" r:id="rId1780"/>
    <p:sldId id="2045" r:id="rId1781"/>
    <p:sldId id="2046" r:id="rId1782"/>
    <p:sldId id="2047" r:id="rId1783"/>
    <p:sldId id="2048" r:id="rId1784"/>
    <p:sldId id="2049" r:id="rId1785"/>
    <p:sldId id="2050" r:id="rId1786"/>
    <p:sldId id="2051" r:id="rId1787"/>
    <p:sldId id="2052" r:id="rId1788"/>
    <p:sldId id="2053" r:id="rId1789"/>
    <p:sldId id="2054" r:id="rId1790"/>
    <p:sldId id="2055" r:id="rId1791"/>
    <p:sldId id="2056" r:id="rId1792"/>
    <p:sldId id="2057" r:id="rId1793"/>
    <p:sldId id="2058" r:id="rId1794"/>
    <p:sldId id="2059" r:id="rId1795"/>
    <p:sldId id="2060" r:id="rId1796"/>
    <p:sldId id="2061" r:id="rId1797"/>
    <p:sldId id="2062" r:id="rId1798"/>
    <p:sldId id="2063" r:id="rId1799"/>
    <p:sldId id="2064" r:id="rId1800"/>
    <p:sldId id="2065" r:id="rId1801"/>
    <p:sldId id="2066" r:id="rId1802"/>
    <p:sldId id="2067" r:id="rId1803"/>
    <p:sldId id="2068" r:id="rId1804"/>
    <p:sldId id="2069" r:id="rId1805"/>
    <p:sldId id="2070" r:id="rId1806"/>
    <p:sldId id="2071" r:id="rId1807"/>
    <p:sldId id="2072" r:id="rId1808"/>
    <p:sldId id="2073" r:id="rId1809"/>
    <p:sldId id="2074" r:id="rId1810"/>
    <p:sldId id="2075" r:id="rId1811"/>
    <p:sldId id="2076" r:id="rId1812"/>
    <p:sldId id="2077" r:id="rId1813"/>
    <p:sldId id="2078" r:id="rId1814"/>
    <p:sldId id="2079" r:id="rId1815"/>
    <p:sldId id="2080" r:id="rId1816"/>
    <p:sldId id="2081" r:id="rId1817"/>
    <p:sldId id="2082" r:id="rId1818"/>
    <p:sldId id="2083" r:id="rId1819"/>
    <p:sldId id="2084" r:id="rId1820"/>
    <p:sldId id="2085" r:id="rId1821"/>
    <p:sldId id="2086" r:id="rId1822"/>
    <p:sldId id="2087" r:id="rId1823"/>
    <p:sldId id="2088" r:id="rId1824"/>
    <p:sldId id="2089" r:id="rId1825"/>
    <p:sldId id="2090" r:id="rId1826"/>
    <p:sldId id="2091" r:id="rId1827"/>
    <p:sldId id="2092" r:id="rId1828"/>
    <p:sldId id="2093" r:id="rId1829"/>
    <p:sldId id="2094" r:id="rId1830"/>
    <p:sldId id="2095" r:id="rId1831"/>
    <p:sldId id="2096" r:id="rId1832"/>
    <p:sldId id="2097" r:id="rId1833"/>
    <p:sldId id="2098" r:id="rId1834"/>
    <p:sldId id="2099" r:id="rId1835"/>
    <p:sldId id="2100" r:id="rId1836"/>
    <p:sldId id="2101" r:id="rId1837"/>
    <p:sldId id="2102" r:id="rId1838"/>
    <p:sldId id="2103" r:id="rId1839"/>
    <p:sldId id="2104" r:id="rId1840"/>
    <p:sldId id="2105" r:id="rId1841"/>
    <p:sldId id="2107" r:id="rId1842"/>
    <p:sldId id="2106" r:id="rId1843"/>
    <p:sldId id="2109" r:id="rId1844"/>
    <p:sldId id="2180" r:id="rId1845"/>
    <p:sldId id="2110" r:id="rId1846"/>
    <p:sldId id="2111" r:id="rId1847"/>
    <p:sldId id="2112" r:id="rId1848"/>
    <p:sldId id="2113" r:id="rId1849"/>
    <p:sldId id="2114" r:id="rId1850"/>
    <p:sldId id="2115" r:id="rId1851"/>
    <p:sldId id="2116" r:id="rId1852"/>
    <p:sldId id="2117" r:id="rId1853"/>
    <p:sldId id="2118" r:id="rId1854"/>
    <p:sldId id="2119" r:id="rId1855"/>
    <p:sldId id="2120" r:id="rId1856"/>
    <p:sldId id="2121" r:id="rId1857"/>
    <p:sldId id="2122" r:id="rId1858"/>
    <p:sldId id="2123" r:id="rId185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56" y="-288"/>
      </p:cViewPr>
      <p:guideLst>
        <p:guide orient="horz" pos="19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522" Type="http://schemas.openxmlformats.org/officeDocument/2006/relationships/slide" Target="slides/slide1521.xml"/><Relationship Id="rId1827" Type="http://schemas.openxmlformats.org/officeDocument/2006/relationships/slide" Target="slides/slide1826.xml"/><Relationship Id="rId21" Type="http://schemas.openxmlformats.org/officeDocument/2006/relationships/slide" Target="slides/slide20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82" Type="http://schemas.openxmlformats.org/officeDocument/2006/relationships/slide" Target="slides/slide68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987" Type="http://schemas.openxmlformats.org/officeDocument/2006/relationships/slide" Target="slides/slide986.xml"/><Relationship Id="rId1172" Type="http://schemas.openxmlformats.org/officeDocument/2006/relationships/slide" Target="slides/slide1171.xml"/><Relationship Id="rId402" Type="http://schemas.openxmlformats.org/officeDocument/2006/relationships/slide" Target="slides/slide401.xml"/><Relationship Id="rId847" Type="http://schemas.openxmlformats.org/officeDocument/2006/relationships/slide" Target="slides/slide846.xml"/><Relationship Id="rId1032" Type="http://schemas.openxmlformats.org/officeDocument/2006/relationships/slide" Target="slides/slide1031.xml"/><Relationship Id="rId1477" Type="http://schemas.openxmlformats.org/officeDocument/2006/relationships/slide" Target="slides/slide1476.xml"/><Relationship Id="rId1684" Type="http://schemas.openxmlformats.org/officeDocument/2006/relationships/slide" Target="slides/slide1683.xml"/><Relationship Id="rId707" Type="http://schemas.openxmlformats.org/officeDocument/2006/relationships/slide" Target="slides/slide706.xml"/><Relationship Id="rId914" Type="http://schemas.openxmlformats.org/officeDocument/2006/relationships/slide" Target="slides/slide913.xml"/><Relationship Id="rId1337" Type="http://schemas.openxmlformats.org/officeDocument/2006/relationships/slide" Target="slides/slide1336.xml"/><Relationship Id="rId1544" Type="http://schemas.openxmlformats.org/officeDocument/2006/relationships/slide" Target="slides/slide1543.xml"/><Relationship Id="rId1751" Type="http://schemas.openxmlformats.org/officeDocument/2006/relationships/slide" Target="slides/slide1750.xml"/><Relationship Id="rId43" Type="http://schemas.openxmlformats.org/officeDocument/2006/relationships/slide" Target="slides/slide42.xml"/><Relationship Id="rId1404" Type="http://schemas.openxmlformats.org/officeDocument/2006/relationships/slide" Target="slides/slide1403.xml"/><Relationship Id="rId1611" Type="http://schemas.openxmlformats.org/officeDocument/2006/relationships/slide" Target="slides/slide1610.xml"/><Relationship Id="rId1849" Type="http://schemas.openxmlformats.org/officeDocument/2006/relationships/slide" Target="slides/slide1848.xml"/><Relationship Id="rId192" Type="http://schemas.openxmlformats.org/officeDocument/2006/relationships/slide" Target="slides/slide191.xml"/><Relationship Id="rId1709" Type="http://schemas.openxmlformats.org/officeDocument/2006/relationships/slide" Target="slides/slide1708.xml"/><Relationship Id="rId497" Type="http://schemas.openxmlformats.org/officeDocument/2006/relationships/slide" Target="slides/slide496.xml"/><Relationship Id="rId357" Type="http://schemas.openxmlformats.org/officeDocument/2006/relationships/slide" Target="slides/slide356.xml"/><Relationship Id="rId1194" Type="http://schemas.openxmlformats.org/officeDocument/2006/relationships/slide" Target="slides/slide119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771" Type="http://schemas.openxmlformats.org/officeDocument/2006/relationships/slide" Target="slides/slide770.xml"/><Relationship Id="rId869" Type="http://schemas.openxmlformats.org/officeDocument/2006/relationships/slide" Target="slides/slide868.xml"/><Relationship Id="rId1499" Type="http://schemas.openxmlformats.org/officeDocument/2006/relationships/slide" Target="slides/slide1498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729" Type="http://schemas.openxmlformats.org/officeDocument/2006/relationships/slide" Target="slides/slide728.xml"/><Relationship Id="rId1054" Type="http://schemas.openxmlformats.org/officeDocument/2006/relationships/slide" Target="slides/slide1053.xml"/><Relationship Id="rId1261" Type="http://schemas.openxmlformats.org/officeDocument/2006/relationships/slide" Target="slides/slide1260.xml"/><Relationship Id="rId1359" Type="http://schemas.openxmlformats.org/officeDocument/2006/relationships/slide" Target="slides/slide1358.xml"/><Relationship Id="rId936" Type="http://schemas.openxmlformats.org/officeDocument/2006/relationships/slide" Target="slides/slide935.xml"/><Relationship Id="rId1121" Type="http://schemas.openxmlformats.org/officeDocument/2006/relationships/slide" Target="slides/slide1120.xml"/><Relationship Id="rId1219" Type="http://schemas.openxmlformats.org/officeDocument/2006/relationships/slide" Target="slides/slide1218.xml"/><Relationship Id="rId1566" Type="http://schemas.openxmlformats.org/officeDocument/2006/relationships/slide" Target="slides/slide1565.xml"/><Relationship Id="rId1773" Type="http://schemas.openxmlformats.org/officeDocument/2006/relationships/slide" Target="slides/slide1772.xml"/><Relationship Id="rId65" Type="http://schemas.openxmlformats.org/officeDocument/2006/relationships/slide" Target="slides/slide64.xml"/><Relationship Id="rId1426" Type="http://schemas.openxmlformats.org/officeDocument/2006/relationships/slide" Target="slides/slide1425.xml"/><Relationship Id="rId1633" Type="http://schemas.openxmlformats.org/officeDocument/2006/relationships/slide" Target="slides/slide1632.xml"/><Relationship Id="rId1840" Type="http://schemas.openxmlformats.org/officeDocument/2006/relationships/slide" Target="slides/slide1839.xml"/><Relationship Id="rId1700" Type="http://schemas.openxmlformats.org/officeDocument/2006/relationships/slide" Target="slides/slide1699.xml"/><Relationship Id="rId281" Type="http://schemas.openxmlformats.org/officeDocument/2006/relationships/slide" Target="slides/slide280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93" Type="http://schemas.openxmlformats.org/officeDocument/2006/relationships/slide" Target="slides/slide792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1076" Type="http://schemas.openxmlformats.org/officeDocument/2006/relationships/slide" Target="slides/slide1075.xml"/><Relationship Id="rId1283" Type="http://schemas.openxmlformats.org/officeDocument/2006/relationships/slide" Target="slides/slide1282.xml"/><Relationship Id="rId1490" Type="http://schemas.openxmlformats.org/officeDocument/2006/relationships/slide" Target="slides/slide1489.xml"/><Relationship Id="rId306" Type="http://schemas.openxmlformats.org/officeDocument/2006/relationships/slide" Target="slides/slide305.xml"/><Relationship Id="rId860" Type="http://schemas.openxmlformats.org/officeDocument/2006/relationships/slide" Target="slides/slide859.xml"/><Relationship Id="rId958" Type="http://schemas.openxmlformats.org/officeDocument/2006/relationships/slide" Target="slides/slide957.xml"/><Relationship Id="rId1143" Type="http://schemas.openxmlformats.org/officeDocument/2006/relationships/slide" Target="slides/slide1142.xml"/><Relationship Id="rId1588" Type="http://schemas.openxmlformats.org/officeDocument/2006/relationships/slide" Target="slides/slide1587.xml"/><Relationship Id="rId1795" Type="http://schemas.openxmlformats.org/officeDocument/2006/relationships/slide" Target="slides/slide1794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720" Type="http://schemas.openxmlformats.org/officeDocument/2006/relationships/slide" Target="slides/slide719.xml"/><Relationship Id="rId818" Type="http://schemas.openxmlformats.org/officeDocument/2006/relationships/slide" Target="slides/slide817.xml"/><Relationship Id="rId1350" Type="http://schemas.openxmlformats.org/officeDocument/2006/relationships/slide" Target="slides/slide1349.xml"/><Relationship Id="rId1448" Type="http://schemas.openxmlformats.org/officeDocument/2006/relationships/slide" Target="slides/slide1447.xml"/><Relationship Id="rId1655" Type="http://schemas.openxmlformats.org/officeDocument/2006/relationships/slide" Target="slides/slide1654.xml"/><Relationship Id="rId1003" Type="http://schemas.openxmlformats.org/officeDocument/2006/relationships/slide" Target="slides/slide1002.xml"/><Relationship Id="rId1210" Type="http://schemas.openxmlformats.org/officeDocument/2006/relationships/slide" Target="slides/slide1209.xml"/><Relationship Id="rId1308" Type="http://schemas.openxmlformats.org/officeDocument/2006/relationships/slide" Target="slides/slide1307.xml"/><Relationship Id="rId1862" Type="http://schemas.openxmlformats.org/officeDocument/2006/relationships/viewProps" Target="viewProps.xml"/><Relationship Id="rId1515" Type="http://schemas.openxmlformats.org/officeDocument/2006/relationships/slide" Target="slides/slide1514.xml"/><Relationship Id="rId1722" Type="http://schemas.openxmlformats.org/officeDocument/2006/relationships/slide" Target="slides/slide1721.xml"/><Relationship Id="rId14" Type="http://schemas.openxmlformats.org/officeDocument/2006/relationships/slide" Target="slides/slide13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882" Type="http://schemas.openxmlformats.org/officeDocument/2006/relationships/slide" Target="slides/slide881.xml"/><Relationship Id="rId1098" Type="http://schemas.openxmlformats.org/officeDocument/2006/relationships/slide" Target="slides/slide1097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742" Type="http://schemas.openxmlformats.org/officeDocument/2006/relationships/slide" Target="slides/slide741.xml"/><Relationship Id="rId1165" Type="http://schemas.openxmlformats.org/officeDocument/2006/relationships/slide" Target="slides/slide1164.xml"/><Relationship Id="rId1372" Type="http://schemas.openxmlformats.org/officeDocument/2006/relationships/slide" Target="slides/slide1371.xml"/><Relationship Id="rId602" Type="http://schemas.openxmlformats.org/officeDocument/2006/relationships/slide" Target="slides/slide601.xml"/><Relationship Id="rId1025" Type="http://schemas.openxmlformats.org/officeDocument/2006/relationships/slide" Target="slides/slide1024.xml"/><Relationship Id="rId1232" Type="http://schemas.openxmlformats.org/officeDocument/2006/relationships/slide" Target="slides/slide1231.xml"/><Relationship Id="rId1677" Type="http://schemas.openxmlformats.org/officeDocument/2006/relationships/slide" Target="slides/slide1676.xml"/><Relationship Id="rId907" Type="http://schemas.openxmlformats.org/officeDocument/2006/relationships/slide" Target="slides/slide906.xml"/><Relationship Id="rId1537" Type="http://schemas.openxmlformats.org/officeDocument/2006/relationships/slide" Target="slides/slide1536.xml"/><Relationship Id="rId1744" Type="http://schemas.openxmlformats.org/officeDocument/2006/relationships/slide" Target="slides/slide1743.xml"/><Relationship Id="rId36" Type="http://schemas.openxmlformats.org/officeDocument/2006/relationships/slide" Target="slides/slide35.xml"/><Relationship Id="rId1604" Type="http://schemas.openxmlformats.org/officeDocument/2006/relationships/slide" Target="slides/slide1603.xml"/><Relationship Id="rId185" Type="http://schemas.openxmlformats.org/officeDocument/2006/relationships/slide" Target="slides/slide184.xml"/><Relationship Id="rId1811" Type="http://schemas.openxmlformats.org/officeDocument/2006/relationships/slide" Target="slides/slide1810.xml"/><Relationship Id="rId392" Type="http://schemas.openxmlformats.org/officeDocument/2006/relationships/slide" Target="slides/slide391.xml"/><Relationship Id="rId697" Type="http://schemas.openxmlformats.org/officeDocument/2006/relationships/slide" Target="slides/slide696.xml"/><Relationship Id="rId252" Type="http://schemas.openxmlformats.org/officeDocument/2006/relationships/slide" Target="slides/slide251.xml"/><Relationship Id="rId1187" Type="http://schemas.openxmlformats.org/officeDocument/2006/relationships/slide" Target="slides/slide118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764" Type="http://schemas.openxmlformats.org/officeDocument/2006/relationships/slide" Target="slides/slide763.xml"/><Relationship Id="rId971" Type="http://schemas.openxmlformats.org/officeDocument/2006/relationships/slide" Target="slides/slide970.xml"/><Relationship Id="rId1394" Type="http://schemas.openxmlformats.org/officeDocument/2006/relationships/slide" Target="slides/slide1393.xml"/><Relationship Id="rId1699" Type="http://schemas.openxmlformats.org/officeDocument/2006/relationships/slide" Target="slides/slide1698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831" Type="http://schemas.openxmlformats.org/officeDocument/2006/relationships/slide" Target="slides/slide830.xml"/><Relationship Id="rId1047" Type="http://schemas.openxmlformats.org/officeDocument/2006/relationships/slide" Target="slides/slide1046.xml"/><Relationship Id="rId1254" Type="http://schemas.openxmlformats.org/officeDocument/2006/relationships/slide" Target="slides/slide1253.xml"/><Relationship Id="rId1461" Type="http://schemas.openxmlformats.org/officeDocument/2006/relationships/slide" Target="slides/slide1460.xml"/><Relationship Id="rId929" Type="http://schemas.openxmlformats.org/officeDocument/2006/relationships/slide" Target="slides/slide928.xml"/><Relationship Id="rId1114" Type="http://schemas.openxmlformats.org/officeDocument/2006/relationships/slide" Target="slides/slide1113.xml"/><Relationship Id="rId1321" Type="http://schemas.openxmlformats.org/officeDocument/2006/relationships/slide" Target="slides/slide1320.xml"/><Relationship Id="rId1559" Type="http://schemas.openxmlformats.org/officeDocument/2006/relationships/slide" Target="slides/slide1558.xml"/><Relationship Id="rId1766" Type="http://schemas.openxmlformats.org/officeDocument/2006/relationships/slide" Target="slides/slide1765.xml"/><Relationship Id="rId58" Type="http://schemas.openxmlformats.org/officeDocument/2006/relationships/slide" Target="slides/slide57.xml"/><Relationship Id="rId1419" Type="http://schemas.openxmlformats.org/officeDocument/2006/relationships/slide" Target="slides/slide1418.xml"/><Relationship Id="rId1626" Type="http://schemas.openxmlformats.org/officeDocument/2006/relationships/slide" Target="slides/slide1625.xml"/><Relationship Id="rId1833" Type="http://schemas.openxmlformats.org/officeDocument/2006/relationships/slide" Target="slides/slide1832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134" Type="http://schemas.openxmlformats.org/officeDocument/2006/relationships/slide" Target="slides/slide133.xml"/><Relationship Id="rId579" Type="http://schemas.openxmlformats.org/officeDocument/2006/relationships/slide" Target="slides/slide578.xml"/><Relationship Id="rId786" Type="http://schemas.openxmlformats.org/officeDocument/2006/relationships/slide" Target="slides/slide785.xml"/><Relationship Id="rId993" Type="http://schemas.openxmlformats.org/officeDocument/2006/relationships/slide" Target="slides/slide992.xml"/><Relationship Id="rId341" Type="http://schemas.openxmlformats.org/officeDocument/2006/relationships/slide" Target="slides/slide340.xml"/><Relationship Id="rId439" Type="http://schemas.openxmlformats.org/officeDocument/2006/relationships/slide" Target="slides/slide438.xml"/><Relationship Id="rId646" Type="http://schemas.openxmlformats.org/officeDocument/2006/relationships/slide" Target="slides/slide645.xml"/><Relationship Id="rId1069" Type="http://schemas.openxmlformats.org/officeDocument/2006/relationships/slide" Target="slides/slide1068.xml"/><Relationship Id="rId1276" Type="http://schemas.openxmlformats.org/officeDocument/2006/relationships/slide" Target="slides/slide1275.xml"/><Relationship Id="rId1483" Type="http://schemas.openxmlformats.org/officeDocument/2006/relationships/slide" Target="slides/slide1482.xml"/><Relationship Id="rId201" Type="http://schemas.openxmlformats.org/officeDocument/2006/relationships/slide" Target="slides/slide200.xml"/><Relationship Id="rId506" Type="http://schemas.openxmlformats.org/officeDocument/2006/relationships/slide" Target="slides/slide505.xml"/><Relationship Id="rId853" Type="http://schemas.openxmlformats.org/officeDocument/2006/relationships/slide" Target="slides/slide852.xml"/><Relationship Id="rId1136" Type="http://schemas.openxmlformats.org/officeDocument/2006/relationships/slide" Target="slides/slide1135.xml"/><Relationship Id="rId1690" Type="http://schemas.openxmlformats.org/officeDocument/2006/relationships/slide" Target="slides/slide1689.xml"/><Relationship Id="rId1788" Type="http://schemas.openxmlformats.org/officeDocument/2006/relationships/slide" Target="slides/slide1787.xml"/><Relationship Id="rId713" Type="http://schemas.openxmlformats.org/officeDocument/2006/relationships/slide" Target="slides/slide712.xml"/><Relationship Id="rId920" Type="http://schemas.openxmlformats.org/officeDocument/2006/relationships/slide" Target="slides/slide919.xml"/><Relationship Id="rId1343" Type="http://schemas.openxmlformats.org/officeDocument/2006/relationships/slide" Target="slides/slide1342.xml"/><Relationship Id="rId1550" Type="http://schemas.openxmlformats.org/officeDocument/2006/relationships/slide" Target="slides/slide1549.xml"/><Relationship Id="rId1648" Type="http://schemas.openxmlformats.org/officeDocument/2006/relationships/slide" Target="slides/slide1647.xml"/><Relationship Id="rId1203" Type="http://schemas.openxmlformats.org/officeDocument/2006/relationships/slide" Target="slides/slide1202.xml"/><Relationship Id="rId1410" Type="http://schemas.openxmlformats.org/officeDocument/2006/relationships/slide" Target="slides/slide1409.xml"/><Relationship Id="rId1508" Type="http://schemas.openxmlformats.org/officeDocument/2006/relationships/slide" Target="slides/slide1507.xml"/><Relationship Id="rId1855" Type="http://schemas.openxmlformats.org/officeDocument/2006/relationships/slide" Target="slides/slide1854.xml"/><Relationship Id="rId1715" Type="http://schemas.openxmlformats.org/officeDocument/2006/relationships/slide" Target="slides/slide1714.xml"/><Relationship Id="rId296" Type="http://schemas.openxmlformats.org/officeDocument/2006/relationships/slide" Target="slides/slide295.xml"/><Relationship Id="rId156" Type="http://schemas.openxmlformats.org/officeDocument/2006/relationships/slide" Target="slides/slide155.xml"/><Relationship Id="rId363" Type="http://schemas.openxmlformats.org/officeDocument/2006/relationships/slide" Target="slides/slide362.xml"/><Relationship Id="rId570" Type="http://schemas.openxmlformats.org/officeDocument/2006/relationships/slide" Target="slides/slide569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875" Type="http://schemas.openxmlformats.org/officeDocument/2006/relationships/slide" Target="slides/slide874.xml"/><Relationship Id="rId1060" Type="http://schemas.openxmlformats.org/officeDocument/2006/relationships/slide" Target="slides/slide1059.xml"/><Relationship Id="rId1298" Type="http://schemas.openxmlformats.org/officeDocument/2006/relationships/slide" Target="slides/slide1297.xml"/><Relationship Id="rId528" Type="http://schemas.openxmlformats.org/officeDocument/2006/relationships/slide" Target="slides/slide527.xml"/><Relationship Id="rId735" Type="http://schemas.openxmlformats.org/officeDocument/2006/relationships/slide" Target="slides/slide734.xml"/><Relationship Id="rId942" Type="http://schemas.openxmlformats.org/officeDocument/2006/relationships/slide" Target="slides/slide941.xml"/><Relationship Id="rId1158" Type="http://schemas.openxmlformats.org/officeDocument/2006/relationships/slide" Target="slides/slide1157.xml"/><Relationship Id="rId1365" Type="http://schemas.openxmlformats.org/officeDocument/2006/relationships/slide" Target="slides/slide1364.xml"/><Relationship Id="rId1572" Type="http://schemas.openxmlformats.org/officeDocument/2006/relationships/slide" Target="slides/slide1571.xml"/><Relationship Id="rId1018" Type="http://schemas.openxmlformats.org/officeDocument/2006/relationships/slide" Target="slides/slide1017.xml"/><Relationship Id="rId1225" Type="http://schemas.openxmlformats.org/officeDocument/2006/relationships/slide" Target="slides/slide1224.xml"/><Relationship Id="rId1432" Type="http://schemas.openxmlformats.org/officeDocument/2006/relationships/slide" Target="slides/slide1431.xml"/><Relationship Id="rId71" Type="http://schemas.openxmlformats.org/officeDocument/2006/relationships/slide" Target="slides/slide70.xml"/><Relationship Id="rId802" Type="http://schemas.openxmlformats.org/officeDocument/2006/relationships/slide" Target="slides/slide801.xml"/><Relationship Id="rId1737" Type="http://schemas.openxmlformats.org/officeDocument/2006/relationships/slide" Target="slides/slide1736.xml"/><Relationship Id="rId29" Type="http://schemas.openxmlformats.org/officeDocument/2006/relationships/slide" Target="slides/slide28.xml"/><Relationship Id="rId178" Type="http://schemas.openxmlformats.org/officeDocument/2006/relationships/slide" Target="slides/slide177.xml"/><Relationship Id="rId1804" Type="http://schemas.openxmlformats.org/officeDocument/2006/relationships/slide" Target="slides/slide1803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245" Type="http://schemas.openxmlformats.org/officeDocument/2006/relationships/slide" Target="slides/slide244.xml"/><Relationship Id="rId452" Type="http://schemas.openxmlformats.org/officeDocument/2006/relationships/slide" Target="slides/slide451.xml"/><Relationship Id="rId897" Type="http://schemas.openxmlformats.org/officeDocument/2006/relationships/slide" Target="slides/slide896.xml"/><Relationship Id="rId1082" Type="http://schemas.openxmlformats.org/officeDocument/2006/relationships/slide" Target="slides/slide1081.xml"/><Relationship Id="rId105" Type="http://schemas.openxmlformats.org/officeDocument/2006/relationships/slide" Target="slides/slide104.xml"/><Relationship Id="rId312" Type="http://schemas.openxmlformats.org/officeDocument/2006/relationships/slide" Target="slides/slide311.xml"/><Relationship Id="rId757" Type="http://schemas.openxmlformats.org/officeDocument/2006/relationships/slide" Target="slides/slide756.xml"/><Relationship Id="rId964" Type="http://schemas.openxmlformats.org/officeDocument/2006/relationships/slide" Target="slides/slide963.xml"/><Relationship Id="rId1387" Type="http://schemas.openxmlformats.org/officeDocument/2006/relationships/slide" Target="slides/slide1386.xml"/><Relationship Id="rId1594" Type="http://schemas.openxmlformats.org/officeDocument/2006/relationships/slide" Target="slides/slide1593.xml"/><Relationship Id="rId1608" Type="http://schemas.openxmlformats.org/officeDocument/2006/relationships/slide" Target="slides/slide1607.xml"/><Relationship Id="rId1815" Type="http://schemas.openxmlformats.org/officeDocument/2006/relationships/slide" Target="slides/slide1814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617" Type="http://schemas.openxmlformats.org/officeDocument/2006/relationships/slide" Target="slides/slide616.xml"/><Relationship Id="rId824" Type="http://schemas.openxmlformats.org/officeDocument/2006/relationships/slide" Target="slides/slide823.xml"/><Relationship Id="rId1247" Type="http://schemas.openxmlformats.org/officeDocument/2006/relationships/slide" Target="slides/slide1246.xml"/><Relationship Id="rId1454" Type="http://schemas.openxmlformats.org/officeDocument/2006/relationships/slide" Target="slides/slide1453.xml"/><Relationship Id="rId1661" Type="http://schemas.openxmlformats.org/officeDocument/2006/relationships/slide" Target="slides/slide1660.xml"/><Relationship Id="rId256" Type="http://schemas.openxmlformats.org/officeDocument/2006/relationships/slide" Target="slides/slide255.xml"/><Relationship Id="rId463" Type="http://schemas.openxmlformats.org/officeDocument/2006/relationships/slide" Target="slides/slide462.xml"/><Relationship Id="rId670" Type="http://schemas.openxmlformats.org/officeDocument/2006/relationships/slide" Target="slides/slide669.xml"/><Relationship Id="rId1093" Type="http://schemas.openxmlformats.org/officeDocument/2006/relationships/slide" Target="slides/slide1092.xml"/><Relationship Id="rId1107" Type="http://schemas.openxmlformats.org/officeDocument/2006/relationships/slide" Target="slides/slide1106.xml"/><Relationship Id="rId1314" Type="http://schemas.openxmlformats.org/officeDocument/2006/relationships/slide" Target="slides/slide1313.xml"/><Relationship Id="rId1521" Type="http://schemas.openxmlformats.org/officeDocument/2006/relationships/slide" Target="slides/slide1520.xml"/><Relationship Id="rId1759" Type="http://schemas.openxmlformats.org/officeDocument/2006/relationships/slide" Target="slides/slide1758.xml"/><Relationship Id="rId116" Type="http://schemas.openxmlformats.org/officeDocument/2006/relationships/slide" Target="slides/slide115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768" Type="http://schemas.openxmlformats.org/officeDocument/2006/relationships/slide" Target="slides/slide767.xml"/><Relationship Id="rId975" Type="http://schemas.openxmlformats.org/officeDocument/2006/relationships/slide" Target="slides/slide974.xml"/><Relationship Id="rId1160" Type="http://schemas.openxmlformats.org/officeDocument/2006/relationships/slide" Target="slides/slide1159.xml"/><Relationship Id="rId1398" Type="http://schemas.openxmlformats.org/officeDocument/2006/relationships/slide" Target="slides/slide1397.xml"/><Relationship Id="rId1619" Type="http://schemas.openxmlformats.org/officeDocument/2006/relationships/slide" Target="slides/slide1618.xml"/><Relationship Id="rId1826" Type="http://schemas.openxmlformats.org/officeDocument/2006/relationships/slide" Target="slides/slide1825.xml"/><Relationship Id="rId20" Type="http://schemas.openxmlformats.org/officeDocument/2006/relationships/slide" Target="slides/slide19.xml"/><Relationship Id="rId628" Type="http://schemas.openxmlformats.org/officeDocument/2006/relationships/slide" Target="slides/slide627.xml"/><Relationship Id="rId835" Type="http://schemas.openxmlformats.org/officeDocument/2006/relationships/slide" Target="slides/slide834.xml"/><Relationship Id="rId1258" Type="http://schemas.openxmlformats.org/officeDocument/2006/relationships/slide" Target="slides/slide1257.xml"/><Relationship Id="rId1465" Type="http://schemas.openxmlformats.org/officeDocument/2006/relationships/slide" Target="slides/slide1464.xml"/><Relationship Id="rId1672" Type="http://schemas.openxmlformats.org/officeDocument/2006/relationships/slide" Target="slides/slide1671.xml"/><Relationship Id="rId267" Type="http://schemas.openxmlformats.org/officeDocument/2006/relationships/slide" Target="slides/slide266.xml"/><Relationship Id="rId474" Type="http://schemas.openxmlformats.org/officeDocument/2006/relationships/slide" Target="slides/slide473.xml"/><Relationship Id="rId1020" Type="http://schemas.openxmlformats.org/officeDocument/2006/relationships/slide" Target="slides/slide1019.xml"/><Relationship Id="rId1118" Type="http://schemas.openxmlformats.org/officeDocument/2006/relationships/slide" Target="slides/slide1117.xml"/><Relationship Id="rId1325" Type="http://schemas.openxmlformats.org/officeDocument/2006/relationships/slide" Target="slides/slide1324.xml"/><Relationship Id="rId1532" Type="http://schemas.openxmlformats.org/officeDocument/2006/relationships/slide" Target="slides/slide1531.xml"/><Relationship Id="rId127" Type="http://schemas.openxmlformats.org/officeDocument/2006/relationships/slide" Target="slides/slide126.xml"/><Relationship Id="rId681" Type="http://schemas.openxmlformats.org/officeDocument/2006/relationships/slide" Target="slides/slide680.xml"/><Relationship Id="rId779" Type="http://schemas.openxmlformats.org/officeDocument/2006/relationships/slide" Target="slides/slide778.xml"/><Relationship Id="rId902" Type="http://schemas.openxmlformats.org/officeDocument/2006/relationships/slide" Target="slides/slide901.xml"/><Relationship Id="rId986" Type="http://schemas.openxmlformats.org/officeDocument/2006/relationships/slide" Target="slides/slide985.xml"/><Relationship Id="rId1837" Type="http://schemas.openxmlformats.org/officeDocument/2006/relationships/slide" Target="slides/slide1836.xml"/><Relationship Id="rId31" Type="http://schemas.openxmlformats.org/officeDocument/2006/relationships/slide" Target="slides/slide30.xml"/><Relationship Id="rId334" Type="http://schemas.openxmlformats.org/officeDocument/2006/relationships/slide" Target="slides/slide333.xml"/><Relationship Id="rId541" Type="http://schemas.openxmlformats.org/officeDocument/2006/relationships/slide" Target="slides/slide540.xml"/><Relationship Id="rId639" Type="http://schemas.openxmlformats.org/officeDocument/2006/relationships/slide" Target="slides/slide638.xml"/><Relationship Id="rId1171" Type="http://schemas.openxmlformats.org/officeDocument/2006/relationships/slide" Target="slides/slide1170.xml"/><Relationship Id="rId1269" Type="http://schemas.openxmlformats.org/officeDocument/2006/relationships/slide" Target="slides/slide1268.xml"/><Relationship Id="rId1476" Type="http://schemas.openxmlformats.org/officeDocument/2006/relationships/slide" Target="slides/slide1475.xml"/><Relationship Id="rId180" Type="http://schemas.openxmlformats.org/officeDocument/2006/relationships/slide" Target="slides/slide179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846" Type="http://schemas.openxmlformats.org/officeDocument/2006/relationships/slide" Target="slides/slide845.xml"/><Relationship Id="rId1031" Type="http://schemas.openxmlformats.org/officeDocument/2006/relationships/slide" Target="slides/slide1030.xml"/><Relationship Id="rId1129" Type="http://schemas.openxmlformats.org/officeDocument/2006/relationships/slide" Target="slides/slide1128.xml"/><Relationship Id="rId1683" Type="http://schemas.openxmlformats.org/officeDocument/2006/relationships/slide" Target="slides/slide1682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913" Type="http://schemas.openxmlformats.org/officeDocument/2006/relationships/slide" Target="slides/slide912.xml"/><Relationship Id="rId1336" Type="http://schemas.openxmlformats.org/officeDocument/2006/relationships/slide" Target="slides/slide1335.xml"/><Relationship Id="rId1543" Type="http://schemas.openxmlformats.org/officeDocument/2006/relationships/slide" Target="slides/slide1542.xml"/><Relationship Id="rId1750" Type="http://schemas.openxmlformats.org/officeDocument/2006/relationships/slide" Target="slides/slide1749.xml"/><Relationship Id="rId42" Type="http://schemas.openxmlformats.org/officeDocument/2006/relationships/slide" Target="slides/slide41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552" Type="http://schemas.openxmlformats.org/officeDocument/2006/relationships/slide" Target="slides/slide551.xml"/><Relationship Id="rId997" Type="http://schemas.openxmlformats.org/officeDocument/2006/relationships/slide" Target="slides/slide996.xml"/><Relationship Id="rId1182" Type="http://schemas.openxmlformats.org/officeDocument/2006/relationships/slide" Target="slides/slide1181.xml"/><Relationship Id="rId1403" Type="http://schemas.openxmlformats.org/officeDocument/2006/relationships/slide" Target="slides/slide1402.xml"/><Relationship Id="rId1610" Type="http://schemas.openxmlformats.org/officeDocument/2006/relationships/slide" Target="slides/slide1609.xml"/><Relationship Id="rId1848" Type="http://schemas.openxmlformats.org/officeDocument/2006/relationships/slide" Target="slides/slide184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412" Type="http://schemas.openxmlformats.org/officeDocument/2006/relationships/slide" Target="slides/slide411.xml"/><Relationship Id="rId857" Type="http://schemas.openxmlformats.org/officeDocument/2006/relationships/slide" Target="slides/slide856.xml"/><Relationship Id="rId1042" Type="http://schemas.openxmlformats.org/officeDocument/2006/relationships/slide" Target="slides/slide1041.xml"/><Relationship Id="rId1487" Type="http://schemas.openxmlformats.org/officeDocument/2006/relationships/slide" Target="slides/slide1486.xml"/><Relationship Id="rId1694" Type="http://schemas.openxmlformats.org/officeDocument/2006/relationships/slide" Target="slides/slide1693.xml"/><Relationship Id="rId1708" Type="http://schemas.openxmlformats.org/officeDocument/2006/relationships/slide" Target="slides/slide1707.xml"/><Relationship Id="rId289" Type="http://schemas.openxmlformats.org/officeDocument/2006/relationships/slide" Target="slides/slide288.xml"/><Relationship Id="rId496" Type="http://schemas.openxmlformats.org/officeDocument/2006/relationships/slide" Target="slides/slide495.xml"/><Relationship Id="rId717" Type="http://schemas.openxmlformats.org/officeDocument/2006/relationships/slide" Target="slides/slide716.xml"/><Relationship Id="rId924" Type="http://schemas.openxmlformats.org/officeDocument/2006/relationships/slide" Target="slides/slide923.xml"/><Relationship Id="rId1347" Type="http://schemas.openxmlformats.org/officeDocument/2006/relationships/slide" Target="slides/slide1346.xml"/><Relationship Id="rId1554" Type="http://schemas.openxmlformats.org/officeDocument/2006/relationships/slide" Target="slides/slide1553.xml"/><Relationship Id="rId1761" Type="http://schemas.openxmlformats.org/officeDocument/2006/relationships/slide" Target="slides/slide176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56" Type="http://schemas.openxmlformats.org/officeDocument/2006/relationships/slide" Target="slides/slide355.xml"/><Relationship Id="rId563" Type="http://schemas.openxmlformats.org/officeDocument/2006/relationships/slide" Target="slides/slide562.xml"/><Relationship Id="rId770" Type="http://schemas.openxmlformats.org/officeDocument/2006/relationships/slide" Target="slides/slide769.xml"/><Relationship Id="rId1193" Type="http://schemas.openxmlformats.org/officeDocument/2006/relationships/slide" Target="slides/slide1192.xml"/><Relationship Id="rId1207" Type="http://schemas.openxmlformats.org/officeDocument/2006/relationships/slide" Target="slides/slide1206.xml"/><Relationship Id="rId1414" Type="http://schemas.openxmlformats.org/officeDocument/2006/relationships/slide" Target="slides/slide1413.xml"/><Relationship Id="rId1621" Type="http://schemas.openxmlformats.org/officeDocument/2006/relationships/slide" Target="slides/slide1620.xml"/><Relationship Id="rId1859" Type="http://schemas.openxmlformats.org/officeDocument/2006/relationships/slide" Target="slides/slide1858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868" Type="http://schemas.openxmlformats.org/officeDocument/2006/relationships/slide" Target="slides/slide867.xml"/><Relationship Id="rId1053" Type="http://schemas.openxmlformats.org/officeDocument/2006/relationships/slide" Target="slides/slide1052.xml"/><Relationship Id="rId1260" Type="http://schemas.openxmlformats.org/officeDocument/2006/relationships/slide" Target="slides/slide1259.xml"/><Relationship Id="rId1498" Type="http://schemas.openxmlformats.org/officeDocument/2006/relationships/slide" Target="slides/slide1497.xml"/><Relationship Id="rId1719" Type="http://schemas.openxmlformats.org/officeDocument/2006/relationships/slide" Target="slides/slide1718.xml"/><Relationship Id="rId630" Type="http://schemas.openxmlformats.org/officeDocument/2006/relationships/slide" Target="slides/slide629.xml"/><Relationship Id="rId728" Type="http://schemas.openxmlformats.org/officeDocument/2006/relationships/slide" Target="slides/slide727.xml"/><Relationship Id="rId935" Type="http://schemas.openxmlformats.org/officeDocument/2006/relationships/slide" Target="slides/slide934.xml"/><Relationship Id="rId1358" Type="http://schemas.openxmlformats.org/officeDocument/2006/relationships/slide" Target="slides/slide1357.xml"/><Relationship Id="rId1565" Type="http://schemas.openxmlformats.org/officeDocument/2006/relationships/slide" Target="slides/slide1564.xml"/><Relationship Id="rId1772" Type="http://schemas.openxmlformats.org/officeDocument/2006/relationships/slide" Target="slides/slide1771.xml"/><Relationship Id="rId64" Type="http://schemas.openxmlformats.org/officeDocument/2006/relationships/slide" Target="slides/slide63.xml"/><Relationship Id="rId367" Type="http://schemas.openxmlformats.org/officeDocument/2006/relationships/slide" Target="slides/slide366.xml"/><Relationship Id="rId574" Type="http://schemas.openxmlformats.org/officeDocument/2006/relationships/slide" Target="slides/slide573.xml"/><Relationship Id="rId1120" Type="http://schemas.openxmlformats.org/officeDocument/2006/relationships/slide" Target="slides/slide1119.xml"/><Relationship Id="rId1218" Type="http://schemas.openxmlformats.org/officeDocument/2006/relationships/slide" Target="slides/slide1217.xml"/><Relationship Id="rId1425" Type="http://schemas.openxmlformats.org/officeDocument/2006/relationships/slide" Target="slides/slide1424.xml"/><Relationship Id="rId227" Type="http://schemas.openxmlformats.org/officeDocument/2006/relationships/slide" Target="slides/slide226.xml"/><Relationship Id="rId781" Type="http://schemas.openxmlformats.org/officeDocument/2006/relationships/slide" Target="slides/slide780.xml"/><Relationship Id="rId879" Type="http://schemas.openxmlformats.org/officeDocument/2006/relationships/slide" Target="slides/slide878.xml"/><Relationship Id="rId1632" Type="http://schemas.openxmlformats.org/officeDocument/2006/relationships/slide" Target="slides/slide1631.xml"/><Relationship Id="rId434" Type="http://schemas.openxmlformats.org/officeDocument/2006/relationships/slide" Target="slides/slide433.xml"/><Relationship Id="rId641" Type="http://schemas.openxmlformats.org/officeDocument/2006/relationships/slide" Target="slides/slide640.xml"/><Relationship Id="rId739" Type="http://schemas.openxmlformats.org/officeDocument/2006/relationships/slide" Target="slides/slide738.xml"/><Relationship Id="rId1064" Type="http://schemas.openxmlformats.org/officeDocument/2006/relationships/slide" Target="slides/slide1063.xml"/><Relationship Id="rId1271" Type="http://schemas.openxmlformats.org/officeDocument/2006/relationships/slide" Target="slides/slide1270.xml"/><Relationship Id="rId1369" Type="http://schemas.openxmlformats.org/officeDocument/2006/relationships/slide" Target="slides/slide1368.xml"/><Relationship Id="rId1576" Type="http://schemas.openxmlformats.org/officeDocument/2006/relationships/slide" Target="slides/slide1575.xml"/><Relationship Id="rId280" Type="http://schemas.openxmlformats.org/officeDocument/2006/relationships/slide" Target="slides/slide279.xml"/><Relationship Id="rId501" Type="http://schemas.openxmlformats.org/officeDocument/2006/relationships/slide" Target="slides/slide500.xml"/><Relationship Id="rId946" Type="http://schemas.openxmlformats.org/officeDocument/2006/relationships/slide" Target="slides/slide945.xml"/><Relationship Id="rId1131" Type="http://schemas.openxmlformats.org/officeDocument/2006/relationships/slide" Target="slides/slide1130.xml"/><Relationship Id="rId1229" Type="http://schemas.openxmlformats.org/officeDocument/2006/relationships/slide" Target="slides/slide1228.xml"/><Relationship Id="rId1783" Type="http://schemas.openxmlformats.org/officeDocument/2006/relationships/slide" Target="slides/slide178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378" Type="http://schemas.openxmlformats.org/officeDocument/2006/relationships/slide" Target="slides/slide377.xml"/><Relationship Id="rId585" Type="http://schemas.openxmlformats.org/officeDocument/2006/relationships/slide" Target="slides/slide584.xml"/><Relationship Id="rId792" Type="http://schemas.openxmlformats.org/officeDocument/2006/relationships/slide" Target="slides/slide791.xml"/><Relationship Id="rId806" Type="http://schemas.openxmlformats.org/officeDocument/2006/relationships/slide" Target="slides/slide805.xml"/><Relationship Id="rId1436" Type="http://schemas.openxmlformats.org/officeDocument/2006/relationships/slide" Target="slides/slide1435.xml"/><Relationship Id="rId1643" Type="http://schemas.openxmlformats.org/officeDocument/2006/relationships/slide" Target="slides/slide1642.xml"/><Relationship Id="rId1850" Type="http://schemas.openxmlformats.org/officeDocument/2006/relationships/slide" Target="slides/slide1849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652" Type="http://schemas.openxmlformats.org/officeDocument/2006/relationships/slide" Target="slides/slide651.xml"/><Relationship Id="rId1075" Type="http://schemas.openxmlformats.org/officeDocument/2006/relationships/slide" Target="slides/slide1074.xml"/><Relationship Id="rId1282" Type="http://schemas.openxmlformats.org/officeDocument/2006/relationships/slide" Target="slides/slide1281.xml"/><Relationship Id="rId1503" Type="http://schemas.openxmlformats.org/officeDocument/2006/relationships/slide" Target="slides/slide1502.xml"/><Relationship Id="rId1710" Type="http://schemas.openxmlformats.org/officeDocument/2006/relationships/slide" Target="slides/slide170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512" Type="http://schemas.openxmlformats.org/officeDocument/2006/relationships/slide" Target="slides/slide511.xml"/><Relationship Id="rId957" Type="http://schemas.openxmlformats.org/officeDocument/2006/relationships/slide" Target="slides/slide956.xml"/><Relationship Id="rId1142" Type="http://schemas.openxmlformats.org/officeDocument/2006/relationships/slide" Target="slides/slide1141.xml"/><Relationship Id="rId1587" Type="http://schemas.openxmlformats.org/officeDocument/2006/relationships/slide" Target="slides/slide1586.xml"/><Relationship Id="rId1794" Type="http://schemas.openxmlformats.org/officeDocument/2006/relationships/slide" Target="slides/slide1793.xml"/><Relationship Id="rId1808" Type="http://schemas.openxmlformats.org/officeDocument/2006/relationships/slide" Target="slides/slide1807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96" Type="http://schemas.openxmlformats.org/officeDocument/2006/relationships/slide" Target="slides/slide595.xml"/><Relationship Id="rId817" Type="http://schemas.openxmlformats.org/officeDocument/2006/relationships/slide" Target="slides/slide816.xml"/><Relationship Id="rId1002" Type="http://schemas.openxmlformats.org/officeDocument/2006/relationships/slide" Target="slides/slide1001.xml"/><Relationship Id="rId1447" Type="http://schemas.openxmlformats.org/officeDocument/2006/relationships/slide" Target="slides/slide1446.xml"/><Relationship Id="rId1654" Type="http://schemas.openxmlformats.org/officeDocument/2006/relationships/slide" Target="slides/slide1653.xml"/><Relationship Id="rId1861" Type="http://schemas.openxmlformats.org/officeDocument/2006/relationships/presProps" Target="presProps.xml"/><Relationship Id="rId249" Type="http://schemas.openxmlformats.org/officeDocument/2006/relationships/slide" Target="slides/slide248.xml"/><Relationship Id="rId456" Type="http://schemas.openxmlformats.org/officeDocument/2006/relationships/slide" Target="slides/slide455.xml"/><Relationship Id="rId663" Type="http://schemas.openxmlformats.org/officeDocument/2006/relationships/slide" Target="slides/slide662.xml"/><Relationship Id="rId870" Type="http://schemas.openxmlformats.org/officeDocument/2006/relationships/slide" Target="slides/slide869.xml"/><Relationship Id="rId1086" Type="http://schemas.openxmlformats.org/officeDocument/2006/relationships/slide" Target="slides/slide1085.xml"/><Relationship Id="rId1293" Type="http://schemas.openxmlformats.org/officeDocument/2006/relationships/slide" Target="slides/slide1292.xml"/><Relationship Id="rId1307" Type="http://schemas.openxmlformats.org/officeDocument/2006/relationships/slide" Target="slides/slide1306.xml"/><Relationship Id="rId1514" Type="http://schemas.openxmlformats.org/officeDocument/2006/relationships/slide" Target="slides/slide1513.xml"/><Relationship Id="rId1721" Type="http://schemas.openxmlformats.org/officeDocument/2006/relationships/slide" Target="slides/slide1720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968" Type="http://schemas.openxmlformats.org/officeDocument/2006/relationships/slide" Target="slides/slide967.xml"/><Relationship Id="rId1153" Type="http://schemas.openxmlformats.org/officeDocument/2006/relationships/slide" Target="slides/slide1152.xml"/><Relationship Id="rId1598" Type="http://schemas.openxmlformats.org/officeDocument/2006/relationships/slide" Target="slides/slide1597.xml"/><Relationship Id="rId1819" Type="http://schemas.openxmlformats.org/officeDocument/2006/relationships/slide" Target="slides/slide1818.xml"/><Relationship Id="rId97" Type="http://schemas.openxmlformats.org/officeDocument/2006/relationships/slide" Target="slides/slide96.xml"/><Relationship Id="rId730" Type="http://schemas.openxmlformats.org/officeDocument/2006/relationships/slide" Target="slides/slide729.xml"/><Relationship Id="rId828" Type="http://schemas.openxmlformats.org/officeDocument/2006/relationships/slide" Target="slides/slide827.xml"/><Relationship Id="rId1013" Type="http://schemas.openxmlformats.org/officeDocument/2006/relationships/slide" Target="slides/slide1012.xml"/><Relationship Id="rId1360" Type="http://schemas.openxmlformats.org/officeDocument/2006/relationships/slide" Target="slides/slide1359.xml"/><Relationship Id="rId1458" Type="http://schemas.openxmlformats.org/officeDocument/2006/relationships/slide" Target="slides/slide1457.xml"/><Relationship Id="rId1665" Type="http://schemas.openxmlformats.org/officeDocument/2006/relationships/slide" Target="slides/slide1664.xml"/><Relationship Id="rId162" Type="http://schemas.openxmlformats.org/officeDocument/2006/relationships/slide" Target="slides/slide161.xml"/><Relationship Id="rId467" Type="http://schemas.openxmlformats.org/officeDocument/2006/relationships/slide" Target="slides/slide466.xml"/><Relationship Id="rId1097" Type="http://schemas.openxmlformats.org/officeDocument/2006/relationships/slide" Target="slides/slide1096.xml"/><Relationship Id="rId1220" Type="http://schemas.openxmlformats.org/officeDocument/2006/relationships/slide" Target="slides/slide1219.xml"/><Relationship Id="rId1318" Type="http://schemas.openxmlformats.org/officeDocument/2006/relationships/slide" Target="slides/slide1317.xml"/><Relationship Id="rId1525" Type="http://schemas.openxmlformats.org/officeDocument/2006/relationships/slide" Target="slides/slide1524.xml"/><Relationship Id="rId674" Type="http://schemas.openxmlformats.org/officeDocument/2006/relationships/slide" Target="slides/slide673.xml"/><Relationship Id="rId881" Type="http://schemas.openxmlformats.org/officeDocument/2006/relationships/slide" Target="slides/slide880.xml"/><Relationship Id="rId979" Type="http://schemas.openxmlformats.org/officeDocument/2006/relationships/slide" Target="slides/slide978.xml"/><Relationship Id="rId1732" Type="http://schemas.openxmlformats.org/officeDocument/2006/relationships/slide" Target="slides/slide1731.xml"/><Relationship Id="rId24" Type="http://schemas.openxmlformats.org/officeDocument/2006/relationships/slide" Target="slides/slide23.xml"/><Relationship Id="rId327" Type="http://schemas.openxmlformats.org/officeDocument/2006/relationships/slide" Target="slides/slide326.xml"/><Relationship Id="rId534" Type="http://schemas.openxmlformats.org/officeDocument/2006/relationships/slide" Target="slides/slide533.xml"/><Relationship Id="rId741" Type="http://schemas.openxmlformats.org/officeDocument/2006/relationships/slide" Target="slides/slide740.xml"/><Relationship Id="rId839" Type="http://schemas.openxmlformats.org/officeDocument/2006/relationships/slide" Target="slides/slide838.xml"/><Relationship Id="rId1164" Type="http://schemas.openxmlformats.org/officeDocument/2006/relationships/slide" Target="slides/slide1163.xml"/><Relationship Id="rId1371" Type="http://schemas.openxmlformats.org/officeDocument/2006/relationships/slide" Target="slides/slide1370.xml"/><Relationship Id="rId1469" Type="http://schemas.openxmlformats.org/officeDocument/2006/relationships/slide" Target="slides/slide1468.xml"/><Relationship Id="rId173" Type="http://schemas.openxmlformats.org/officeDocument/2006/relationships/slide" Target="slides/slide172.xml"/><Relationship Id="rId380" Type="http://schemas.openxmlformats.org/officeDocument/2006/relationships/slide" Target="slides/slide379.xml"/><Relationship Id="rId601" Type="http://schemas.openxmlformats.org/officeDocument/2006/relationships/slide" Target="slides/slide600.xml"/><Relationship Id="rId1024" Type="http://schemas.openxmlformats.org/officeDocument/2006/relationships/slide" Target="slides/slide1023.xml"/><Relationship Id="rId1231" Type="http://schemas.openxmlformats.org/officeDocument/2006/relationships/slide" Target="slides/slide1230.xml"/><Relationship Id="rId1676" Type="http://schemas.openxmlformats.org/officeDocument/2006/relationships/slide" Target="slides/slide167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892" Type="http://schemas.openxmlformats.org/officeDocument/2006/relationships/slide" Target="slides/slide891.xml"/><Relationship Id="rId906" Type="http://schemas.openxmlformats.org/officeDocument/2006/relationships/slide" Target="slides/slide905.xml"/><Relationship Id="rId1329" Type="http://schemas.openxmlformats.org/officeDocument/2006/relationships/slide" Target="slides/slide1328.xml"/><Relationship Id="rId1536" Type="http://schemas.openxmlformats.org/officeDocument/2006/relationships/slide" Target="slides/slide1535.xml"/><Relationship Id="rId1743" Type="http://schemas.openxmlformats.org/officeDocument/2006/relationships/slide" Target="slides/slide1742.xml"/><Relationship Id="rId35" Type="http://schemas.openxmlformats.org/officeDocument/2006/relationships/slide" Target="slides/slide34.xml"/><Relationship Id="rId100" Type="http://schemas.openxmlformats.org/officeDocument/2006/relationships/slide" Target="slides/slide99.xml"/><Relationship Id="rId338" Type="http://schemas.openxmlformats.org/officeDocument/2006/relationships/slide" Target="slides/slide337.xml"/><Relationship Id="rId545" Type="http://schemas.openxmlformats.org/officeDocument/2006/relationships/slide" Target="slides/slide544.xml"/><Relationship Id="rId752" Type="http://schemas.openxmlformats.org/officeDocument/2006/relationships/slide" Target="slides/slide751.xml"/><Relationship Id="rId1175" Type="http://schemas.openxmlformats.org/officeDocument/2006/relationships/slide" Target="slides/slide1174.xml"/><Relationship Id="rId1382" Type="http://schemas.openxmlformats.org/officeDocument/2006/relationships/slide" Target="slides/slide1381.xml"/><Relationship Id="rId1603" Type="http://schemas.openxmlformats.org/officeDocument/2006/relationships/slide" Target="slides/slide1602.xml"/><Relationship Id="rId1810" Type="http://schemas.openxmlformats.org/officeDocument/2006/relationships/slide" Target="slides/slide1809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612" Type="http://schemas.openxmlformats.org/officeDocument/2006/relationships/slide" Target="slides/slide611.xml"/><Relationship Id="rId1035" Type="http://schemas.openxmlformats.org/officeDocument/2006/relationships/slide" Target="slides/slide1034.xml"/><Relationship Id="rId1242" Type="http://schemas.openxmlformats.org/officeDocument/2006/relationships/slide" Target="slides/slide1241.xml"/><Relationship Id="rId1687" Type="http://schemas.openxmlformats.org/officeDocument/2006/relationships/slide" Target="slides/slide168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96" Type="http://schemas.openxmlformats.org/officeDocument/2006/relationships/slide" Target="slides/slide695.xml"/><Relationship Id="rId917" Type="http://schemas.openxmlformats.org/officeDocument/2006/relationships/slide" Target="slides/slide916.xml"/><Relationship Id="rId1102" Type="http://schemas.openxmlformats.org/officeDocument/2006/relationships/slide" Target="slides/slide1101.xml"/><Relationship Id="rId1547" Type="http://schemas.openxmlformats.org/officeDocument/2006/relationships/slide" Target="slides/slide1546.xml"/><Relationship Id="rId1754" Type="http://schemas.openxmlformats.org/officeDocument/2006/relationships/slide" Target="slides/slide1753.xml"/><Relationship Id="rId46" Type="http://schemas.openxmlformats.org/officeDocument/2006/relationships/slide" Target="slides/slide45.xml"/><Relationship Id="rId349" Type="http://schemas.openxmlformats.org/officeDocument/2006/relationships/slide" Target="slides/slide348.xml"/><Relationship Id="rId556" Type="http://schemas.openxmlformats.org/officeDocument/2006/relationships/slide" Target="slides/slide555.xml"/><Relationship Id="rId763" Type="http://schemas.openxmlformats.org/officeDocument/2006/relationships/slide" Target="slides/slide762.xml"/><Relationship Id="rId1186" Type="http://schemas.openxmlformats.org/officeDocument/2006/relationships/slide" Target="slides/slide1185.xml"/><Relationship Id="rId1393" Type="http://schemas.openxmlformats.org/officeDocument/2006/relationships/slide" Target="slides/slide1392.xml"/><Relationship Id="rId1407" Type="http://schemas.openxmlformats.org/officeDocument/2006/relationships/slide" Target="slides/slide1406.xml"/><Relationship Id="rId1614" Type="http://schemas.openxmlformats.org/officeDocument/2006/relationships/slide" Target="slides/slide1613.xml"/><Relationship Id="rId1821" Type="http://schemas.openxmlformats.org/officeDocument/2006/relationships/slide" Target="slides/slide1820.xml"/><Relationship Id="rId111" Type="http://schemas.openxmlformats.org/officeDocument/2006/relationships/slide" Target="slides/slide110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416" Type="http://schemas.openxmlformats.org/officeDocument/2006/relationships/slide" Target="slides/slide415.xml"/><Relationship Id="rId970" Type="http://schemas.openxmlformats.org/officeDocument/2006/relationships/slide" Target="slides/slide969.xml"/><Relationship Id="rId1046" Type="http://schemas.openxmlformats.org/officeDocument/2006/relationships/slide" Target="slides/slide1045.xml"/><Relationship Id="rId1253" Type="http://schemas.openxmlformats.org/officeDocument/2006/relationships/slide" Target="slides/slide1252.xml"/><Relationship Id="rId1698" Type="http://schemas.openxmlformats.org/officeDocument/2006/relationships/slide" Target="slides/slide1697.xml"/><Relationship Id="rId623" Type="http://schemas.openxmlformats.org/officeDocument/2006/relationships/slide" Target="slides/slide622.xml"/><Relationship Id="rId830" Type="http://schemas.openxmlformats.org/officeDocument/2006/relationships/slide" Target="slides/slide829.xml"/><Relationship Id="rId928" Type="http://schemas.openxmlformats.org/officeDocument/2006/relationships/slide" Target="slides/slide927.xml"/><Relationship Id="rId1460" Type="http://schemas.openxmlformats.org/officeDocument/2006/relationships/slide" Target="slides/slide1459.xml"/><Relationship Id="rId1558" Type="http://schemas.openxmlformats.org/officeDocument/2006/relationships/slide" Target="slides/slide1557.xml"/><Relationship Id="rId1765" Type="http://schemas.openxmlformats.org/officeDocument/2006/relationships/slide" Target="slides/slide176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567" Type="http://schemas.openxmlformats.org/officeDocument/2006/relationships/slide" Target="slides/slide566.xml"/><Relationship Id="rId1113" Type="http://schemas.openxmlformats.org/officeDocument/2006/relationships/slide" Target="slides/slide1112.xml"/><Relationship Id="rId1197" Type="http://schemas.openxmlformats.org/officeDocument/2006/relationships/slide" Target="slides/slide1196.xml"/><Relationship Id="rId1320" Type="http://schemas.openxmlformats.org/officeDocument/2006/relationships/slide" Target="slides/slide1319.xml"/><Relationship Id="rId1418" Type="http://schemas.openxmlformats.org/officeDocument/2006/relationships/slide" Target="slides/slide1417.xml"/><Relationship Id="rId122" Type="http://schemas.openxmlformats.org/officeDocument/2006/relationships/slide" Target="slides/slide121.xml"/><Relationship Id="rId774" Type="http://schemas.openxmlformats.org/officeDocument/2006/relationships/slide" Target="slides/slide773.xml"/><Relationship Id="rId981" Type="http://schemas.openxmlformats.org/officeDocument/2006/relationships/slide" Target="slides/slide980.xml"/><Relationship Id="rId1057" Type="http://schemas.openxmlformats.org/officeDocument/2006/relationships/slide" Target="slides/slide1056.xml"/><Relationship Id="rId1625" Type="http://schemas.openxmlformats.org/officeDocument/2006/relationships/slide" Target="slides/slide1624.xml"/><Relationship Id="rId1832" Type="http://schemas.openxmlformats.org/officeDocument/2006/relationships/slide" Target="slides/slide1831.xml"/><Relationship Id="rId427" Type="http://schemas.openxmlformats.org/officeDocument/2006/relationships/slide" Target="slides/slide426.xml"/><Relationship Id="rId634" Type="http://schemas.openxmlformats.org/officeDocument/2006/relationships/slide" Target="slides/slide633.xml"/><Relationship Id="rId841" Type="http://schemas.openxmlformats.org/officeDocument/2006/relationships/slide" Target="slides/slide840.xml"/><Relationship Id="rId1264" Type="http://schemas.openxmlformats.org/officeDocument/2006/relationships/slide" Target="slides/slide1263.xml"/><Relationship Id="rId1471" Type="http://schemas.openxmlformats.org/officeDocument/2006/relationships/slide" Target="slides/slide1470.xml"/><Relationship Id="rId1569" Type="http://schemas.openxmlformats.org/officeDocument/2006/relationships/slide" Target="slides/slide1568.xml"/><Relationship Id="rId273" Type="http://schemas.openxmlformats.org/officeDocument/2006/relationships/slide" Target="slides/slide272.xml"/><Relationship Id="rId480" Type="http://schemas.openxmlformats.org/officeDocument/2006/relationships/slide" Target="slides/slide479.xml"/><Relationship Id="rId701" Type="http://schemas.openxmlformats.org/officeDocument/2006/relationships/slide" Target="slides/slide700.xml"/><Relationship Id="rId939" Type="http://schemas.openxmlformats.org/officeDocument/2006/relationships/slide" Target="slides/slide938.xml"/><Relationship Id="rId1124" Type="http://schemas.openxmlformats.org/officeDocument/2006/relationships/slide" Target="slides/slide1123.xml"/><Relationship Id="rId1331" Type="http://schemas.openxmlformats.org/officeDocument/2006/relationships/slide" Target="slides/slide1330.xml"/><Relationship Id="rId1776" Type="http://schemas.openxmlformats.org/officeDocument/2006/relationships/slide" Target="slides/slide177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785" Type="http://schemas.openxmlformats.org/officeDocument/2006/relationships/slide" Target="slides/slide784.xml"/><Relationship Id="rId992" Type="http://schemas.openxmlformats.org/officeDocument/2006/relationships/slide" Target="slides/slide991.xml"/><Relationship Id="rId1429" Type="http://schemas.openxmlformats.org/officeDocument/2006/relationships/slide" Target="slides/slide1428.xml"/><Relationship Id="rId1636" Type="http://schemas.openxmlformats.org/officeDocument/2006/relationships/slide" Target="slides/slide1635.xml"/><Relationship Id="rId1843" Type="http://schemas.openxmlformats.org/officeDocument/2006/relationships/slide" Target="slides/slide1842.xml"/><Relationship Id="rId200" Type="http://schemas.openxmlformats.org/officeDocument/2006/relationships/slide" Target="slides/slide199.xml"/><Relationship Id="rId438" Type="http://schemas.openxmlformats.org/officeDocument/2006/relationships/slide" Target="slides/slide437.xml"/><Relationship Id="rId645" Type="http://schemas.openxmlformats.org/officeDocument/2006/relationships/slide" Target="slides/slide644.xml"/><Relationship Id="rId852" Type="http://schemas.openxmlformats.org/officeDocument/2006/relationships/slide" Target="slides/slide851.xml"/><Relationship Id="rId1068" Type="http://schemas.openxmlformats.org/officeDocument/2006/relationships/slide" Target="slides/slide1067.xml"/><Relationship Id="rId1275" Type="http://schemas.openxmlformats.org/officeDocument/2006/relationships/slide" Target="slides/slide1274.xml"/><Relationship Id="rId1482" Type="http://schemas.openxmlformats.org/officeDocument/2006/relationships/slide" Target="slides/slide1481.xml"/><Relationship Id="rId1703" Type="http://schemas.openxmlformats.org/officeDocument/2006/relationships/slide" Target="slides/slide1702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1135" Type="http://schemas.openxmlformats.org/officeDocument/2006/relationships/slide" Target="slides/slide1134.xml"/><Relationship Id="rId1342" Type="http://schemas.openxmlformats.org/officeDocument/2006/relationships/slide" Target="slides/slide1341.xml"/><Relationship Id="rId1787" Type="http://schemas.openxmlformats.org/officeDocument/2006/relationships/slide" Target="slides/slide1786.xml"/><Relationship Id="rId79" Type="http://schemas.openxmlformats.org/officeDocument/2006/relationships/slide" Target="slides/slide78.xml"/><Relationship Id="rId144" Type="http://schemas.openxmlformats.org/officeDocument/2006/relationships/slide" Target="slides/slide143.xml"/><Relationship Id="rId589" Type="http://schemas.openxmlformats.org/officeDocument/2006/relationships/slide" Target="slides/slide588.xml"/><Relationship Id="rId796" Type="http://schemas.openxmlformats.org/officeDocument/2006/relationships/slide" Target="slides/slide795.xml"/><Relationship Id="rId1202" Type="http://schemas.openxmlformats.org/officeDocument/2006/relationships/slide" Target="slides/slide1201.xml"/><Relationship Id="rId1647" Type="http://schemas.openxmlformats.org/officeDocument/2006/relationships/slide" Target="slides/slide1646.xml"/><Relationship Id="rId1854" Type="http://schemas.openxmlformats.org/officeDocument/2006/relationships/slide" Target="slides/slide1853.xml"/><Relationship Id="rId351" Type="http://schemas.openxmlformats.org/officeDocument/2006/relationships/slide" Target="slides/slide350.xml"/><Relationship Id="rId449" Type="http://schemas.openxmlformats.org/officeDocument/2006/relationships/slide" Target="slides/slide448.xml"/><Relationship Id="rId656" Type="http://schemas.openxmlformats.org/officeDocument/2006/relationships/slide" Target="slides/slide655.xml"/><Relationship Id="rId863" Type="http://schemas.openxmlformats.org/officeDocument/2006/relationships/slide" Target="slides/slide862.xml"/><Relationship Id="rId1079" Type="http://schemas.openxmlformats.org/officeDocument/2006/relationships/slide" Target="slides/slide1078.xml"/><Relationship Id="rId1286" Type="http://schemas.openxmlformats.org/officeDocument/2006/relationships/slide" Target="slides/slide1285.xml"/><Relationship Id="rId1493" Type="http://schemas.openxmlformats.org/officeDocument/2006/relationships/slide" Target="slides/slide1492.xml"/><Relationship Id="rId1507" Type="http://schemas.openxmlformats.org/officeDocument/2006/relationships/slide" Target="slides/slide1506.xml"/><Relationship Id="rId1714" Type="http://schemas.openxmlformats.org/officeDocument/2006/relationships/slide" Target="slides/slide1713.xml"/><Relationship Id="rId211" Type="http://schemas.openxmlformats.org/officeDocument/2006/relationships/slide" Target="slides/slide210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516" Type="http://schemas.openxmlformats.org/officeDocument/2006/relationships/slide" Target="slides/slide515.xml"/><Relationship Id="rId1146" Type="http://schemas.openxmlformats.org/officeDocument/2006/relationships/slide" Target="slides/slide1145.xml"/><Relationship Id="rId1798" Type="http://schemas.openxmlformats.org/officeDocument/2006/relationships/slide" Target="slides/slide1797.xml"/><Relationship Id="rId723" Type="http://schemas.openxmlformats.org/officeDocument/2006/relationships/slide" Target="slides/slide722.xml"/><Relationship Id="rId930" Type="http://schemas.openxmlformats.org/officeDocument/2006/relationships/slide" Target="slides/slide929.xml"/><Relationship Id="rId1006" Type="http://schemas.openxmlformats.org/officeDocument/2006/relationships/slide" Target="slides/slide1005.xml"/><Relationship Id="rId1353" Type="http://schemas.openxmlformats.org/officeDocument/2006/relationships/slide" Target="slides/slide1352.xml"/><Relationship Id="rId1560" Type="http://schemas.openxmlformats.org/officeDocument/2006/relationships/slide" Target="slides/slide1559.xml"/><Relationship Id="rId1658" Type="http://schemas.openxmlformats.org/officeDocument/2006/relationships/slide" Target="slides/slide1657.xml"/><Relationship Id="rId155" Type="http://schemas.openxmlformats.org/officeDocument/2006/relationships/slide" Target="slides/slide154.xml"/><Relationship Id="rId362" Type="http://schemas.openxmlformats.org/officeDocument/2006/relationships/slide" Target="slides/slide361.xml"/><Relationship Id="rId1213" Type="http://schemas.openxmlformats.org/officeDocument/2006/relationships/slide" Target="slides/slide1212.xml"/><Relationship Id="rId1297" Type="http://schemas.openxmlformats.org/officeDocument/2006/relationships/slide" Target="slides/slide1296.xml"/><Relationship Id="rId1420" Type="http://schemas.openxmlformats.org/officeDocument/2006/relationships/slide" Target="slides/slide1419.xml"/><Relationship Id="rId1518" Type="http://schemas.openxmlformats.org/officeDocument/2006/relationships/slide" Target="slides/slide1517.xml"/><Relationship Id="rId222" Type="http://schemas.openxmlformats.org/officeDocument/2006/relationships/slide" Target="slides/slide221.xml"/><Relationship Id="rId667" Type="http://schemas.openxmlformats.org/officeDocument/2006/relationships/slide" Target="slides/slide666.xml"/><Relationship Id="rId874" Type="http://schemas.openxmlformats.org/officeDocument/2006/relationships/slide" Target="slides/slide873.xml"/><Relationship Id="rId1725" Type="http://schemas.openxmlformats.org/officeDocument/2006/relationships/slide" Target="slides/slide1724.xml"/><Relationship Id="rId17" Type="http://schemas.openxmlformats.org/officeDocument/2006/relationships/slide" Target="slides/slide16.xml"/><Relationship Id="rId527" Type="http://schemas.openxmlformats.org/officeDocument/2006/relationships/slide" Target="slides/slide526.xml"/><Relationship Id="rId734" Type="http://schemas.openxmlformats.org/officeDocument/2006/relationships/slide" Target="slides/slide733.xml"/><Relationship Id="rId941" Type="http://schemas.openxmlformats.org/officeDocument/2006/relationships/slide" Target="slides/slide940.xml"/><Relationship Id="rId1157" Type="http://schemas.openxmlformats.org/officeDocument/2006/relationships/slide" Target="slides/slide1156.xml"/><Relationship Id="rId1364" Type="http://schemas.openxmlformats.org/officeDocument/2006/relationships/slide" Target="slides/slide1363.xml"/><Relationship Id="rId1571" Type="http://schemas.openxmlformats.org/officeDocument/2006/relationships/slide" Target="slides/slide1570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73" Type="http://schemas.openxmlformats.org/officeDocument/2006/relationships/slide" Target="slides/slide372.xml"/><Relationship Id="rId580" Type="http://schemas.openxmlformats.org/officeDocument/2006/relationships/slide" Target="slides/slide579.xml"/><Relationship Id="rId801" Type="http://schemas.openxmlformats.org/officeDocument/2006/relationships/slide" Target="slides/slide800.xml"/><Relationship Id="rId1017" Type="http://schemas.openxmlformats.org/officeDocument/2006/relationships/slide" Target="slides/slide1016.xml"/><Relationship Id="rId1224" Type="http://schemas.openxmlformats.org/officeDocument/2006/relationships/slide" Target="slides/slide1223.xml"/><Relationship Id="rId1431" Type="http://schemas.openxmlformats.org/officeDocument/2006/relationships/slide" Target="slides/slide1430.xml"/><Relationship Id="rId1669" Type="http://schemas.openxmlformats.org/officeDocument/2006/relationships/slide" Target="slides/slide166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885" Type="http://schemas.openxmlformats.org/officeDocument/2006/relationships/slide" Target="slides/slide884.xml"/><Relationship Id="rId1070" Type="http://schemas.openxmlformats.org/officeDocument/2006/relationships/slide" Target="slides/slide1069.xml"/><Relationship Id="rId1529" Type="http://schemas.openxmlformats.org/officeDocument/2006/relationships/slide" Target="slides/slide1528.xml"/><Relationship Id="rId1736" Type="http://schemas.openxmlformats.org/officeDocument/2006/relationships/slide" Target="slides/slide1735.xml"/><Relationship Id="rId28" Type="http://schemas.openxmlformats.org/officeDocument/2006/relationships/slide" Target="slides/slide27.xml"/><Relationship Id="rId300" Type="http://schemas.openxmlformats.org/officeDocument/2006/relationships/slide" Target="slides/slide299.xml"/><Relationship Id="rId538" Type="http://schemas.openxmlformats.org/officeDocument/2006/relationships/slide" Target="slides/slide537.xml"/><Relationship Id="rId745" Type="http://schemas.openxmlformats.org/officeDocument/2006/relationships/slide" Target="slides/slide744.xml"/><Relationship Id="rId952" Type="http://schemas.openxmlformats.org/officeDocument/2006/relationships/slide" Target="slides/slide951.xml"/><Relationship Id="rId1168" Type="http://schemas.openxmlformats.org/officeDocument/2006/relationships/slide" Target="slides/slide1167.xml"/><Relationship Id="rId1375" Type="http://schemas.openxmlformats.org/officeDocument/2006/relationships/slide" Target="slides/slide1374.xml"/><Relationship Id="rId1582" Type="http://schemas.openxmlformats.org/officeDocument/2006/relationships/slide" Target="slides/slide1581.xml"/><Relationship Id="rId1803" Type="http://schemas.openxmlformats.org/officeDocument/2006/relationships/slide" Target="slides/slide1802.xml"/><Relationship Id="rId81" Type="http://schemas.openxmlformats.org/officeDocument/2006/relationships/slide" Target="slides/slide80.xml"/><Relationship Id="rId177" Type="http://schemas.openxmlformats.org/officeDocument/2006/relationships/slide" Target="slides/slide176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812" Type="http://schemas.openxmlformats.org/officeDocument/2006/relationships/slide" Target="slides/slide811.xml"/><Relationship Id="rId1028" Type="http://schemas.openxmlformats.org/officeDocument/2006/relationships/slide" Target="slides/slide1027.xml"/><Relationship Id="rId1235" Type="http://schemas.openxmlformats.org/officeDocument/2006/relationships/slide" Target="slides/slide1234.xml"/><Relationship Id="rId1442" Type="http://schemas.openxmlformats.org/officeDocument/2006/relationships/slide" Target="slides/slide1441.xml"/><Relationship Id="rId244" Type="http://schemas.openxmlformats.org/officeDocument/2006/relationships/slide" Target="slides/slide243.xml"/><Relationship Id="rId689" Type="http://schemas.openxmlformats.org/officeDocument/2006/relationships/slide" Target="slides/slide688.xml"/><Relationship Id="rId896" Type="http://schemas.openxmlformats.org/officeDocument/2006/relationships/slide" Target="slides/slide895.xml"/><Relationship Id="rId1081" Type="http://schemas.openxmlformats.org/officeDocument/2006/relationships/slide" Target="slides/slide1080.xml"/><Relationship Id="rId1302" Type="http://schemas.openxmlformats.org/officeDocument/2006/relationships/slide" Target="slides/slide1301.xml"/><Relationship Id="rId1747" Type="http://schemas.openxmlformats.org/officeDocument/2006/relationships/slide" Target="slides/slide1746.xml"/><Relationship Id="rId39" Type="http://schemas.openxmlformats.org/officeDocument/2006/relationships/slide" Target="slides/slide38.xml"/><Relationship Id="rId451" Type="http://schemas.openxmlformats.org/officeDocument/2006/relationships/slide" Target="slides/slide450.xml"/><Relationship Id="rId549" Type="http://schemas.openxmlformats.org/officeDocument/2006/relationships/slide" Target="slides/slide548.xml"/><Relationship Id="rId756" Type="http://schemas.openxmlformats.org/officeDocument/2006/relationships/slide" Target="slides/slide755.xml"/><Relationship Id="rId1179" Type="http://schemas.openxmlformats.org/officeDocument/2006/relationships/slide" Target="slides/slide1178.xml"/><Relationship Id="rId1386" Type="http://schemas.openxmlformats.org/officeDocument/2006/relationships/slide" Target="slides/slide1385.xml"/><Relationship Id="rId1593" Type="http://schemas.openxmlformats.org/officeDocument/2006/relationships/slide" Target="slides/slide1592.xml"/><Relationship Id="rId1607" Type="http://schemas.openxmlformats.org/officeDocument/2006/relationships/slide" Target="slides/slide1606.xml"/><Relationship Id="rId1814" Type="http://schemas.openxmlformats.org/officeDocument/2006/relationships/slide" Target="slides/slide1813.xml"/><Relationship Id="rId104" Type="http://schemas.openxmlformats.org/officeDocument/2006/relationships/slide" Target="slides/slide103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63" Type="http://schemas.openxmlformats.org/officeDocument/2006/relationships/slide" Target="slides/slide962.xml"/><Relationship Id="rId1039" Type="http://schemas.openxmlformats.org/officeDocument/2006/relationships/slide" Target="slides/slide1038.xml"/><Relationship Id="rId1246" Type="http://schemas.openxmlformats.org/officeDocument/2006/relationships/slide" Target="slides/slide1245.xml"/><Relationship Id="rId92" Type="http://schemas.openxmlformats.org/officeDocument/2006/relationships/slide" Target="slides/slide91.xml"/><Relationship Id="rId616" Type="http://schemas.openxmlformats.org/officeDocument/2006/relationships/slide" Target="slides/slide615.xml"/><Relationship Id="rId823" Type="http://schemas.openxmlformats.org/officeDocument/2006/relationships/slide" Target="slides/slide822.xml"/><Relationship Id="rId1453" Type="http://schemas.openxmlformats.org/officeDocument/2006/relationships/slide" Target="slides/slide1452.xml"/><Relationship Id="rId1660" Type="http://schemas.openxmlformats.org/officeDocument/2006/relationships/slide" Target="slides/slide1659.xml"/><Relationship Id="rId1758" Type="http://schemas.openxmlformats.org/officeDocument/2006/relationships/slide" Target="slides/slide1757.xml"/><Relationship Id="rId255" Type="http://schemas.openxmlformats.org/officeDocument/2006/relationships/slide" Target="slides/slide254.xml"/><Relationship Id="rId462" Type="http://schemas.openxmlformats.org/officeDocument/2006/relationships/slide" Target="slides/slide461.xml"/><Relationship Id="rId1092" Type="http://schemas.openxmlformats.org/officeDocument/2006/relationships/slide" Target="slides/slide1091.xml"/><Relationship Id="rId1106" Type="http://schemas.openxmlformats.org/officeDocument/2006/relationships/slide" Target="slides/slide1105.xml"/><Relationship Id="rId1313" Type="http://schemas.openxmlformats.org/officeDocument/2006/relationships/slide" Target="slides/slide1312.xml"/><Relationship Id="rId1397" Type="http://schemas.openxmlformats.org/officeDocument/2006/relationships/slide" Target="slides/slide1396.xml"/><Relationship Id="rId1520" Type="http://schemas.openxmlformats.org/officeDocument/2006/relationships/slide" Target="slides/slide1519.xml"/><Relationship Id="rId115" Type="http://schemas.openxmlformats.org/officeDocument/2006/relationships/slide" Target="slides/slide114.xml"/><Relationship Id="rId322" Type="http://schemas.openxmlformats.org/officeDocument/2006/relationships/slide" Target="slides/slide321.xml"/><Relationship Id="rId767" Type="http://schemas.openxmlformats.org/officeDocument/2006/relationships/slide" Target="slides/slide766.xml"/><Relationship Id="rId974" Type="http://schemas.openxmlformats.org/officeDocument/2006/relationships/slide" Target="slides/slide973.xml"/><Relationship Id="rId1618" Type="http://schemas.openxmlformats.org/officeDocument/2006/relationships/slide" Target="slides/slide1617.xml"/><Relationship Id="rId1825" Type="http://schemas.openxmlformats.org/officeDocument/2006/relationships/slide" Target="slides/slide1824.xml"/><Relationship Id="rId199" Type="http://schemas.openxmlformats.org/officeDocument/2006/relationships/slide" Target="slides/slide198.xml"/><Relationship Id="rId627" Type="http://schemas.openxmlformats.org/officeDocument/2006/relationships/slide" Target="slides/slide626.xml"/><Relationship Id="rId834" Type="http://schemas.openxmlformats.org/officeDocument/2006/relationships/slide" Target="slides/slide833.xml"/><Relationship Id="rId1257" Type="http://schemas.openxmlformats.org/officeDocument/2006/relationships/slide" Target="slides/slide1256.xml"/><Relationship Id="rId1464" Type="http://schemas.openxmlformats.org/officeDocument/2006/relationships/slide" Target="slides/slide1463.xml"/><Relationship Id="rId1671" Type="http://schemas.openxmlformats.org/officeDocument/2006/relationships/slide" Target="slides/slide1670.xml"/><Relationship Id="rId266" Type="http://schemas.openxmlformats.org/officeDocument/2006/relationships/slide" Target="slides/slide265.xml"/><Relationship Id="rId473" Type="http://schemas.openxmlformats.org/officeDocument/2006/relationships/slide" Target="slides/slide472.xml"/><Relationship Id="rId680" Type="http://schemas.openxmlformats.org/officeDocument/2006/relationships/slide" Target="slides/slide679.xml"/><Relationship Id="rId901" Type="http://schemas.openxmlformats.org/officeDocument/2006/relationships/slide" Target="slides/slide900.xml"/><Relationship Id="rId1117" Type="http://schemas.openxmlformats.org/officeDocument/2006/relationships/slide" Target="slides/slide1116.xml"/><Relationship Id="rId1324" Type="http://schemas.openxmlformats.org/officeDocument/2006/relationships/slide" Target="slides/slide1323.xml"/><Relationship Id="rId1531" Type="http://schemas.openxmlformats.org/officeDocument/2006/relationships/slide" Target="slides/slide1530.xml"/><Relationship Id="rId1769" Type="http://schemas.openxmlformats.org/officeDocument/2006/relationships/slide" Target="slides/slide1768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78" Type="http://schemas.openxmlformats.org/officeDocument/2006/relationships/slide" Target="slides/slide777.xml"/><Relationship Id="rId985" Type="http://schemas.openxmlformats.org/officeDocument/2006/relationships/slide" Target="slides/slide984.xml"/><Relationship Id="rId1170" Type="http://schemas.openxmlformats.org/officeDocument/2006/relationships/slide" Target="slides/slide1169.xml"/><Relationship Id="rId1629" Type="http://schemas.openxmlformats.org/officeDocument/2006/relationships/slide" Target="slides/slide1628.xml"/><Relationship Id="rId1836" Type="http://schemas.openxmlformats.org/officeDocument/2006/relationships/slide" Target="slides/slide1835.xml"/><Relationship Id="rId638" Type="http://schemas.openxmlformats.org/officeDocument/2006/relationships/slide" Target="slides/slide637.xml"/><Relationship Id="rId845" Type="http://schemas.openxmlformats.org/officeDocument/2006/relationships/slide" Target="slides/slide844.xml"/><Relationship Id="rId1030" Type="http://schemas.openxmlformats.org/officeDocument/2006/relationships/slide" Target="slides/slide1029.xml"/><Relationship Id="rId1268" Type="http://schemas.openxmlformats.org/officeDocument/2006/relationships/slide" Target="slides/slide1267.xml"/><Relationship Id="rId1475" Type="http://schemas.openxmlformats.org/officeDocument/2006/relationships/slide" Target="slides/slide1474.xml"/><Relationship Id="rId1682" Type="http://schemas.openxmlformats.org/officeDocument/2006/relationships/slide" Target="slides/slide1681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Relationship Id="rId1128" Type="http://schemas.openxmlformats.org/officeDocument/2006/relationships/slide" Target="slides/slide1127.xml"/><Relationship Id="rId1335" Type="http://schemas.openxmlformats.org/officeDocument/2006/relationships/slide" Target="slides/slide1334.xml"/><Relationship Id="rId1542" Type="http://schemas.openxmlformats.org/officeDocument/2006/relationships/slide" Target="slides/slide1541.xml"/><Relationship Id="rId137" Type="http://schemas.openxmlformats.org/officeDocument/2006/relationships/slide" Target="slides/slide136.xml"/><Relationship Id="rId344" Type="http://schemas.openxmlformats.org/officeDocument/2006/relationships/slide" Target="slides/slide343.xml"/><Relationship Id="rId691" Type="http://schemas.openxmlformats.org/officeDocument/2006/relationships/slide" Target="slides/slide690.xml"/><Relationship Id="rId789" Type="http://schemas.openxmlformats.org/officeDocument/2006/relationships/slide" Target="slides/slide788.xml"/><Relationship Id="rId912" Type="http://schemas.openxmlformats.org/officeDocument/2006/relationships/slide" Target="slides/slide911.xml"/><Relationship Id="rId996" Type="http://schemas.openxmlformats.org/officeDocument/2006/relationships/slide" Target="slides/slide995.xml"/><Relationship Id="rId1847" Type="http://schemas.openxmlformats.org/officeDocument/2006/relationships/slide" Target="slides/slide1846.xml"/><Relationship Id="rId41" Type="http://schemas.openxmlformats.org/officeDocument/2006/relationships/slide" Target="slides/slide40.xml"/><Relationship Id="rId551" Type="http://schemas.openxmlformats.org/officeDocument/2006/relationships/slide" Target="slides/slide550.xml"/><Relationship Id="rId649" Type="http://schemas.openxmlformats.org/officeDocument/2006/relationships/slide" Target="slides/slide648.xml"/><Relationship Id="rId856" Type="http://schemas.openxmlformats.org/officeDocument/2006/relationships/slide" Target="slides/slide855.xml"/><Relationship Id="rId1181" Type="http://schemas.openxmlformats.org/officeDocument/2006/relationships/slide" Target="slides/slide1180.xml"/><Relationship Id="rId1279" Type="http://schemas.openxmlformats.org/officeDocument/2006/relationships/slide" Target="slides/slide1278.xml"/><Relationship Id="rId1402" Type="http://schemas.openxmlformats.org/officeDocument/2006/relationships/slide" Target="slides/slide1401.xml"/><Relationship Id="rId1486" Type="http://schemas.openxmlformats.org/officeDocument/2006/relationships/slide" Target="slides/slide1485.xml"/><Relationship Id="rId1707" Type="http://schemas.openxmlformats.org/officeDocument/2006/relationships/slide" Target="slides/slide1706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509" Type="http://schemas.openxmlformats.org/officeDocument/2006/relationships/slide" Target="slides/slide508.xml"/><Relationship Id="rId1041" Type="http://schemas.openxmlformats.org/officeDocument/2006/relationships/slide" Target="slides/slide1040.xml"/><Relationship Id="rId1139" Type="http://schemas.openxmlformats.org/officeDocument/2006/relationships/slide" Target="slides/slide1138.xml"/><Relationship Id="rId1346" Type="http://schemas.openxmlformats.org/officeDocument/2006/relationships/slide" Target="slides/slide1345.xml"/><Relationship Id="rId1693" Type="http://schemas.openxmlformats.org/officeDocument/2006/relationships/slide" Target="slides/slide1692.xml"/><Relationship Id="rId495" Type="http://schemas.openxmlformats.org/officeDocument/2006/relationships/slide" Target="slides/slide494.xml"/><Relationship Id="rId716" Type="http://schemas.openxmlformats.org/officeDocument/2006/relationships/slide" Target="slides/slide715.xml"/><Relationship Id="rId923" Type="http://schemas.openxmlformats.org/officeDocument/2006/relationships/slide" Target="slides/slide922.xml"/><Relationship Id="rId1553" Type="http://schemas.openxmlformats.org/officeDocument/2006/relationships/slide" Target="slides/slide1552.xml"/><Relationship Id="rId1760" Type="http://schemas.openxmlformats.org/officeDocument/2006/relationships/slide" Target="slides/slide1759.xml"/><Relationship Id="rId1858" Type="http://schemas.openxmlformats.org/officeDocument/2006/relationships/slide" Target="slides/slide1857.xml"/><Relationship Id="rId52" Type="http://schemas.openxmlformats.org/officeDocument/2006/relationships/slide" Target="slides/slide51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562" Type="http://schemas.openxmlformats.org/officeDocument/2006/relationships/slide" Target="slides/slide561.xml"/><Relationship Id="rId1192" Type="http://schemas.openxmlformats.org/officeDocument/2006/relationships/slide" Target="slides/slide1191.xml"/><Relationship Id="rId1206" Type="http://schemas.openxmlformats.org/officeDocument/2006/relationships/slide" Target="slides/slide1205.xml"/><Relationship Id="rId1413" Type="http://schemas.openxmlformats.org/officeDocument/2006/relationships/slide" Target="slides/slide1412.xml"/><Relationship Id="rId1620" Type="http://schemas.openxmlformats.org/officeDocument/2006/relationships/slide" Target="slides/slide1619.xml"/><Relationship Id="rId215" Type="http://schemas.openxmlformats.org/officeDocument/2006/relationships/slide" Target="slides/slide214.xml"/><Relationship Id="rId422" Type="http://schemas.openxmlformats.org/officeDocument/2006/relationships/slide" Target="slides/slide421.xml"/><Relationship Id="rId867" Type="http://schemas.openxmlformats.org/officeDocument/2006/relationships/slide" Target="slides/slide866.xml"/><Relationship Id="rId1052" Type="http://schemas.openxmlformats.org/officeDocument/2006/relationships/slide" Target="slides/slide1051.xml"/><Relationship Id="rId1497" Type="http://schemas.openxmlformats.org/officeDocument/2006/relationships/slide" Target="slides/slide1496.xml"/><Relationship Id="rId1718" Type="http://schemas.openxmlformats.org/officeDocument/2006/relationships/slide" Target="slides/slide1717.xml"/><Relationship Id="rId299" Type="http://schemas.openxmlformats.org/officeDocument/2006/relationships/slide" Target="slides/slide298.xml"/><Relationship Id="rId727" Type="http://schemas.openxmlformats.org/officeDocument/2006/relationships/slide" Target="slides/slide726.xml"/><Relationship Id="rId934" Type="http://schemas.openxmlformats.org/officeDocument/2006/relationships/slide" Target="slides/slide933.xml"/><Relationship Id="rId1357" Type="http://schemas.openxmlformats.org/officeDocument/2006/relationships/slide" Target="slides/slide1356.xml"/><Relationship Id="rId1564" Type="http://schemas.openxmlformats.org/officeDocument/2006/relationships/slide" Target="slides/slide1563.xml"/><Relationship Id="rId1771" Type="http://schemas.openxmlformats.org/officeDocument/2006/relationships/slide" Target="slides/slide177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780" Type="http://schemas.openxmlformats.org/officeDocument/2006/relationships/slide" Target="slides/slide779.xml"/><Relationship Id="rId1217" Type="http://schemas.openxmlformats.org/officeDocument/2006/relationships/slide" Target="slides/slide1216.xml"/><Relationship Id="rId1424" Type="http://schemas.openxmlformats.org/officeDocument/2006/relationships/slide" Target="slides/slide1423.xml"/><Relationship Id="rId1631" Type="http://schemas.openxmlformats.org/officeDocument/2006/relationships/slide" Target="slides/slide1630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878" Type="http://schemas.openxmlformats.org/officeDocument/2006/relationships/slide" Target="slides/slide877.xml"/><Relationship Id="rId1063" Type="http://schemas.openxmlformats.org/officeDocument/2006/relationships/slide" Target="slides/slide1062.xml"/><Relationship Id="rId1270" Type="http://schemas.openxmlformats.org/officeDocument/2006/relationships/slide" Target="slides/slide1269.xml"/><Relationship Id="rId1729" Type="http://schemas.openxmlformats.org/officeDocument/2006/relationships/slide" Target="slides/slide1728.xml"/><Relationship Id="rId640" Type="http://schemas.openxmlformats.org/officeDocument/2006/relationships/slide" Target="slides/slide639.xml"/><Relationship Id="rId738" Type="http://schemas.openxmlformats.org/officeDocument/2006/relationships/slide" Target="slides/slide737.xml"/><Relationship Id="rId945" Type="http://schemas.openxmlformats.org/officeDocument/2006/relationships/slide" Target="slides/slide944.xml"/><Relationship Id="rId1368" Type="http://schemas.openxmlformats.org/officeDocument/2006/relationships/slide" Target="slides/slide1367.xml"/><Relationship Id="rId1575" Type="http://schemas.openxmlformats.org/officeDocument/2006/relationships/slide" Target="slides/slide1574.xml"/><Relationship Id="rId1782" Type="http://schemas.openxmlformats.org/officeDocument/2006/relationships/slide" Target="slides/slide1781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805" Type="http://schemas.openxmlformats.org/officeDocument/2006/relationships/slide" Target="slides/slide804.xml"/><Relationship Id="rId1130" Type="http://schemas.openxmlformats.org/officeDocument/2006/relationships/slide" Target="slides/slide1129.xml"/><Relationship Id="rId1228" Type="http://schemas.openxmlformats.org/officeDocument/2006/relationships/slide" Target="slides/slide1227.xml"/><Relationship Id="rId1435" Type="http://schemas.openxmlformats.org/officeDocument/2006/relationships/slide" Target="slides/slide1434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791" Type="http://schemas.openxmlformats.org/officeDocument/2006/relationships/slide" Target="slides/slide790.xml"/><Relationship Id="rId889" Type="http://schemas.openxmlformats.org/officeDocument/2006/relationships/slide" Target="slides/slide888.xml"/><Relationship Id="rId1074" Type="http://schemas.openxmlformats.org/officeDocument/2006/relationships/slide" Target="slides/slide1073.xml"/><Relationship Id="rId1642" Type="http://schemas.openxmlformats.org/officeDocument/2006/relationships/slide" Target="slides/slide1641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749" Type="http://schemas.openxmlformats.org/officeDocument/2006/relationships/slide" Target="slides/slide748.xml"/><Relationship Id="rId1281" Type="http://schemas.openxmlformats.org/officeDocument/2006/relationships/slide" Target="slides/slide1280.xml"/><Relationship Id="rId1379" Type="http://schemas.openxmlformats.org/officeDocument/2006/relationships/slide" Target="slides/slide1378.xml"/><Relationship Id="rId1502" Type="http://schemas.openxmlformats.org/officeDocument/2006/relationships/slide" Target="slides/slide1501.xml"/><Relationship Id="rId1586" Type="http://schemas.openxmlformats.org/officeDocument/2006/relationships/slide" Target="slides/slide1585.xml"/><Relationship Id="rId1807" Type="http://schemas.openxmlformats.org/officeDocument/2006/relationships/slide" Target="slides/slide1806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956" Type="http://schemas.openxmlformats.org/officeDocument/2006/relationships/slide" Target="slides/slide955.xml"/><Relationship Id="rId1141" Type="http://schemas.openxmlformats.org/officeDocument/2006/relationships/slide" Target="slides/slide1140.xml"/><Relationship Id="rId1239" Type="http://schemas.openxmlformats.org/officeDocument/2006/relationships/slide" Target="slides/slide1238.xml"/><Relationship Id="rId1793" Type="http://schemas.openxmlformats.org/officeDocument/2006/relationships/slide" Target="slides/slide1792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816" Type="http://schemas.openxmlformats.org/officeDocument/2006/relationships/slide" Target="slides/slide815.xml"/><Relationship Id="rId1001" Type="http://schemas.openxmlformats.org/officeDocument/2006/relationships/slide" Target="slides/slide1000.xml"/><Relationship Id="rId1446" Type="http://schemas.openxmlformats.org/officeDocument/2006/relationships/slide" Target="slides/slide1445.xml"/><Relationship Id="rId1653" Type="http://schemas.openxmlformats.org/officeDocument/2006/relationships/slide" Target="slides/slide1652.xml"/><Relationship Id="rId1860" Type="http://schemas.openxmlformats.org/officeDocument/2006/relationships/notesMaster" Target="notesMasters/notesMaster1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662" Type="http://schemas.openxmlformats.org/officeDocument/2006/relationships/slide" Target="slides/slide661.xml"/><Relationship Id="rId1085" Type="http://schemas.openxmlformats.org/officeDocument/2006/relationships/slide" Target="slides/slide1084.xml"/><Relationship Id="rId1292" Type="http://schemas.openxmlformats.org/officeDocument/2006/relationships/slide" Target="slides/slide1291.xml"/><Relationship Id="rId1306" Type="http://schemas.openxmlformats.org/officeDocument/2006/relationships/slide" Target="slides/slide1305.xml"/><Relationship Id="rId1513" Type="http://schemas.openxmlformats.org/officeDocument/2006/relationships/slide" Target="slides/slide1512.xml"/><Relationship Id="rId1720" Type="http://schemas.openxmlformats.org/officeDocument/2006/relationships/slide" Target="slides/slide1719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7" Type="http://schemas.openxmlformats.org/officeDocument/2006/relationships/slide" Target="slides/slide966.xml"/><Relationship Id="rId1152" Type="http://schemas.openxmlformats.org/officeDocument/2006/relationships/slide" Target="slides/slide1151.xml"/><Relationship Id="rId1597" Type="http://schemas.openxmlformats.org/officeDocument/2006/relationships/slide" Target="slides/slide1596.xml"/><Relationship Id="rId1818" Type="http://schemas.openxmlformats.org/officeDocument/2006/relationships/slide" Target="slides/slide1817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827" Type="http://schemas.openxmlformats.org/officeDocument/2006/relationships/slide" Target="slides/slide826.xml"/><Relationship Id="rId1012" Type="http://schemas.openxmlformats.org/officeDocument/2006/relationships/slide" Target="slides/slide1011.xml"/><Relationship Id="rId1457" Type="http://schemas.openxmlformats.org/officeDocument/2006/relationships/slide" Target="slides/slide1456.xml"/><Relationship Id="rId1664" Type="http://schemas.openxmlformats.org/officeDocument/2006/relationships/slide" Target="slides/slide1663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673" Type="http://schemas.openxmlformats.org/officeDocument/2006/relationships/slide" Target="slides/slide672.xml"/><Relationship Id="rId880" Type="http://schemas.openxmlformats.org/officeDocument/2006/relationships/slide" Target="slides/slide879.xml"/><Relationship Id="rId1096" Type="http://schemas.openxmlformats.org/officeDocument/2006/relationships/slide" Target="slides/slide1095.xml"/><Relationship Id="rId1317" Type="http://schemas.openxmlformats.org/officeDocument/2006/relationships/slide" Target="slides/slide1316.xml"/><Relationship Id="rId1524" Type="http://schemas.openxmlformats.org/officeDocument/2006/relationships/slide" Target="slides/slide1523.xml"/><Relationship Id="rId1731" Type="http://schemas.openxmlformats.org/officeDocument/2006/relationships/slide" Target="slides/slide1730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978" Type="http://schemas.openxmlformats.org/officeDocument/2006/relationships/slide" Target="slides/slide977.xml"/><Relationship Id="rId1163" Type="http://schemas.openxmlformats.org/officeDocument/2006/relationships/slide" Target="slides/slide1162.xml"/><Relationship Id="rId1370" Type="http://schemas.openxmlformats.org/officeDocument/2006/relationships/slide" Target="slides/slide1369.xml"/><Relationship Id="rId1829" Type="http://schemas.openxmlformats.org/officeDocument/2006/relationships/slide" Target="slides/slide1828.xml"/><Relationship Id="rId740" Type="http://schemas.openxmlformats.org/officeDocument/2006/relationships/slide" Target="slides/slide739.xml"/><Relationship Id="rId838" Type="http://schemas.openxmlformats.org/officeDocument/2006/relationships/slide" Target="slides/slide837.xml"/><Relationship Id="rId1023" Type="http://schemas.openxmlformats.org/officeDocument/2006/relationships/slide" Target="slides/slide1022.xml"/><Relationship Id="rId1468" Type="http://schemas.openxmlformats.org/officeDocument/2006/relationships/slide" Target="slides/slide1467.xml"/><Relationship Id="rId1675" Type="http://schemas.openxmlformats.org/officeDocument/2006/relationships/slide" Target="slides/slide1674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84" Type="http://schemas.openxmlformats.org/officeDocument/2006/relationships/slide" Target="slides/slide683.xml"/><Relationship Id="rId1230" Type="http://schemas.openxmlformats.org/officeDocument/2006/relationships/slide" Target="slides/slide1229.xml"/><Relationship Id="rId1328" Type="http://schemas.openxmlformats.org/officeDocument/2006/relationships/slide" Target="slides/slide1327.xml"/><Relationship Id="rId1535" Type="http://schemas.openxmlformats.org/officeDocument/2006/relationships/slide" Target="slides/slide1534.xml"/><Relationship Id="rId337" Type="http://schemas.openxmlformats.org/officeDocument/2006/relationships/slide" Target="slides/slide336.xml"/><Relationship Id="rId891" Type="http://schemas.openxmlformats.org/officeDocument/2006/relationships/slide" Target="slides/slide890.xml"/><Relationship Id="rId905" Type="http://schemas.openxmlformats.org/officeDocument/2006/relationships/slide" Target="slides/slide904.xml"/><Relationship Id="rId989" Type="http://schemas.openxmlformats.org/officeDocument/2006/relationships/slide" Target="slides/slide988.xml"/><Relationship Id="rId1742" Type="http://schemas.openxmlformats.org/officeDocument/2006/relationships/slide" Target="slides/slide1741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751" Type="http://schemas.openxmlformats.org/officeDocument/2006/relationships/slide" Target="slides/slide750.xml"/><Relationship Id="rId849" Type="http://schemas.openxmlformats.org/officeDocument/2006/relationships/slide" Target="slides/slide848.xml"/><Relationship Id="rId1174" Type="http://schemas.openxmlformats.org/officeDocument/2006/relationships/slide" Target="slides/slide1173.xml"/><Relationship Id="rId1381" Type="http://schemas.openxmlformats.org/officeDocument/2006/relationships/slide" Target="slides/slide1380.xml"/><Relationship Id="rId1479" Type="http://schemas.openxmlformats.org/officeDocument/2006/relationships/slide" Target="slides/slide1478.xml"/><Relationship Id="rId1602" Type="http://schemas.openxmlformats.org/officeDocument/2006/relationships/slide" Target="slides/slide1601.xml"/><Relationship Id="rId1686" Type="http://schemas.openxmlformats.org/officeDocument/2006/relationships/slide" Target="slides/slide1685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1034" Type="http://schemas.openxmlformats.org/officeDocument/2006/relationships/slide" Target="slides/slide1033.xml"/><Relationship Id="rId1241" Type="http://schemas.openxmlformats.org/officeDocument/2006/relationships/slide" Target="slides/slide1240.xml"/><Relationship Id="rId1339" Type="http://schemas.openxmlformats.org/officeDocument/2006/relationships/slide" Target="slides/slide1338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916" Type="http://schemas.openxmlformats.org/officeDocument/2006/relationships/slide" Target="slides/slide915.xml"/><Relationship Id="rId1101" Type="http://schemas.openxmlformats.org/officeDocument/2006/relationships/slide" Target="slides/slide1100.xml"/><Relationship Id="rId1546" Type="http://schemas.openxmlformats.org/officeDocument/2006/relationships/slide" Target="slides/slide1545.xml"/><Relationship Id="rId1753" Type="http://schemas.openxmlformats.org/officeDocument/2006/relationships/slide" Target="slides/slide1752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762" Type="http://schemas.openxmlformats.org/officeDocument/2006/relationships/slide" Target="slides/slide761.xml"/><Relationship Id="rId1185" Type="http://schemas.openxmlformats.org/officeDocument/2006/relationships/slide" Target="slides/slide1184.xml"/><Relationship Id="rId1392" Type="http://schemas.openxmlformats.org/officeDocument/2006/relationships/slide" Target="slides/slide1391.xml"/><Relationship Id="rId1406" Type="http://schemas.openxmlformats.org/officeDocument/2006/relationships/slide" Target="slides/slide1405.xml"/><Relationship Id="rId1613" Type="http://schemas.openxmlformats.org/officeDocument/2006/relationships/slide" Target="slides/slide1612.xml"/><Relationship Id="rId1820" Type="http://schemas.openxmlformats.org/officeDocument/2006/relationships/slide" Target="slides/slide1819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1045" Type="http://schemas.openxmlformats.org/officeDocument/2006/relationships/slide" Target="slides/slide1044.xml"/><Relationship Id="rId1252" Type="http://schemas.openxmlformats.org/officeDocument/2006/relationships/slide" Target="slides/slide1251.xml"/><Relationship Id="rId1697" Type="http://schemas.openxmlformats.org/officeDocument/2006/relationships/slide" Target="slides/slide169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927" Type="http://schemas.openxmlformats.org/officeDocument/2006/relationships/slide" Target="slides/slide926.xml"/><Relationship Id="rId1112" Type="http://schemas.openxmlformats.org/officeDocument/2006/relationships/slide" Target="slides/slide1111.xml"/><Relationship Id="rId1557" Type="http://schemas.openxmlformats.org/officeDocument/2006/relationships/slide" Target="slides/slide1556.xml"/><Relationship Id="rId1764" Type="http://schemas.openxmlformats.org/officeDocument/2006/relationships/slide" Target="slides/slide1763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773" Type="http://schemas.openxmlformats.org/officeDocument/2006/relationships/slide" Target="slides/slide772.xml"/><Relationship Id="rId1196" Type="http://schemas.openxmlformats.org/officeDocument/2006/relationships/slide" Target="slides/slide1195.xml"/><Relationship Id="rId1417" Type="http://schemas.openxmlformats.org/officeDocument/2006/relationships/slide" Target="slides/slide1416.xml"/><Relationship Id="rId1624" Type="http://schemas.openxmlformats.org/officeDocument/2006/relationships/slide" Target="slides/slide1623.xml"/><Relationship Id="rId1831" Type="http://schemas.openxmlformats.org/officeDocument/2006/relationships/slide" Target="slides/slide1830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980" Type="http://schemas.openxmlformats.org/officeDocument/2006/relationships/slide" Target="slides/slide979.xml"/><Relationship Id="rId1056" Type="http://schemas.openxmlformats.org/officeDocument/2006/relationships/slide" Target="slides/slide1055.xml"/><Relationship Id="rId1263" Type="http://schemas.openxmlformats.org/officeDocument/2006/relationships/slide" Target="slides/slide1262.xml"/><Relationship Id="rId840" Type="http://schemas.openxmlformats.org/officeDocument/2006/relationships/slide" Target="slides/slide839.xml"/><Relationship Id="rId938" Type="http://schemas.openxmlformats.org/officeDocument/2006/relationships/slide" Target="slides/slide937.xml"/><Relationship Id="rId1470" Type="http://schemas.openxmlformats.org/officeDocument/2006/relationships/slide" Target="slides/slide1469.xml"/><Relationship Id="rId1568" Type="http://schemas.openxmlformats.org/officeDocument/2006/relationships/slide" Target="slides/slide1567.xml"/><Relationship Id="rId1775" Type="http://schemas.openxmlformats.org/officeDocument/2006/relationships/slide" Target="slides/slide177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123" Type="http://schemas.openxmlformats.org/officeDocument/2006/relationships/slide" Target="slides/slide1122.xml"/><Relationship Id="rId1330" Type="http://schemas.openxmlformats.org/officeDocument/2006/relationships/slide" Target="slides/slide1329.xml"/><Relationship Id="rId1428" Type="http://schemas.openxmlformats.org/officeDocument/2006/relationships/slide" Target="slides/slide1427.xml"/><Relationship Id="rId1635" Type="http://schemas.openxmlformats.org/officeDocument/2006/relationships/slide" Target="slides/slide1634.xml"/><Relationship Id="rId132" Type="http://schemas.openxmlformats.org/officeDocument/2006/relationships/slide" Target="slides/slide131.xml"/><Relationship Id="rId784" Type="http://schemas.openxmlformats.org/officeDocument/2006/relationships/slide" Target="slides/slide783.xml"/><Relationship Id="rId991" Type="http://schemas.openxmlformats.org/officeDocument/2006/relationships/slide" Target="slides/slide990.xml"/><Relationship Id="rId1067" Type="http://schemas.openxmlformats.org/officeDocument/2006/relationships/slide" Target="slides/slide1066.xml"/><Relationship Id="rId1842" Type="http://schemas.openxmlformats.org/officeDocument/2006/relationships/slide" Target="slides/slide1841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851" Type="http://schemas.openxmlformats.org/officeDocument/2006/relationships/slide" Target="slides/slide850.xml"/><Relationship Id="rId1274" Type="http://schemas.openxmlformats.org/officeDocument/2006/relationships/slide" Target="slides/slide1273.xml"/><Relationship Id="rId1481" Type="http://schemas.openxmlformats.org/officeDocument/2006/relationships/slide" Target="slides/slide1480.xml"/><Relationship Id="rId1579" Type="http://schemas.openxmlformats.org/officeDocument/2006/relationships/slide" Target="slides/slide1578.xml"/><Relationship Id="rId1702" Type="http://schemas.openxmlformats.org/officeDocument/2006/relationships/slide" Target="slides/slide1701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11" Type="http://schemas.openxmlformats.org/officeDocument/2006/relationships/slide" Target="slides/slide710.xml"/><Relationship Id="rId949" Type="http://schemas.openxmlformats.org/officeDocument/2006/relationships/slide" Target="slides/slide948.xml"/><Relationship Id="rId1134" Type="http://schemas.openxmlformats.org/officeDocument/2006/relationships/slide" Target="slides/slide1133.xml"/><Relationship Id="rId1341" Type="http://schemas.openxmlformats.org/officeDocument/2006/relationships/slide" Target="slides/slide1340.xml"/><Relationship Id="rId1786" Type="http://schemas.openxmlformats.org/officeDocument/2006/relationships/slide" Target="slides/slide1785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795" Type="http://schemas.openxmlformats.org/officeDocument/2006/relationships/slide" Target="slides/slide794.xml"/><Relationship Id="rId809" Type="http://schemas.openxmlformats.org/officeDocument/2006/relationships/slide" Target="slides/slide808.xml"/><Relationship Id="rId1201" Type="http://schemas.openxmlformats.org/officeDocument/2006/relationships/slide" Target="slides/slide1200.xml"/><Relationship Id="rId1439" Type="http://schemas.openxmlformats.org/officeDocument/2006/relationships/slide" Target="slides/slide1438.xml"/><Relationship Id="rId1646" Type="http://schemas.openxmlformats.org/officeDocument/2006/relationships/slide" Target="slides/slide1645.xml"/><Relationship Id="rId1853" Type="http://schemas.openxmlformats.org/officeDocument/2006/relationships/slide" Target="slides/slide1852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slide" Target="slides/slide654.xml"/><Relationship Id="rId862" Type="http://schemas.openxmlformats.org/officeDocument/2006/relationships/slide" Target="slides/slide861.xml"/><Relationship Id="rId1078" Type="http://schemas.openxmlformats.org/officeDocument/2006/relationships/slide" Target="slides/slide1077.xml"/><Relationship Id="rId1285" Type="http://schemas.openxmlformats.org/officeDocument/2006/relationships/slide" Target="slides/slide1284.xml"/><Relationship Id="rId1492" Type="http://schemas.openxmlformats.org/officeDocument/2006/relationships/slide" Target="slides/slide1491.xml"/><Relationship Id="rId1506" Type="http://schemas.openxmlformats.org/officeDocument/2006/relationships/slide" Target="slides/slide1505.xml"/><Relationship Id="rId1713" Type="http://schemas.openxmlformats.org/officeDocument/2006/relationships/slide" Target="slides/slide171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1145" Type="http://schemas.openxmlformats.org/officeDocument/2006/relationships/slide" Target="slides/slide1144.xml"/><Relationship Id="rId1352" Type="http://schemas.openxmlformats.org/officeDocument/2006/relationships/slide" Target="slides/slide1351.xml"/><Relationship Id="rId1797" Type="http://schemas.openxmlformats.org/officeDocument/2006/relationships/slide" Target="slides/slide1796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1005" Type="http://schemas.openxmlformats.org/officeDocument/2006/relationships/slide" Target="slides/slide1004.xml"/><Relationship Id="rId1212" Type="http://schemas.openxmlformats.org/officeDocument/2006/relationships/slide" Target="slides/slide1211.xml"/><Relationship Id="rId1657" Type="http://schemas.openxmlformats.org/officeDocument/2006/relationships/slide" Target="slides/slide1656.xml"/><Relationship Id="rId1864" Type="http://schemas.openxmlformats.org/officeDocument/2006/relationships/tableStyles" Target="tableStyles.xml"/><Relationship Id="rId459" Type="http://schemas.openxmlformats.org/officeDocument/2006/relationships/slide" Target="slides/slide458.xml"/><Relationship Id="rId666" Type="http://schemas.openxmlformats.org/officeDocument/2006/relationships/slide" Target="slides/slide665.xml"/><Relationship Id="rId873" Type="http://schemas.openxmlformats.org/officeDocument/2006/relationships/slide" Target="slides/slide872.xml"/><Relationship Id="rId1089" Type="http://schemas.openxmlformats.org/officeDocument/2006/relationships/slide" Target="slides/slide1088.xml"/><Relationship Id="rId1296" Type="http://schemas.openxmlformats.org/officeDocument/2006/relationships/slide" Target="slides/slide1295.xml"/><Relationship Id="rId1517" Type="http://schemas.openxmlformats.org/officeDocument/2006/relationships/slide" Target="slides/slide1516.xml"/><Relationship Id="rId1724" Type="http://schemas.openxmlformats.org/officeDocument/2006/relationships/slide" Target="slides/slide1723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Relationship Id="rId1156" Type="http://schemas.openxmlformats.org/officeDocument/2006/relationships/slide" Target="slides/slide1155.xml"/><Relationship Id="rId1363" Type="http://schemas.openxmlformats.org/officeDocument/2006/relationships/slide" Target="slides/slide1362.xml"/><Relationship Id="rId733" Type="http://schemas.openxmlformats.org/officeDocument/2006/relationships/slide" Target="slides/slide732.xml"/><Relationship Id="rId940" Type="http://schemas.openxmlformats.org/officeDocument/2006/relationships/slide" Target="slides/slide939.xml"/><Relationship Id="rId1016" Type="http://schemas.openxmlformats.org/officeDocument/2006/relationships/slide" Target="slides/slide1015.xml"/><Relationship Id="rId1570" Type="http://schemas.openxmlformats.org/officeDocument/2006/relationships/slide" Target="slides/slide1569.xml"/><Relationship Id="rId1668" Type="http://schemas.openxmlformats.org/officeDocument/2006/relationships/slide" Target="slides/slide16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677" Type="http://schemas.openxmlformats.org/officeDocument/2006/relationships/slide" Target="slides/slide676.xml"/><Relationship Id="rId800" Type="http://schemas.openxmlformats.org/officeDocument/2006/relationships/slide" Target="slides/slide799.xml"/><Relationship Id="rId1223" Type="http://schemas.openxmlformats.org/officeDocument/2006/relationships/slide" Target="slides/slide1222.xml"/><Relationship Id="rId1430" Type="http://schemas.openxmlformats.org/officeDocument/2006/relationships/slide" Target="slides/slide1429.xml"/><Relationship Id="rId1528" Type="http://schemas.openxmlformats.org/officeDocument/2006/relationships/slide" Target="slides/slide1527.xml"/><Relationship Id="rId232" Type="http://schemas.openxmlformats.org/officeDocument/2006/relationships/slide" Target="slides/slide231.xml"/><Relationship Id="rId884" Type="http://schemas.openxmlformats.org/officeDocument/2006/relationships/slide" Target="slides/slide883.xml"/><Relationship Id="rId1735" Type="http://schemas.openxmlformats.org/officeDocument/2006/relationships/slide" Target="slides/slide1734.xml"/><Relationship Id="rId27" Type="http://schemas.openxmlformats.org/officeDocument/2006/relationships/slide" Target="slides/slide26.xml"/><Relationship Id="rId537" Type="http://schemas.openxmlformats.org/officeDocument/2006/relationships/slide" Target="slides/slide536.xml"/><Relationship Id="rId744" Type="http://schemas.openxmlformats.org/officeDocument/2006/relationships/slide" Target="slides/slide743.xml"/><Relationship Id="rId951" Type="http://schemas.openxmlformats.org/officeDocument/2006/relationships/slide" Target="slides/slide950.xml"/><Relationship Id="rId1167" Type="http://schemas.openxmlformats.org/officeDocument/2006/relationships/slide" Target="slides/slide1166.xml"/><Relationship Id="rId1374" Type="http://schemas.openxmlformats.org/officeDocument/2006/relationships/slide" Target="slides/slide1373.xml"/><Relationship Id="rId1581" Type="http://schemas.openxmlformats.org/officeDocument/2006/relationships/slide" Target="slides/slide1580.xml"/><Relationship Id="rId1679" Type="http://schemas.openxmlformats.org/officeDocument/2006/relationships/slide" Target="slides/slide1678.xml"/><Relationship Id="rId1802" Type="http://schemas.openxmlformats.org/officeDocument/2006/relationships/slide" Target="slides/slide1801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83" Type="http://schemas.openxmlformats.org/officeDocument/2006/relationships/slide" Target="slides/slide382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811" Type="http://schemas.openxmlformats.org/officeDocument/2006/relationships/slide" Target="slides/slide810.xml"/><Relationship Id="rId1027" Type="http://schemas.openxmlformats.org/officeDocument/2006/relationships/slide" Target="slides/slide1026.xml"/><Relationship Id="rId1234" Type="http://schemas.openxmlformats.org/officeDocument/2006/relationships/slide" Target="slides/slide1233.xml"/><Relationship Id="rId1441" Type="http://schemas.openxmlformats.org/officeDocument/2006/relationships/slide" Target="slides/slide1440.xml"/><Relationship Id="rId243" Type="http://schemas.openxmlformats.org/officeDocument/2006/relationships/slide" Target="slides/slide242.xml"/><Relationship Id="rId450" Type="http://schemas.openxmlformats.org/officeDocument/2006/relationships/slide" Target="slides/slide449.xml"/><Relationship Id="rId688" Type="http://schemas.openxmlformats.org/officeDocument/2006/relationships/slide" Target="slides/slide687.xml"/><Relationship Id="rId895" Type="http://schemas.openxmlformats.org/officeDocument/2006/relationships/slide" Target="slides/slide894.xml"/><Relationship Id="rId909" Type="http://schemas.openxmlformats.org/officeDocument/2006/relationships/slide" Target="slides/slide908.xml"/><Relationship Id="rId1080" Type="http://schemas.openxmlformats.org/officeDocument/2006/relationships/slide" Target="slides/slide1079.xml"/><Relationship Id="rId1301" Type="http://schemas.openxmlformats.org/officeDocument/2006/relationships/slide" Target="slides/slide1300.xml"/><Relationship Id="rId1539" Type="http://schemas.openxmlformats.org/officeDocument/2006/relationships/slide" Target="slides/slide1538.xml"/><Relationship Id="rId1746" Type="http://schemas.openxmlformats.org/officeDocument/2006/relationships/slide" Target="slides/slide174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548" Type="http://schemas.openxmlformats.org/officeDocument/2006/relationships/slide" Target="slides/slide547.xml"/><Relationship Id="rId755" Type="http://schemas.openxmlformats.org/officeDocument/2006/relationships/slide" Target="slides/slide754.xml"/><Relationship Id="rId962" Type="http://schemas.openxmlformats.org/officeDocument/2006/relationships/slide" Target="slides/slide961.xml"/><Relationship Id="rId1178" Type="http://schemas.openxmlformats.org/officeDocument/2006/relationships/slide" Target="slides/slide1177.xml"/><Relationship Id="rId1385" Type="http://schemas.openxmlformats.org/officeDocument/2006/relationships/slide" Target="slides/slide1384.xml"/><Relationship Id="rId1592" Type="http://schemas.openxmlformats.org/officeDocument/2006/relationships/slide" Target="slides/slide1591.xml"/><Relationship Id="rId1606" Type="http://schemas.openxmlformats.org/officeDocument/2006/relationships/slide" Target="slides/slide1605.xml"/><Relationship Id="rId1813" Type="http://schemas.openxmlformats.org/officeDocument/2006/relationships/slide" Target="slides/slide1812.xml"/><Relationship Id="rId91" Type="http://schemas.openxmlformats.org/officeDocument/2006/relationships/slide" Target="slides/slide90.xml"/><Relationship Id="rId187" Type="http://schemas.openxmlformats.org/officeDocument/2006/relationships/slide" Target="slides/slide186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822" Type="http://schemas.openxmlformats.org/officeDocument/2006/relationships/slide" Target="slides/slide821.xml"/><Relationship Id="rId1038" Type="http://schemas.openxmlformats.org/officeDocument/2006/relationships/slide" Target="slides/slide1037.xml"/><Relationship Id="rId1245" Type="http://schemas.openxmlformats.org/officeDocument/2006/relationships/slide" Target="slides/slide1244.xml"/><Relationship Id="rId1452" Type="http://schemas.openxmlformats.org/officeDocument/2006/relationships/slide" Target="slides/slide1451.xml"/><Relationship Id="rId254" Type="http://schemas.openxmlformats.org/officeDocument/2006/relationships/slide" Target="slides/slide253.xml"/><Relationship Id="rId699" Type="http://schemas.openxmlformats.org/officeDocument/2006/relationships/slide" Target="slides/slide698.xml"/><Relationship Id="rId1091" Type="http://schemas.openxmlformats.org/officeDocument/2006/relationships/slide" Target="slides/slide1090.xml"/><Relationship Id="rId1105" Type="http://schemas.openxmlformats.org/officeDocument/2006/relationships/slide" Target="slides/slide1104.xml"/><Relationship Id="rId1312" Type="http://schemas.openxmlformats.org/officeDocument/2006/relationships/slide" Target="slides/slide1311.xml"/><Relationship Id="rId1757" Type="http://schemas.openxmlformats.org/officeDocument/2006/relationships/slide" Target="slides/slide1756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61" Type="http://schemas.openxmlformats.org/officeDocument/2006/relationships/slide" Target="slides/slide460.xml"/><Relationship Id="rId559" Type="http://schemas.openxmlformats.org/officeDocument/2006/relationships/slide" Target="slides/slide558.xml"/><Relationship Id="rId766" Type="http://schemas.openxmlformats.org/officeDocument/2006/relationships/slide" Target="slides/slide765.xml"/><Relationship Id="rId1189" Type="http://schemas.openxmlformats.org/officeDocument/2006/relationships/slide" Target="slides/slide1188.xml"/><Relationship Id="rId1396" Type="http://schemas.openxmlformats.org/officeDocument/2006/relationships/slide" Target="slides/slide1395.xml"/><Relationship Id="rId1617" Type="http://schemas.openxmlformats.org/officeDocument/2006/relationships/slide" Target="slides/slide1616.xml"/><Relationship Id="rId1824" Type="http://schemas.openxmlformats.org/officeDocument/2006/relationships/slide" Target="slides/slide1823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419" Type="http://schemas.openxmlformats.org/officeDocument/2006/relationships/slide" Target="slides/slide418.xml"/><Relationship Id="rId626" Type="http://schemas.openxmlformats.org/officeDocument/2006/relationships/slide" Target="slides/slide625.xml"/><Relationship Id="rId973" Type="http://schemas.openxmlformats.org/officeDocument/2006/relationships/slide" Target="slides/slide972.xml"/><Relationship Id="rId1049" Type="http://schemas.openxmlformats.org/officeDocument/2006/relationships/slide" Target="slides/slide1048.xml"/><Relationship Id="rId1256" Type="http://schemas.openxmlformats.org/officeDocument/2006/relationships/slide" Target="slides/slide1255.xml"/><Relationship Id="rId833" Type="http://schemas.openxmlformats.org/officeDocument/2006/relationships/slide" Target="slides/slide832.xml"/><Relationship Id="rId1116" Type="http://schemas.openxmlformats.org/officeDocument/2006/relationships/slide" Target="slides/slide1115.xml"/><Relationship Id="rId1463" Type="http://schemas.openxmlformats.org/officeDocument/2006/relationships/slide" Target="slides/slide1462.xml"/><Relationship Id="rId1670" Type="http://schemas.openxmlformats.org/officeDocument/2006/relationships/slide" Target="slides/slide1669.xml"/><Relationship Id="rId1768" Type="http://schemas.openxmlformats.org/officeDocument/2006/relationships/slide" Target="slides/slide176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900" Type="http://schemas.openxmlformats.org/officeDocument/2006/relationships/slide" Target="slides/slide899.xml"/><Relationship Id="rId1323" Type="http://schemas.openxmlformats.org/officeDocument/2006/relationships/slide" Target="slides/slide1322.xml"/><Relationship Id="rId1530" Type="http://schemas.openxmlformats.org/officeDocument/2006/relationships/slide" Target="slides/slide1529.xml"/><Relationship Id="rId1628" Type="http://schemas.openxmlformats.org/officeDocument/2006/relationships/slide" Target="slides/slide1627.xml"/><Relationship Id="rId125" Type="http://schemas.openxmlformats.org/officeDocument/2006/relationships/slide" Target="slides/slide124.xml"/><Relationship Id="rId332" Type="http://schemas.openxmlformats.org/officeDocument/2006/relationships/slide" Target="slides/slide331.xml"/><Relationship Id="rId777" Type="http://schemas.openxmlformats.org/officeDocument/2006/relationships/slide" Target="slides/slide776.xml"/><Relationship Id="rId984" Type="http://schemas.openxmlformats.org/officeDocument/2006/relationships/slide" Target="slides/slide983.xml"/><Relationship Id="rId1835" Type="http://schemas.openxmlformats.org/officeDocument/2006/relationships/slide" Target="slides/slide1834.xml"/><Relationship Id="rId637" Type="http://schemas.openxmlformats.org/officeDocument/2006/relationships/slide" Target="slides/slide636.xml"/><Relationship Id="rId844" Type="http://schemas.openxmlformats.org/officeDocument/2006/relationships/slide" Target="slides/slide843.xml"/><Relationship Id="rId1267" Type="http://schemas.openxmlformats.org/officeDocument/2006/relationships/slide" Target="slides/slide1266.xml"/><Relationship Id="rId1474" Type="http://schemas.openxmlformats.org/officeDocument/2006/relationships/slide" Target="slides/slide1473.xml"/><Relationship Id="rId1681" Type="http://schemas.openxmlformats.org/officeDocument/2006/relationships/slide" Target="slides/slide1680.xml"/><Relationship Id="rId276" Type="http://schemas.openxmlformats.org/officeDocument/2006/relationships/slide" Target="slides/slide275.xml"/><Relationship Id="rId483" Type="http://schemas.openxmlformats.org/officeDocument/2006/relationships/slide" Target="slides/slide482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911" Type="http://schemas.openxmlformats.org/officeDocument/2006/relationships/slide" Target="slides/slide910.xml"/><Relationship Id="rId1127" Type="http://schemas.openxmlformats.org/officeDocument/2006/relationships/slide" Target="slides/slide1126.xml"/><Relationship Id="rId1334" Type="http://schemas.openxmlformats.org/officeDocument/2006/relationships/slide" Target="slides/slide1333.xml"/><Relationship Id="rId1541" Type="http://schemas.openxmlformats.org/officeDocument/2006/relationships/slide" Target="slides/slide1540.xml"/><Relationship Id="rId1779" Type="http://schemas.openxmlformats.org/officeDocument/2006/relationships/slide" Target="slides/slide1778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788" Type="http://schemas.openxmlformats.org/officeDocument/2006/relationships/slide" Target="slides/slide787.xml"/><Relationship Id="rId995" Type="http://schemas.openxmlformats.org/officeDocument/2006/relationships/slide" Target="slides/slide994.xml"/><Relationship Id="rId1180" Type="http://schemas.openxmlformats.org/officeDocument/2006/relationships/slide" Target="slides/slide1179.xml"/><Relationship Id="rId1401" Type="http://schemas.openxmlformats.org/officeDocument/2006/relationships/slide" Target="slides/slide1400.xml"/><Relationship Id="rId1639" Type="http://schemas.openxmlformats.org/officeDocument/2006/relationships/slide" Target="slides/slide1638.xml"/><Relationship Id="rId1846" Type="http://schemas.openxmlformats.org/officeDocument/2006/relationships/slide" Target="slides/slide1845.xml"/><Relationship Id="rId203" Type="http://schemas.openxmlformats.org/officeDocument/2006/relationships/slide" Target="slides/slide202.xml"/><Relationship Id="rId648" Type="http://schemas.openxmlformats.org/officeDocument/2006/relationships/slide" Target="slides/slide647.xml"/><Relationship Id="rId855" Type="http://schemas.openxmlformats.org/officeDocument/2006/relationships/slide" Target="slides/slide854.xml"/><Relationship Id="rId1040" Type="http://schemas.openxmlformats.org/officeDocument/2006/relationships/slide" Target="slides/slide1039.xml"/><Relationship Id="rId1278" Type="http://schemas.openxmlformats.org/officeDocument/2006/relationships/slide" Target="slides/slide1277.xml"/><Relationship Id="rId1485" Type="http://schemas.openxmlformats.org/officeDocument/2006/relationships/slide" Target="slides/slide1484.xml"/><Relationship Id="rId1692" Type="http://schemas.openxmlformats.org/officeDocument/2006/relationships/slide" Target="slides/slide1691.xml"/><Relationship Id="rId1706" Type="http://schemas.openxmlformats.org/officeDocument/2006/relationships/slide" Target="slides/slide170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922" Type="http://schemas.openxmlformats.org/officeDocument/2006/relationships/slide" Target="slides/slide921.xml"/><Relationship Id="rId1138" Type="http://schemas.openxmlformats.org/officeDocument/2006/relationships/slide" Target="slides/slide1137.xml"/><Relationship Id="rId1345" Type="http://schemas.openxmlformats.org/officeDocument/2006/relationships/slide" Target="slides/slide1344.xml"/><Relationship Id="rId1552" Type="http://schemas.openxmlformats.org/officeDocument/2006/relationships/slide" Target="slides/slide1551.xml"/><Relationship Id="rId147" Type="http://schemas.openxmlformats.org/officeDocument/2006/relationships/slide" Target="slides/slide146.xml"/><Relationship Id="rId354" Type="http://schemas.openxmlformats.org/officeDocument/2006/relationships/slide" Target="slides/slide353.xml"/><Relationship Id="rId799" Type="http://schemas.openxmlformats.org/officeDocument/2006/relationships/slide" Target="slides/slide798.xml"/><Relationship Id="rId1191" Type="http://schemas.openxmlformats.org/officeDocument/2006/relationships/slide" Target="slides/slide1190.xml"/><Relationship Id="rId1205" Type="http://schemas.openxmlformats.org/officeDocument/2006/relationships/slide" Target="slides/slide1204.xml"/><Relationship Id="rId1857" Type="http://schemas.openxmlformats.org/officeDocument/2006/relationships/slide" Target="slides/slide1856.xml"/><Relationship Id="rId51" Type="http://schemas.openxmlformats.org/officeDocument/2006/relationships/slide" Target="slides/slide50.xml"/><Relationship Id="rId561" Type="http://schemas.openxmlformats.org/officeDocument/2006/relationships/slide" Target="slides/slide560.xml"/><Relationship Id="rId659" Type="http://schemas.openxmlformats.org/officeDocument/2006/relationships/slide" Target="slides/slide658.xml"/><Relationship Id="rId866" Type="http://schemas.openxmlformats.org/officeDocument/2006/relationships/slide" Target="slides/slide865.xml"/><Relationship Id="rId1289" Type="http://schemas.openxmlformats.org/officeDocument/2006/relationships/slide" Target="slides/slide1288.xml"/><Relationship Id="rId1412" Type="http://schemas.openxmlformats.org/officeDocument/2006/relationships/slide" Target="slides/slide1411.xml"/><Relationship Id="rId1496" Type="http://schemas.openxmlformats.org/officeDocument/2006/relationships/slide" Target="slides/slide1495.xml"/><Relationship Id="rId1717" Type="http://schemas.openxmlformats.org/officeDocument/2006/relationships/slide" Target="slides/slide1716.xml"/><Relationship Id="rId214" Type="http://schemas.openxmlformats.org/officeDocument/2006/relationships/slide" Target="slides/slide213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519" Type="http://schemas.openxmlformats.org/officeDocument/2006/relationships/slide" Target="slides/slide518.xml"/><Relationship Id="rId1051" Type="http://schemas.openxmlformats.org/officeDocument/2006/relationships/slide" Target="slides/slide1050.xml"/><Relationship Id="rId1149" Type="http://schemas.openxmlformats.org/officeDocument/2006/relationships/slide" Target="slides/slide1148.xml"/><Relationship Id="rId1356" Type="http://schemas.openxmlformats.org/officeDocument/2006/relationships/slide" Target="slides/slide1355.xml"/><Relationship Id="rId158" Type="http://schemas.openxmlformats.org/officeDocument/2006/relationships/slide" Target="slides/slide157.xml"/><Relationship Id="rId726" Type="http://schemas.openxmlformats.org/officeDocument/2006/relationships/slide" Target="slides/slide725.xml"/><Relationship Id="rId933" Type="http://schemas.openxmlformats.org/officeDocument/2006/relationships/slide" Target="slides/slide932.xml"/><Relationship Id="rId1009" Type="http://schemas.openxmlformats.org/officeDocument/2006/relationships/slide" Target="slides/slide1008.xml"/><Relationship Id="rId1563" Type="http://schemas.openxmlformats.org/officeDocument/2006/relationships/slide" Target="slides/slide1562.xml"/><Relationship Id="rId1770" Type="http://schemas.openxmlformats.org/officeDocument/2006/relationships/slide" Target="slides/slide176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1216" Type="http://schemas.openxmlformats.org/officeDocument/2006/relationships/slide" Target="slides/slide1215.xml"/><Relationship Id="rId1423" Type="http://schemas.openxmlformats.org/officeDocument/2006/relationships/slide" Target="slides/slide1422.xml"/><Relationship Id="rId1630" Type="http://schemas.openxmlformats.org/officeDocument/2006/relationships/slide" Target="slides/slide1629.xml"/><Relationship Id="rId225" Type="http://schemas.openxmlformats.org/officeDocument/2006/relationships/slide" Target="slides/slide224.xml"/><Relationship Id="rId432" Type="http://schemas.openxmlformats.org/officeDocument/2006/relationships/slide" Target="slides/slide431.xml"/><Relationship Id="rId877" Type="http://schemas.openxmlformats.org/officeDocument/2006/relationships/slide" Target="slides/slide876.xml"/><Relationship Id="rId1062" Type="http://schemas.openxmlformats.org/officeDocument/2006/relationships/slide" Target="slides/slide1061.xml"/><Relationship Id="rId1728" Type="http://schemas.openxmlformats.org/officeDocument/2006/relationships/slide" Target="slides/slide1727.xml"/><Relationship Id="rId737" Type="http://schemas.openxmlformats.org/officeDocument/2006/relationships/slide" Target="slides/slide736.xml"/><Relationship Id="rId944" Type="http://schemas.openxmlformats.org/officeDocument/2006/relationships/slide" Target="slides/slide943.xml"/><Relationship Id="rId1367" Type="http://schemas.openxmlformats.org/officeDocument/2006/relationships/slide" Target="slides/slide1366.xml"/><Relationship Id="rId1574" Type="http://schemas.openxmlformats.org/officeDocument/2006/relationships/slide" Target="slides/slide1573.xml"/><Relationship Id="rId1781" Type="http://schemas.openxmlformats.org/officeDocument/2006/relationships/slide" Target="slides/slide178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76" Type="http://schemas.openxmlformats.org/officeDocument/2006/relationships/slide" Target="slides/slide375.xml"/><Relationship Id="rId583" Type="http://schemas.openxmlformats.org/officeDocument/2006/relationships/slide" Target="slides/slide582.xml"/><Relationship Id="rId790" Type="http://schemas.openxmlformats.org/officeDocument/2006/relationships/slide" Target="slides/slide789.xml"/><Relationship Id="rId804" Type="http://schemas.openxmlformats.org/officeDocument/2006/relationships/slide" Target="slides/slide803.xml"/><Relationship Id="rId1227" Type="http://schemas.openxmlformats.org/officeDocument/2006/relationships/slide" Target="slides/slide1226.xml"/><Relationship Id="rId1434" Type="http://schemas.openxmlformats.org/officeDocument/2006/relationships/slide" Target="slides/slide1433.xml"/><Relationship Id="rId1641" Type="http://schemas.openxmlformats.org/officeDocument/2006/relationships/slide" Target="slides/slide1640.xml"/><Relationship Id="rId4" Type="http://schemas.openxmlformats.org/officeDocument/2006/relationships/slide" Target="slides/slide3.xml"/><Relationship Id="rId236" Type="http://schemas.openxmlformats.org/officeDocument/2006/relationships/slide" Target="slides/slide235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888" Type="http://schemas.openxmlformats.org/officeDocument/2006/relationships/slide" Target="slides/slide887.xml"/><Relationship Id="rId1073" Type="http://schemas.openxmlformats.org/officeDocument/2006/relationships/slide" Target="slides/slide1072.xml"/><Relationship Id="rId1280" Type="http://schemas.openxmlformats.org/officeDocument/2006/relationships/slide" Target="slides/slide1279.xml"/><Relationship Id="rId1501" Type="http://schemas.openxmlformats.org/officeDocument/2006/relationships/slide" Target="slides/slide1500.xml"/><Relationship Id="rId1739" Type="http://schemas.openxmlformats.org/officeDocument/2006/relationships/slide" Target="slides/slide1738.xml"/><Relationship Id="rId303" Type="http://schemas.openxmlformats.org/officeDocument/2006/relationships/slide" Target="slides/slide302.xml"/><Relationship Id="rId748" Type="http://schemas.openxmlformats.org/officeDocument/2006/relationships/slide" Target="slides/slide747.xml"/><Relationship Id="rId955" Type="http://schemas.openxmlformats.org/officeDocument/2006/relationships/slide" Target="slides/slide954.xml"/><Relationship Id="rId1140" Type="http://schemas.openxmlformats.org/officeDocument/2006/relationships/slide" Target="slides/slide1139.xml"/><Relationship Id="rId1378" Type="http://schemas.openxmlformats.org/officeDocument/2006/relationships/slide" Target="slides/slide1377.xml"/><Relationship Id="rId1585" Type="http://schemas.openxmlformats.org/officeDocument/2006/relationships/slide" Target="slides/slide1584.xml"/><Relationship Id="rId1792" Type="http://schemas.openxmlformats.org/officeDocument/2006/relationships/slide" Target="slides/slide1791.xml"/><Relationship Id="rId1806" Type="http://schemas.openxmlformats.org/officeDocument/2006/relationships/slide" Target="slides/slide1805.xml"/><Relationship Id="rId84" Type="http://schemas.openxmlformats.org/officeDocument/2006/relationships/slide" Target="slides/slide83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815" Type="http://schemas.openxmlformats.org/officeDocument/2006/relationships/slide" Target="slides/slide814.xml"/><Relationship Id="rId1238" Type="http://schemas.openxmlformats.org/officeDocument/2006/relationships/slide" Target="slides/slide1237.xml"/><Relationship Id="rId1445" Type="http://schemas.openxmlformats.org/officeDocument/2006/relationships/slide" Target="slides/slide1444.xml"/><Relationship Id="rId1652" Type="http://schemas.openxmlformats.org/officeDocument/2006/relationships/slide" Target="slides/slide1651.xml"/><Relationship Id="rId247" Type="http://schemas.openxmlformats.org/officeDocument/2006/relationships/slide" Target="slides/slide246.xml"/><Relationship Id="rId899" Type="http://schemas.openxmlformats.org/officeDocument/2006/relationships/slide" Target="slides/slide898.xml"/><Relationship Id="rId1000" Type="http://schemas.openxmlformats.org/officeDocument/2006/relationships/slide" Target="slides/slide999.xml"/><Relationship Id="rId1084" Type="http://schemas.openxmlformats.org/officeDocument/2006/relationships/slide" Target="slides/slide1083.xml"/><Relationship Id="rId1305" Type="http://schemas.openxmlformats.org/officeDocument/2006/relationships/slide" Target="slides/slide1304.xml"/><Relationship Id="rId107" Type="http://schemas.openxmlformats.org/officeDocument/2006/relationships/slide" Target="slides/slide106.xml"/><Relationship Id="rId454" Type="http://schemas.openxmlformats.org/officeDocument/2006/relationships/slide" Target="slides/slide453.xml"/><Relationship Id="rId661" Type="http://schemas.openxmlformats.org/officeDocument/2006/relationships/slide" Target="slides/slide660.xml"/><Relationship Id="rId759" Type="http://schemas.openxmlformats.org/officeDocument/2006/relationships/slide" Target="slides/slide758.xml"/><Relationship Id="rId966" Type="http://schemas.openxmlformats.org/officeDocument/2006/relationships/slide" Target="slides/slide965.xml"/><Relationship Id="rId1291" Type="http://schemas.openxmlformats.org/officeDocument/2006/relationships/slide" Target="slides/slide1290.xml"/><Relationship Id="rId1389" Type="http://schemas.openxmlformats.org/officeDocument/2006/relationships/slide" Target="slides/slide1388.xml"/><Relationship Id="rId1512" Type="http://schemas.openxmlformats.org/officeDocument/2006/relationships/slide" Target="slides/slide1511.xml"/><Relationship Id="rId1596" Type="http://schemas.openxmlformats.org/officeDocument/2006/relationships/slide" Target="slides/slide1595.xml"/><Relationship Id="rId1817" Type="http://schemas.openxmlformats.org/officeDocument/2006/relationships/slide" Target="slides/slide1816.xml"/><Relationship Id="rId11" Type="http://schemas.openxmlformats.org/officeDocument/2006/relationships/slide" Target="slides/slide10.xml"/><Relationship Id="rId314" Type="http://schemas.openxmlformats.org/officeDocument/2006/relationships/slide" Target="slides/slide313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619" Type="http://schemas.openxmlformats.org/officeDocument/2006/relationships/slide" Target="slides/slide618.xml"/><Relationship Id="rId1151" Type="http://schemas.openxmlformats.org/officeDocument/2006/relationships/slide" Target="slides/slide1150.xml"/><Relationship Id="rId1249" Type="http://schemas.openxmlformats.org/officeDocument/2006/relationships/slide" Target="slides/slide12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826" Type="http://schemas.openxmlformats.org/officeDocument/2006/relationships/slide" Target="slides/slide825.xml"/><Relationship Id="rId1011" Type="http://schemas.openxmlformats.org/officeDocument/2006/relationships/slide" Target="slides/slide1010.xml"/><Relationship Id="rId1109" Type="http://schemas.openxmlformats.org/officeDocument/2006/relationships/slide" Target="slides/slide1108.xml"/><Relationship Id="rId1456" Type="http://schemas.openxmlformats.org/officeDocument/2006/relationships/slide" Target="slides/slide1455.xml"/><Relationship Id="rId1663" Type="http://schemas.openxmlformats.org/officeDocument/2006/relationships/slide" Target="slides/slide166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72" Type="http://schemas.openxmlformats.org/officeDocument/2006/relationships/slide" Target="slides/slide671.xml"/><Relationship Id="rId1095" Type="http://schemas.openxmlformats.org/officeDocument/2006/relationships/slide" Target="slides/slide1094.xml"/><Relationship Id="rId1316" Type="http://schemas.openxmlformats.org/officeDocument/2006/relationships/slide" Target="slides/slide1315.xml"/><Relationship Id="rId1523" Type="http://schemas.openxmlformats.org/officeDocument/2006/relationships/slide" Target="slides/slide1522.xml"/><Relationship Id="rId1730" Type="http://schemas.openxmlformats.org/officeDocument/2006/relationships/slide" Target="slides/slide1729.xml"/><Relationship Id="rId22" Type="http://schemas.openxmlformats.org/officeDocument/2006/relationships/slide" Target="slides/slide21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532" Type="http://schemas.openxmlformats.org/officeDocument/2006/relationships/slide" Target="slides/slide531.xml"/><Relationship Id="rId977" Type="http://schemas.openxmlformats.org/officeDocument/2006/relationships/slide" Target="slides/slide976.xml"/><Relationship Id="rId1162" Type="http://schemas.openxmlformats.org/officeDocument/2006/relationships/slide" Target="slides/slide1161.xml"/><Relationship Id="rId1828" Type="http://schemas.openxmlformats.org/officeDocument/2006/relationships/slide" Target="slides/slide1827.xml"/><Relationship Id="rId171" Type="http://schemas.openxmlformats.org/officeDocument/2006/relationships/slide" Target="slides/slide170.xml"/><Relationship Id="rId837" Type="http://schemas.openxmlformats.org/officeDocument/2006/relationships/slide" Target="slides/slide836.xml"/><Relationship Id="rId1022" Type="http://schemas.openxmlformats.org/officeDocument/2006/relationships/slide" Target="slides/slide1021.xml"/><Relationship Id="rId1467" Type="http://schemas.openxmlformats.org/officeDocument/2006/relationships/slide" Target="slides/slide1466.xml"/><Relationship Id="rId1674" Type="http://schemas.openxmlformats.org/officeDocument/2006/relationships/slide" Target="slides/slide1673.xml"/><Relationship Id="rId269" Type="http://schemas.openxmlformats.org/officeDocument/2006/relationships/slide" Target="slides/slide268.xml"/><Relationship Id="rId476" Type="http://schemas.openxmlformats.org/officeDocument/2006/relationships/slide" Target="slides/slide475.xml"/><Relationship Id="rId683" Type="http://schemas.openxmlformats.org/officeDocument/2006/relationships/slide" Target="slides/slide682.xml"/><Relationship Id="rId890" Type="http://schemas.openxmlformats.org/officeDocument/2006/relationships/slide" Target="slides/slide889.xml"/><Relationship Id="rId904" Type="http://schemas.openxmlformats.org/officeDocument/2006/relationships/slide" Target="slides/slide903.xml"/><Relationship Id="rId1327" Type="http://schemas.openxmlformats.org/officeDocument/2006/relationships/slide" Target="slides/slide1326.xml"/><Relationship Id="rId1534" Type="http://schemas.openxmlformats.org/officeDocument/2006/relationships/slide" Target="slides/slide1533.xml"/><Relationship Id="rId1741" Type="http://schemas.openxmlformats.org/officeDocument/2006/relationships/slide" Target="slides/slide1740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336" Type="http://schemas.openxmlformats.org/officeDocument/2006/relationships/slide" Target="slides/slide335.xml"/><Relationship Id="rId543" Type="http://schemas.openxmlformats.org/officeDocument/2006/relationships/slide" Target="slides/slide542.xml"/><Relationship Id="rId988" Type="http://schemas.openxmlformats.org/officeDocument/2006/relationships/slide" Target="slides/slide987.xml"/><Relationship Id="rId1173" Type="http://schemas.openxmlformats.org/officeDocument/2006/relationships/slide" Target="slides/slide1172.xml"/><Relationship Id="rId1380" Type="http://schemas.openxmlformats.org/officeDocument/2006/relationships/slide" Target="slides/slide1379.xml"/><Relationship Id="rId1601" Type="http://schemas.openxmlformats.org/officeDocument/2006/relationships/slide" Target="slides/slide1600.xml"/><Relationship Id="rId1839" Type="http://schemas.openxmlformats.org/officeDocument/2006/relationships/slide" Target="slides/slide1838.xml"/><Relationship Id="rId182" Type="http://schemas.openxmlformats.org/officeDocument/2006/relationships/slide" Target="slides/slide181.xml"/><Relationship Id="rId403" Type="http://schemas.openxmlformats.org/officeDocument/2006/relationships/slide" Target="slides/slide402.xml"/><Relationship Id="rId750" Type="http://schemas.openxmlformats.org/officeDocument/2006/relationships/slide" Target="slides/slide749.xml"/><Relationship Id="rId848" Type="http://schemas.openxmlformats.org/officeDocument/2006/relationships/slide" Target="slides/slide847.xml"/><Relationship Id="rId1033" Type="http://schemas.openxmlformats.org/officeDocument/2006/relationships/slide" Target="slides/slide1032.xml"/><Relationship Id="rId1478" Type="http://schemas.openxmlformats.org/officeDocument/2006/relationships/slide" Target="slides/slide1477.xml"/><Relationship Id="rId1685" Type="http://schemas.openxmlformats.org/officeDocument/2006/relationships/slide" Target="slides/slide168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915" Type="http://schemas.openxmlformats.org/officeDocument/2006/relationships/slide" Target="slides/slide914.xml"/><Relationship Id="rId1240" Type="http://schemas.openxmlformats.org/officeDocument/2006/relationships/slide" Target="slides/slide1239.xml"/><Relationship Id="rId1338" Type="http://schemas.openxmlformats.org/officeDocument/2006/relationships/slide" Target="slides/slide1337.xml"/><Relationship Id="rId1545" Type="http://schemas.openxmlformats.org/officeDocument/2006/relationships/slide" Target="slides/slide1544.xml"/><Relationship Id="rId347" Type="http://schemas.openxmlformats.org/officeDocument/2006/relationships/slide" Target="slides/slide346.xml"/><Relationship Id="rId999" Type="http://schemas.openxmlformats.org/officeDocument/2006/relationships/slide" Target="slides/slide998.xml"/><Relationship Id="rId1100" Type="http://schemas.openxmlformats.org/officeDocument/2006/relationships/slide" Target="slides/slide1099.xml"/><Relationship Id="rId1184" Type="http://schemas.openxmlformats.org/officeDocument/2006/relationships/slide" Target="slides/slide1183.xml"/><Relationship Id="rId1405" Type="http://schemas.openxmlformats.org/officeDocument/2006/relationships/slide" Target="slides/slide1404.xml"/><Relationship Id="rId1752" Type="http://schemas.openxmlformats.org/officeDocument/2006/relationships/slide" Target="slides/slide1751.xml"/><Relationship Id="rId44" Type="http://schemas.openxmlformats.org/officeDocument/2006/relationships/slide" Target="slides/slide43.xml"/><Relationship Id="rId554" Type="http://schemas.openxmlformats.org/officeDocument/2006/relationships/slide" Target="slides/slide553.xml"/><Relationship Id="rId761" Type="http://schemas.openxmlformats.org/officeDocument/2006/relationships/slide" Target="slides/slide760.xml"/><Relationship Id="rId859" Type="http://schemas.openxmlformats.org/officeDocument/2006/relationships/slide" Target="slides/slide858.xml"/><Relationship Id="rId1391" Type="http://schemas.openxmlformats.org/officeDocument/2006/relationships/slide" Target="slides/slide1390.xml"/><Relationship Id="rId1489" Type="http://schemas.openxmlformats.org/officeDocument/2006/relationships/slide" Target="slides/slide1488.xml"/><Relationship Id="rId1612" Type="http://schemas.openxmlformats.org/officeDocument/2006/relationships/slide" Target="slides/slide1611.xml"/><Relationship Id="rId1696" Type="http://schemas.openxmlformats.org/officeDocument/2006/relationships/slide" Target="slides/slide16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414" Type="http://schemas.openxmlformats.org/officeDocument/2006/relationships/slide" Target="slides/slide413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1044" Type="http://schemas.openxmlformats.org/officeDocument/2006/relationships/slide" Target="slides/slide1043.xml"/><Relationship Id="rId1251" Type="http://schemas.openxmlformats.org/officeDocument/2006/relationships/slide" Target="slides/slide1250.xml"/><Relationship Id="rId1349" Type="http://schemas.openxmlformats.org/officeDocument/2006/relationships/slide" Target="slides/slide1348.xml"/><Relationship Id="rId260" Type="http://schemas.openxmlformats.org/officeDocument/2006/relationships/slide" Target="slides/slide259.xml"/><Relationship Id="rId719" Type="http://schemas.openxmlformats.org/officeDocument/2006/relationships/slide" Target="slides/slide718.xml"/><Relationship Id="rId926" Type="http://schemas.openxmlformats.org/officeDocument/2006/relationships/slide" Target="slides/slide925.xml"/><Relationship Id="rId1111" Type="http://schemas.openxmlformats.org/officeDocument/2006/relationships/slide" Target="slides/slide1110.xml"/><Relationship Id="rId1556" Type="http://schemas.openxmlformats.org/officeDocument/2006/relationships/slide" Target="slides/slide1555.xml"/><Relationship Id="rId1763" Type="http://schemas.openxmlformats.org/officeDocument/2006/relationships/slide" Target="slides/slide1762.xml"/><Relationship Id="rId55" Type="http://schemas.openxmlformats.org/officeDocument/2006/relationships/slide" Target="slides/slide54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772" Type="http://schemas.openxmlformats.org/officeDocument/2006/relationships/slide" Target="slides/slide771.xml"/><Relationship Id="rId1195" Type="http://schemas.openxmlformats.org/officeDocument/2006/relationships/slide" Target="slides/slide1194.xml"/><Relationship Id="rId1209" Type="http://schemas.openxmlformats.org/officeDocument/2006/relationships/slide" Target="slides/slide1208.xml"/><Relationship Id="rId1416" Type="http://schemas.openxmlformats.org/officeDocument/2006/relationships/slide" Target="slides/slide1415.xml"/><Relationship Id="rId1623" Type="http://schemas.openxmlformats.org/officeDocument/2006/relationships/slide" Target="slides/slide1622.xml"/><Relationship Id="rId1830" Type="http://schemas.openxmlformats.org/officeDocument/2006/relationships/slide" Target="slides/slide1829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632" Type="http://schemas.openxmlformats.org/officeDocument/2006/relationships/slide" Target="slides/slide631.xml"/><Relationship Id="rId1055" Type="http://schemas.openxmlformats.org/officeDocument/2006/relationships/slide" Target="slides/slide1054.xml"/><Relationship Id="rId1262" Type="http://schemas.openxmlformats.org/officeDocument/2006/relationships/slide" Target="slides/slide1261.xml"/><Relationship Id="rId271" Type="http://schemas.openxmlformats.org/officeDocument/2006/relationships/slide" Target="slides/slide270.xml"/><Relationship Id="rId937" Type="http://schemas.openxmlformats.org/officeDocument/2006/relationships/slide" Target="slides/slide936.xml"/><Relationship Id="rId1122" Type="http://schemas.openxmlformats.org/officeDocument/2006/relationships/slide" Target="slides/slide1121.xml"/><Relationship Id="rId1567" Type="http://schemas.openxmlformats.org/officeDocument/2006/relationships/slide" Target="slides/slide1566.xml"/><Relationship Id="rId1774" Type="http://schemas.openxmlformats.org/officeDocument/2006/relationships/slide" Target="slides/slide177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69" Type="http://schemas.openxmlformats.org/officeDocument/2006/relationships/slide" Target="slides/slide368.xml"/><Relationship Id="rId576" Type="http://schemas.openxmlformats.org/officeDocument/2006/relationships/slide" Target="slides/slide575.xml"/><Relationship Id="rId783" Type="http://schemas.openxmlformats.org/officeDocument/2006/relationships/slide" Target="slides/slide782.xml"/><Relationship Id="rId990" Type="http://schemas.openxmlformats.org/officeDocument/2006/relationships/slide" Target="slides/slide989.xml"/><Relationship Id="rId1427" Type="http://schemas.openxmlformats.org/officeDocument/2006/relationships/slide" Target="slides/slide1426.xml"/><Relationship Id="rId1634" Type="http://schemas.openxmlformats.org/officeDocument/2006/relationships/slide" Target="slides/slide1633.xml"/><Relationship Id="rId1841" Type="http://schemas.openxmlformats.org/officeDocument/2006/relationships/slide" Target="slides/slide1840.xml"/><Relationship Id="rId229" Type="http://schemas.openxmlformats.org/officeDocument/2006/relationships/slide" Target="slides/slide228.xml"/><Relationship Id="rId436" Type="http://schemas.openxmlformats.org/officeDocument/2006/relationships/slide" Target="slides/slide435.xml"/><Relationship Id="rId643" Type="http://schemas.openxmlformats.org/officeDocument/2006/relationships/slide" Target="slides/slide642.xml"/><Relationship Id="rId1066" Type="http://schemas.openxmlformats.org/officeDocument/2006/relationships/slide" Target="slides/slide1065.xml"/><Relationship Id="rId1273" Type="http://schemas.openxmlformats.org/officeDocument/2006/relationships/slide" Target="slides/slide1272.xml"/><Relationship Id="rId1480" Type="http://schemas.openxmlformats.org/officeDocument/2006/relationships/slide" Target="slides/slide1479.xml"/><Relationship Id="rId850" Type="http://schemas.openxmlformats.org/officeDocument/2006/relationships/slide" Target="slides/slide849.xml"/><Relationship Id="rId948" Type="http://schemas.openxmlformats.org/officeDocument/2006/relationships/slide" Target="slides/slide947.xml"/><Relationship Id="rId1133" Type="http://schemas.openxmlformats.org/officeDocument/2006/relationships/slide" Target="slides/slide1132.xml"/><Relationship Id="rId1578" Type="http://schemas.openxmlformats.org/officeDocument/2006/relationships/slide" Target="slides/slide1577.xml"/><Relationship Id="rId1701" Type="http://schemas.openxmlformats.org/officeDocument/2006/relationships/slide" Target="slides/slide1700.xml"/><Relationship Id="rId1785" Type="http://schemas.openxmlformats.org/officeDocument/2006/relationships/slide" Target="slides/slide1784.xml"/><Relationship Id="rId77" Type="http://schemas.openxmlformats.org/officeDocument/2006/relationships/slide" Target="slides/slide76.xml"/><Relationship Id="rId282" Type="http://schemas.openxmlformats.org/officeDocument/2006/relationships/slide" Target="slides/slide281.xml"/><Relationship Id="rId503" Type="http://schemas.openxmlformats.org/officeDocument/2006/relationships/slide" Target="slides/slide502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808" Type="http://schemas.openxmlformats.org/officeDocument/2006/relationships/slide" Target="slides/slide807.xml"/><Relationship Id="rId1340" Type="http://schemas.openxmlformats.org/officeDocument/2006/relationships/slide" Target="slides/slide1339.xml"/><Relationship Id="rId1438" Type="http://schemas.openxmlformats.org/officeDocument/2006/relationships/slide" Target="slides/slide1437.xml"/><Relationship Id="rId1645" Type="http://schemas.openxmlformats.org/officeDocument/2006/relationships/slide" Target="slides/slide1644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447" Type="http://schemas.openxmlformats.org/officeDocument/2006/relationships/slide" Target="slides/slide446.xml"/><Relationship Id="rId794" Type="http://schemas.openxmlformats.org/officeDocument/2006/relationships/slide" Target="slides/slide793.xml"/><Relationship Id="rId1077" Type="http://schemas.openxmlformats.org/officeDocument/2006/relationships/slide" Target="slides/slide1076.xml"/><Relationship Id="rId1200" Type="http://schemas.openxmlformats.org/officeDocument/2006/relationships/slide" Target="slides/slide1199.xml"/><Relationship Id="rId1852" Type="http://schemas.openxmlformats.org/officeDocument/2006/relationships/slide" Target="slides/slide1851.xml"/><Relationship Id="rId654" Type="http://schemas.openxmlformats.org/officeDocument/2006/relationships/slide" Target="slides/slide653.xml"/><Relationship Id="rId861" Type="http://schemas.openxmlformats.org/officeDocument/2006/relationships/slide" Target="slides/slide860.xml"/><Relationship Id="rId959" Type="http://schemas.openxmlformats.org/officeDocument/2006/relationships/slide" Target="slides/slide958.xml"/><Relationship Id="rId1284" Type="http://schemas.openxmlformats.org/officeDocument/2006/relationships/slide" Target="slides/slide1283.xml"/><Relationship Id="rId1491" Type="http://schemas.openxmlformats.org/officeDocument/2006/relationships/slide" Target="slides/slide1490.xml"/><Relationship Id="rId1505" Type="http://schemas.openxmlformats.org/officeDocument/2006/relationships/slide" Target="slides/slide1504.xml"/><Relationship Id="rId1589" Type="http://schemas.openxmlformats.org/officeDocument/2006/relationships/slide" Target="slides/slide1588.xml"/><Relationship Id="rId1712" Type="http://schemas.openxmlformats.org/officeDocument/2006/relationships/slide" Target="slides/slide171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514" Type="http://schemas.openxmlformats.org/officeDocument/2006/relationships/slide" Target="slides/slide513.xml"/><Relationship Id="rId721" Type="http://schemas.openxmlformats.org/officeDocument/2006/relationships/slide" Target="slides/slide720.xml"/><Relationship Id="rId1144" Type="http://schemas.openxmlformats.org/officeDocument/2006/relationships/slide" Target="slides/slide1143.xml"/><Relationship Id="rId1351" Type="http://schemas.openxmlformats.org/officeDocument/2006/relationships/slide" Target="slides/slide1350.xml"/><Relationship Id="rId1449" Type="http://schemas.openxmlformats.org/officeDocument/2006/relationships/slide" Target="slides/slide1448.xml"/><Relationship Id="rId1796" Type="http://schemas.openxmlformats.org/officeDocument/2006/relationships/slide" Target="slides/slide1795.xml"/><Relationship Id="rId88" Type="http://schemas.openxmlformats.org/officeDocument/2006/relationships/slide" Target="slides/slide87.xml"/><Relationship Id="rId153" Type="http://schemas.openxmlformats.org/officeDocument/2006/relationships/slide" Target="slides/slide152.xml"/><Relationship Id="rId360" Type="http://schemas.openxmlformats.org/officeDocument/2006/relationships/slide" Target="slides/slide359.xml"/><Relationship Id="rId598" Type="http://schemas.openxmlformats.org/officeDocument/2006/relationships/slide" Target="slides/slide597.xml"/><Relationship Id="rId819" Type="http://schemas.openxmlformats.org/officeDocument/2006/relationships/slide" Target="slides/slide818.xml"/><Relationship Id="rId1004" Type="http://schemas.openxmlformats.org/officeDocument/2006/relationships/slide" Target="slides/slide1003.xml"/><Relationship Id="rId1211" Type="http://schemas.openxmlformats.org/officeDocument/2006/relationships/slide" Target="slides/slide1210.xml"/><Relationship Id="rId1656" Type="http://schemas.openxmlformats.org/officeDocument/2006/relationships/slide" Target="slides/slide1655.xml"/><Relationship Id="rId1863" Type="http://schemas.openxmlformats.org/officeDocument/2006/relationships/theme" Target="theme/theme1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65" Type="http://schemas.openxmlformats.org/officeDocument/2006/relationships/slide" Target="slides/slide664.xml"/><Relationship Id="rId872" Type="http://schemas.openxmlformats.org/officeDocument/2006/relationships/slide" Target="slides/slide871.xml"/><Relationship Id="rId1088" Type="http://schemas.openxmlformats.org/officeDocument/2006/relationships/slide" Target="slides/slide1087.xml"/><Relationship Id="rId1295" Type="http://schemas.openxmlformats.org/officeDocument/2006/relationships/slide" Target="slides/slide1294.xml"/><Relationship Id="rId1309" Type="http://schemas.openxmlformats.org/officeDocument/2006/relationships/slide" Target="slides/slide1308.xml"/><Relationship Id="rId1516" Type="http://schemas.openxmlformats.org/officeDocument/2006/relationships/slide" Target="slides/slide1515.xml"/><Relationship Id="rId1723" Type="http://schemas.openxmlformats.org/officeDocument/2006/relationships/slide" Target="slides/slide1722.xml"/><Relationship Id="rId15" Type="http://schemas.openxmlformats.org/officeDocument/2006/relationships/slide" Target="slides/slide14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732" Type="http://schemas.openxmlformats.org/officeDocument/2006/relationships/slide" Target="slides/slide731.xml"/><Relationship Id="rId1155" Type="http://schemas.openxmlformats.org/officeDocument/2006/relationships/slide" Target="slides/slide1154.xml"/><Relationship Id="rId1362" Type="http://schemas.openxmlformats.org/officeDocument/2006/relationships/slide" Target="slides/slide1361.xml"/><Relationship Id="rId99" Type="http://schemas.openxmlformats.org/officeDocument/2006/relationships/slide" Target="slides/slide98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1015" Type="http://schemas.openxmlformats.org/officeDocument/2006/relationships/slide" Target="slides/slide1014.xml"/><Relationship Id="rId1222" Type="http://schemas.openxmlformats.org/officeDocument/2006/relationships/slide" Target="slides/slide1221.xml"/><Relationship Id="rId1667" Type="http://schemas.openxmlformats.org/officeDocument/2006/relationships/slide" Target="slides/slide1666.xml"/><Relationship Id="rId469" Type="http://schemas.openxmlformats.org/officeDocument/2006/relationships/slide" Target="slides/slide468.xml"/><Relationship Id="rId676" Type="http://schemas.openxmlformats.org/officeDocument/2006/relationships/slide" Target="slides/slide675.xml"/><Relationship Id="rId883" Type="http://schemas.openxmlformats.org/officeDocument/2006/relationships/slide" Target="slides/slide882.xml"/><Relationship Id="rId1099" Type="http://schemas.openxmlformats.org/officeDocument/2006/relationships/slide" Target="slides/slide1098.xml"/><Relationship Id="rId1527" Type="http://schemas.openxmlformats.org/officeDocument/2006/relationships/slide" Target="slides/slide1526.xml"/><Relationship Id="rId1734" Type="http://schemas.openxmlformats.org/officeDocument/2006/relationships/slide" Target="slides/slide1733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329" Type="http://schemas.openxmlformats.org/officeDocument/2006/relationships/slide" Target="slides/slide328.xml"/><Relationship Id="rId536" Type="http://schemas.openxmlformats.org/officeDocument/2006/relationships/slide" Target="slides/slide535.xml"/><Relationship Id="rId1166" Type="http://schemas.openxmlformats.org/officeDocument/2006/relationships/slide" Target="slides/slide1165.xml"/><Relationship Id="rId1373" Type="http://schemas.openxmlformats.org/officeDocument/2006/relationships/slide" Target="slides/slide1372.xml"/><Relationship Id="rId175" Type="http://schemas.openxmlformats.org/officeDocument/2006/relationships/slide" Target="slides/slide174.xml"/><Relationship Id="rId743" Type="http://schemas.openxmlformats.org/officeDocument/2006/relationships/slide" Target="slides/slide742.xml"/><Relationship Id="rId950" Type="http://schemas.openxmlformats.org/officeDocument/2006/relationships/slide" Target="slides/slide949.xml"/><Relationship Id="rId1026" Type="http://schemas.openxmlformats.org/officeDocument/2006/relationships/slide" Target="slides/slide1025.xml"/><Relationship Id="rId1580" Type="http://schemas.openxmlformats.org/officeDocument/2006/relationships/slide" Target="slides/slide1579.xml"/><Relationship Id="rId1678" Type="http://schemas.openxmlformats.org/officeDocument/2006/relationships/slide" Target="slides/slide1677.xml"/><Relationship Id="rId1801" Type="http://schemas.openxmlformats.org/officeDocument/2006/relationships/slide" Target="slides/slide1800.xml"/><Relationship Id="rId382" Type="http://schemas.openxmlformats.org/officeDocument/2006/relationships/slide" Target="slides/slide381.xml"/><Relationship Id="rId603" Type="http://schemas.openxmlformats.org/officeDocument/2006/relationships/slide" Target="slides/slide602.xml"/><Relationship Id="rId687" Type="http://schemas.openxmlformats.org/officeDocument/2006/relationships/slide" Target="slides/slide686.xml"/><Relationship Id="rId810" Type="http://schemas.openxmlformats.org/officeDocument/2006/relationships/slide" Target="slides/slide809.xml"/><Relationship Id="rId908" Type="http://schemas.openxmlformats.org/officeDocument/2006/relationships/slide" Target="slides/slide907.xml"/><Relationship Id="rId1233" Type="http://schemas.openxmlformats.org/officeDocument/2006/relationships/slide" Target="slides/slide1232.xml"/><Relationship Id="rId1440" Type="http://schemas.openxmlformats.org/officeDocument/2006/relationships/slide" Target="slides/slide1439.xml"/><Relationship Id="rId1538" Type="http://schemas.openxmlformats.org/officeDocument/2006/relationships/slide" Target="slides/slide1537.xml"/><Relationship Id="rId242" Type="http://schemas.openxmlformats.org/officeDocument/2006/relationships/slide" Target="slides/slide241.xml"/><Relationship Id="rId894" Type="http://schemas.openxmlformats.org/officeDocument/2006/relationships/slide" Target="slides/slide893.xml"/><Relationship Id="rId1177" Type="http://schemas.openxmlformats.org/officeDocument/2006/relationships/slide" Target="slides/slide1176.xml"/><Relationship Id="rId1300" Type="http://schemas.openxmlformats.org/officeDocument/2006/relationships/slide" Target="slides/slide1299.xml"/><Relationship Id="rId1745" Type="http://schemas.openxmlformats.org/officeDocument/2006/relationships/slide" Target="slides/slide1744.xml"/><Relationship Id="rId37" Type="http://schemas.openxmlformats.org/officeDocument/2006/relationships/slide" Target="slides/slide36.xml"/><Relationship Id="rId102" Type="http://schemas.openxmlformats.org/officeDocument/2006/relationships/slide" Target="slides/slide101.xml"/><Relationship Id="rId547" Type="http://schemas.openxmlformats.org/officeDocument/2006/relationships/slide" Target="slides/slide546.xml"/><Relationship Id="rId754" Type="http://schemas.openxmlformats.org/officeDocument/2006/relationships/slide" Target="slides/slide753.xml"/><Relationship Id="rId961" Type="http://schemas.openxmlformats.org/officeDocument/2006/relationships/slide" Target="slides/slide960.xml"/><Relationship Id="rId1384" Type="http://schemas.openxmlformats.org/officeDocument/2006/relationships/slide" Target="slides/slide1383.xml"/><Relationship Id="rId1591" Type="http://schemas.openxmlformats.org/officeDocument/2006/relationships/slide" Target="slides/slide1590.xml"/><Relationship Id="rId1605" Type="http://schemas.openxmlformats.org/officeDocument/2006/relationships/slide" Target="slides/slide1604.xml"/><Relationship Id="rId1689" Type="http://schemas.openxmlformats.org/officeDocument/2006/relationships/slide" Target="slides/slide1688.xml"/><Relationship Id="rId1812" Type="http://schemas.openxmlformats.org/officeDocument/2006/relationships/slide" Target="slides/slide1811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614" Type="http://schemas.openxmlformats.org/officeDocument/2006/relationships/slide" Target="slides/slide613.xml"/><Relationship Id="rId821" Type="http://schemas.openxmlformats.org/officeDocument/2006/relationships/slide" Target="slides/slide820.xml"/><Relationship Id="rId1037" Type="http://schemas.openxmlformats.org/officeDocument/2006/relationships/slide" Target="slides/slide1036.xml"/><Relationship Id="rId1244" Type="http://schemas.openxmlformats.org/officeDocument/2006/relationships/slide" Target="slides/slide1243.xml"/><Relationship Id="rId1451" Type="http://schemas.openxmlformats.org/officeDocument/2006/relationships/slide" Target="slides/slide1450.xml"/><Relationship Id="rId253" Type="http://schemas.openxmlformats.org/officeDocument/2006/relationships/slide" Target="slides/slide252.xml"/><Relationship Id="rId460" Type="http://schemas.openxmlformats.org/officeDocument/2006/relationships/slide" Target="slides/slide459.xml"/><Relationship Id="rId698" Type="http://schemas.openxmlformats.org/officeDocument/2006/relationships/slide" Target="slides/slide697.xml"/><Relationship Id="rId919" Type="http://schemas.openxmlformats.org/officeDocument/2006/relationships/slide" Target="slides/slide918.xml"/><Relationship Id="rId1090" Type="http://schemas.openxmlformats.org/officeDocument/2006/relationships/slide" Target="slides/slide1089.xml"/><Relationship Id="rId1104" Type="http://schemas.openxmlformats.org/officeDocument/2006/relationships/slide" Target="slides/slide1103.xml"/><Relationship Id="rId1311" Type="http://schemas.openxmlformats.org/officeDocument/2006/relationships/slide" Target="slides/slide1310.xml"/><Relationship Id="rId1549" Type="http://schemas.openxmlformats.org/officeDocument/2006/relationships/slide" Target="slides/slide1548.xml"/><Relationship Id="rId1756" Type="http://schemas.openxmlformats.org/officeDocument/2006/relationships/slide" Target="slides/slide175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65" Type="http://schemas.openxmlformats.org/officeDocument/2006/relationships/slide" Target="slides/slide764.xml"/><Relationship Id="rId972" Type="http://schemas.openxmlformats.org/officeDocument/2006/relationships/slide" Target="slides/slide971.xml"/><Relationship Id="rId1188" Type="http://schemas.openxmlformats.org/officeDocument/2006/relationships/slide" Target="slides/slide1187.xml"/><Relationship Id="rId1395" Type="http://schemas.openxmlformats.org/officeDocument/2006/relationships/slide" Target="slides/slide1394.xml"/><Relationship Id="rId1409" Type="http://schemas.openxmlformats.org/officeDocument/2006/relationships/slide" Target="slides/slide1408.xml"/><Relationship Id="rId1616" Type="http://schemas.openxmlformats.org/officeDocument/2006/relationships/slide" Target="slides/slide1615.xml"/><Relationship Id="rId1823" Type="http://schemas.openxmlformats.org/officeDocument/2006/relationships/slide" Target="slides/slide1822.xml"/><Relationship Id="rId197" Type="http://schemas.openxmlformats.org/officeDocument/2006/relationships/slide" Target="slides/slide196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832" Type="http://schemas.openxmlformats.org/officeDocument/2006/relationships/slide" Target="slides/slide831.xml"/><Relationship Id="rId1048" Type="http://schemas.openxmlformats.org/officeDocument/2006/relationships/slide" Target="slides/slide1047.xml"/><Relationship Id="rId1255" Type="http://schemas.openxmlformats.org/officeDocument/2006/relationships/slide" Target="slides/slide1254.xml"/><Relationship Id="rId1462" Type="http://schemas.openxmlformats.org/officeDocument/2006/relationships/slide" Target="slides/slide146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115" Type="http://schemas.openxmlformats.org/officeDocument/2006/relationships/slide" Target="slides/slide1114.xml"/><Relationship Id="rId1322" Type="http://schemas.openxmlformats.org/officeDocument/2006/relationships/slide" Target="slides/slide1321.xml"/><Relationship Id="rId1767" Type="http://schemas.openxmlformats.org/officeDocument/2006/relationships/slide" Target="slides/slide176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69" Type="http://schemas.openxmlformats.org/officeDocument/2006/relationships/slide" Target="slides/slide568.xml"/><Relationship Id="rId776" Type="http://schemas.openxmlformats.org/officeDocument/2006/relationships/slide" Target="slides/slide775.xml"/><Relationship Id="rId983" Type="http://schemas.openxmlformats.org/officeDocument/2006/relationships/slide" Target="slides/slide982.xml"/><Relationship Id="rId1199" Type="http://schemas.openxmlformats.org/officeDocument/2006/relationships/slide" Target="slides/slide1198.xml"/><Relationship Id="rId1627" Type="http://schemas.openxmlformats.org/officeDocument/2006/relationships/slide" Target="slides/slide1626.xml"/><Relationship Id="rId1834" Type="http://schemas.openxmlformats.org/officeDocument/2006/relationships/slide" Target="slides/slide1833.xml"/><Relationship Id="rId331" Type="http://schemas.openxmlformats.org/officeDocument/2006/relationships/slide" Target="slides/slide330.xml"/><Relationship Id="rId429" Type="http://schemas.openxmlformats.org/officeDocument/2006/relationships/slide" Target="slides/slide428.xml"/><Relationship Id="rId636" Type="http://schemas.openxmlformats.org/officeDocument/2006/relationships/slide" Target="slides/slide635.xml"/><Relationship Id="rId1059" Type="http://schemas.openxmlformats.org/officeDocument/2006/relationships/slide" Target="slides/slide1058.xml"/><Relationship Id="rId1266" Type="http://schemas.openxmlformats.org/officeDocument/2006/relationships/slide" Target="slides/slide1265.xml"/><Relationship Id="rId1473" Type="http://schemas.openxmlformats.org/officeDocument/2006/relationships/slide" Target="slides/slide1472.xml"/><Relationship Id="rId843" Type="http://schemas.openxmlformats.org/officeDocument/2006/relationships/slide" Target="slides/slide842.xml"/><Relationship Id="rId1126" Type="http://schemas.openxmlformats.org/officeDocument/2006/relationships/slide" Target="slides/slide1125.xml"/><Relationship Id="rId1680" Type="http://schemas.openxmlformats.org/officeDocument/2006/relationships/slide" Target="slides/slide1679.xml"/><Relationship Id="rId1778" Type="http://schemas.openxmlformats.org/officeDocument/2006/relationships/slide" Target="slides/slide1777.xml"/><Relationship Id="rId275" Type="http://schemas.openxmlformats.org/officeDocument/2006/relationships/slide" Target="slides/slide274.xml"/><Relationship Id="rId482" Type="http://schemas.openxmlformats.org/officeDocument/2006/relationships/slide" Target="slides/slide481.xml"/><Relationship Id="rId703" Type="http://schemas.openxmlformats.org/officeDocument/2006/relationships/slide" Target="slides/slide702.xml"/><Relationship Id="rId910" Type="http://schemas.openxmlformats.org/officeDocument/2006/relationships/slide" Target="slides/slide909.xml"/><Relationship Id="rId1333" Type="http://schemas.openxmlformats.org/officeDocument/2006/relationships/slide" Target="slides/slide1332.xml"/><Relationship Id="rId1540" Type="http://schemas.openxmlformats.org/officeDocument/2006/relationships/slide" Target="slides/slide1539.xml"/><Relationship Id="rId1638" Type="http://schemas.openxmlformats.org/officeDocument/2006/relationships/slide" Target="slides/slide1637.xml"/><Relationship Id="rId135" Type="http://schemas.openxmlformats.org/officeDocument/2006/relationships/slide" Target="slides/slide134.xml"/><Relationship Id="rId342" Type="http://schemas.openxmlformats.org/officeDocument/2006/relationships/slide" Target="slides/slide341.xml"/><Relationship Id="rId787" Type="http://schemas.openxmlformats.org/officeDocument/2006/relationships/slide" Target="slides/slide786.xml"/><Relationship Id="rId994" Type="http://schemas.openxmlformats.org/officeDocument/2006/relationships/slide" Target="slides/slide993.xml"/><Relationship Id="rId1400" Type="http://schemas.openxmlformats.org/officeDocument/2006/relationships/slide" Target="slides/slide1399.xml"/><Relationship Id="rId1845" Type="http://schemas.openxmlformats.org/officeDocument/2006/relationships/slide" Target="slides/slide1844.xml"/><Relationship Id="rId202" Type="http://schemas.openxmlformats.org/officeDocument/2006/relationships/slide" Target="slides/slide201.xml"/><Relationship Id="rId647" Type="http://schemas.openxmlformats.org/officeDocument/2006/relationships/slide" Target="slides/slide646.xml"/><Relationship Id="rId854" Type="http://schemas.openxmlformats.org/officeDocument/2006/relationships/slide" Target="slides/slide853.xml"/><Relationship Id="rId1277" Type="http://schemas.openxmlformats.org/officeDocument/2006/relationships/slide" Target="slides/slide1276.xml"/><Relationship Id="rId1484" Type="http://schemas.openxmlformats.org/officeDocument/2006/relationships/slide" Target="slides/slide1483.xml"/><Relationship Id="rId1691" Type="http://schemas.openxmlformats.org/officeDocument/2006/relationships/slide" Target="slides/slide1690.xml"/><Relationship Id="rId1705" Type="http://schemas.openxmlformats.org/officeDocument/2006/relationships/slide" Target="slides/slide1704.xml"/><Relationship Id="rId286" Type="http://schemas.openxmlformats.org/officeDocument/2006/relationships/slide" Target="slides/slide285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714" Type="http://schemas.openxmlformats.org/officeDocument/2006/relationships/slide" Target="slides/slide713.xml"/><Relationship Id="rId921" Type="http://schemas.openxmlformats.org/officeDocument/2006/relationships/slide" Target="slides/slide920.xml"/><Relationship Id="rId1137" Type="http://schemas.openxmlformats.org/officeDocument/2006/relationships/slide" Target="slides/slide1136.xml"/><Relationship Id="rId1344" Type="http://schemas.openxmlformats.org/officeDocument/2006/relationships/slide" Target="slides/slide1343.xml"/><Relationship Id="rId1551" Type="http://schemas.openxmlformats.org/officeDocument/2006/relationships/slide" Target="slides/slide1550.xml"/><Relationship Id="rId1789" Type="http://schemas.openxmlformats.org/officeDocument/2006/relationships/slide" Target="slides/slide1788.xml"/><Relationship Id="rId50" Type="http://schemas.openxmlformats.org/officeDocument/2006/relationships/slide" Target="slides/slide49.xml"/><Relationship Id="rId146" Type="http://schemas.openxmlformats.org/officeDocument/2006/relationships/slide" Target="slides/slide145.xml"/><Relationship Id="rId353" Type="http://schemas.openxmlformats.org/officeDocument/2006/relationships/slide" Target="slides/slide352.xml"/><Relationship Id="rId560" Type="http://schemas.openxmlformats.org/officeDocument/2006/relationships/slide" Target="slides/slide559.xml"/><Relationship Id="rId798" Type="http://schemas.openxmlformats.org/officeDocument/2006/relationships/slide" Target="slides/slide797.xml"/><Relationship Id="rId1190" Type="http://schemas.openxmlformats.org/officeDocument/2006/relationships/slide" Target="slides/slide1189.xml"/><Relationship Id="rId1204" Type="http://schemas.openxmlformats.org/officeDocument/2006/relationships/slide" Target="slides/slide1203.xml"/><Relationship Id="rId1411" Type="http://schemas.openxmlformats.org/officeDocument/2006/relationships/slide" Target="slides/slide1410.xml"/><Relationship Id="rId1649" Type="http://schemas.openxmlformats.org/officeDocument/2006/relationships/slide" Target="slides/slide1648.xml"/><Relationship Id="rId1856" Type="http://schemas.openxmlformats.org/officeDocument/2006/relationships/slide" Target="slides/slide1855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58" Type="http://schemas.openxmlformats.org/officeDocument/2006/relationships/slide" Target="slides/slide657.xml"/><Relationship Id="rId865" Type="http://schemas.openxmlformats.org/officeDocument/2006/relationships/slide" Target="slides/slide864.xml"/><Relationship Id="rId1050" Type="http://schemas.openxmlformats.org/officeDocument/2006/relationships/slide" Target="slides/slide1049.xml"/><Relationship Id="rId1288" Type="http://schemas.openxmlformats.org/officeDocument/2006/relationships/slide" Target="slides/slide1287.xml"/><Relationship Id="rId1495" Type="http://schemas.openxmlformats.org/officeDocument/2006/relationships/slide" Target="slides/slide1494.xml"/><Relationship Id="rId1509" Type="http://schemas.openxmlformats.org/officeDocument/2006/relationships/slide" Target="slides/slide1508.xml"/><Relationship Id="rId1716" Type="http://schemas.openxmlformats.org/officeDocument/2006/relationships/slide" Target="slides/slide1715.xml"/><Relationship Id="rId297" Type="http://schemas.openxmlformats.org/officeDocument/2006/relationships/slide" Target="slides/slide296.xml"/><Relationship Id="rId518" Type="http://schemas.openxmlformats.org/officeDocument/2006/relationships/slide" Target="slides/slide517.xml"/><Relationship Id="rId725" Type="http://schemas.openxmlformats.org/officeDocument/2006/relationships/slide" Target="slides/slide724.xml"/><Relationship Id="rId932" Type="http://schemas.openxmlformats.org/officeDocument/2006/relationships/slide" Target="slides/slide931.xml"/><Relationship Id="rId1148" Type="http://schemas.openxmlformats.org/officeDocument/2006/relationships/slide" Target="slides/slide1147.xml"/><Relationship Id="rId1355" Type="http://schemas.openxmlformats.org/officeDocument/2006/relationships/slide" Target="slides/slide1354.xml"/><Relationship Id="rId1562" Type="http://schemas.openxmlformats.org/officeDocument/2006/relationships/slide" Target="slides/slide1561.xml"/><Relationship Id="rId157" Type="http://schemas.openxmlformats.org/officeDocument/2006/relationships/slide" Target="slides/slide156.xml"/><Relationship Id="rId364" Type="http://schemas.openxmlformats.org/officeDocument/2006/relationships/slide" Target="slides/slide363.xml"/><Relationship Id="rId1008" Type="http://schemas.openxmlformats.org/officeDocument/2006/relationships/slide" Target="slides/slide1007.xml"/><Relationship Id="rId1215" Type="http://schemas.openxmlformats.org/officeDocument/2006/relationships/slide" Target="slides/slide1214.xml"/><Relationship Id="rId1422" Type="http://schemas.openxmlformats.org/officeDocument/2006/relationships/slide" Target="slides/slide1421.xml"/><Relationship Id="rId61" Type="http://schemas.openxmlformats.org/officeDocument/2006/relationships/slide" Target="slides/slide60.xml"/><Relationship Id="rId571" Type="http://schemas.openxmlformats.org/officeDocument/2006/relationships/slide" Target="slides/slide570.xml"/><Relationship Id="rId669" Type="http://schemas.openxmlformats.org/officeDocument/2006/relationships/slide" Target="slides/slide668.xml"/><Relationship Id="rId876" Type="http://schemas.openxmlformats.org/officeDocument/2006/relationships/slide" Target="slides/slide875.xml"/><Relationship Id="rId1299" Type="http://schemas.openxmlformats.org/officeDocument/2006/relationships/slide" Target="slides/slide1298.xml"/><Relationship Id="rId1727" Type="http://schemas.openxmlformats.org/officeDocument/2006/relationships/slide" Target="slides/slide1726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431" Type="http://schemas.openxmlformats.org/officeDocument/2006/relationships/slide" Target="slides/slide430.xml"/><Relationship Id="rId529" Type="http://schemas.openxmlformats.org/officeDocument/2006/relationships/slide" Target="slides/slide528.xml"/><Relationship Id="rId736" Type="http://schemas.openxmlformats.org/officeDocument/2006/relationships/slide" Target="slides/slide735.xml"/><Relationship Id="rId1061" Type="http://schemas.openxmlformats.org/officeDocument/2006/relationships/slide" Target="slides/slide1060.xml"/><Relationship Id="rId1159" Type="http://schemas.openxmlformats.org/officeDocument/2006/relationships/slide" Target="slides/slide1158.xml"/><Relationship Id="rId1366" Type="http://schemas.openxmlformats.org/officeDocument/2006/relationships/slide" Target="slides/slide1365.xml"/><Relationship Id="rId168" Type="http://schemas.openxmlformats.org/officeDocument/2006/relationships/slide" Target="slides/slide167.xml"/><Relationship Id="rId943" Type="http://schemas.openxmlformats.org/officeDocument/2006/relationships/slide" Target="slides/slide942.xml"/><Relationship Id="rId1019" Type="http://schemas.openxmlformats.org/officeDocument/2006/relationships/slide" Target="slides/slide1018.xml"/><Relationship Id="rId1573" Type="http://schemas.openxmlformats.org/officeDocument/2006/relationships/slide" Target="slides/slide1572.xml"/><Relationship Id="rId1780" Type="http://schemas.openxmlformats.org/officeDocument/2006/relationships/slide" Target="slides/slide177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803" Type="http://schemas.openxmlformats.org/officeDocument/2006/relationships/slide" Target="slides/slide802.xml"/><Relationship Id="rId1226" Type="http://schemas.openxmlformats.org/officeDocument/2006/relationships/slide" Target="slides/slide1225.xml"/><Relationship Id="rId1433" Type="http://schemas.openxmlformats.org/officeDocument/2006/relationships/slide" Target="slides/slide1432.xml"/><Relationship Id="rId1640" Type="http://schemas.openxmlformats.org/officeDocument/2006/relationships/slide" Target="slides/slide1639.xml"/><Relationship Id="rId1738" Type="http://schemas.openxmlformats.org/officeDocument/2006/relationships/slide" Target="slides/slide1737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442" Type="http://schemas.openxmlformats.org/officeDocument/2006/relationships/slide" Target="slides/slide441.xml"/><Relationship Id="rId887" Type="http://schemas.openxmlformats.org/officeDocument/2006/relationships/slide" Target="slides/slide886.xml"/><Relationship Id="rId1072" Type="http://schemas.openxmlformats.org/officeDocument/2006/relationships/slide" Target="slides/slide1071.xml"/><Relationship Id="rId1500" Type="http://schemas.openxmlformats.org/officeDocument/2006/relationships/slide" Target="slides/slide1499.xml"/><Relationship Id="rId302" Type="http://schemas.openxmlformats.org/officeDocument/2006/relationships/slide" Target="slides/slide301.xml"/><Relationship Id="rId747" Type="http://schemas.openxmlformats.org/officeDocument/2006/relationships/slide" Target="slides/slide746.xml"/><Relationship Id="rId954" Type="http://schemas.openxmlformats.org/officeDocument/2006/relationships/slide" Target="slides/slide953.xml"/><Relationship Id="rId1377" Type="http://schemas.openxmlformats.org/officeDocument/2006/relationships/slide" Target="slides/slide1376.xml"/><Relationship Id="rId1584" Type="http://schemas.openxmlformats.org/officeDocument/2006/relationships/slide" Target="slides/slide1583.xml"/><Relationship Id="rId1791" Type="http://schemas.openxmlformats.org/officeDocument/2006/relationships/slide" Target="slides/slide1790.xml"/><Relationship Id="rId1805" Type="http://schemas.openxmlformats.org/officeDocument/2006/relationships/slide" Target="slides/slide1804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814" Type="http://schemas.openxmlformats.org/officeDocument/2006/relationships/slide" Target="slides/slide813.xml"/><Relationship Id="rId1237" Type="http://schemas.openxmlformats.org/officeDocument/2006/relationships/slide" Target="slides/slide1236.xml"/><Relationship Id="rId1444" Type="http://schemas.openxmlformats.org/officeDocument/2006/relationships/slide" Target="slides/slide1443.xml"/><Relationship Id="rId1651" Type="http://schemas.openxmlformats.org/officeDocument/2006/relationships/slide" Target="slides/slide1650.xml"/><Relationship Id="rId246" Type="http://schemas.openxmlformats.org/officeDocument/2006/relationships/slide" Target="slides/slide245.xml"/><Relationship Id="rId453" Type="http://schemas.openxmlformats.org/officeDocument/2006/relationships/slide" Target="slides/slide452.xml"/><Relationship Id="rId660" Type="http://schemas.openxmlformats.org/officeDocument/2006/relationships/slide" Target="slides/slide659.xml"/><Relationship Id="rId898" Type="http://schemas.openxmlformats.org/officeDocument/2006/relationships/slide" Target="slides/slide897.xml"/><Relationship Id="rId1083" Type="http://schemas.openxmlformats.org/officeDocument/2006/relationships/slide" Target="slides/slide1082.xml"/><Relationship Id="rId1290" Type="http://schemas.openxmlformats.org/officeDocument/2006/relationships/slide" Target="slides/slide1289.xml"/><Relationship Id="rId1304" Type="http://schemas.openxmlformats.org/officeDocument/2006/relationships/slide" Target="slides/slide1303.xml"/><Relationship Id="rId1511" Type="http://schemas.openxmlformats.org/officeDocument/2006/relationships/slide" Target="slides/slide1510.xml"/><Relationship Id="rId1749" Type="http://schemas.openxmlformats.org/officeDocument/2006/relationships/slide" Target="slides/slide1748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758" Type="http://schemas.openxmlformats.org/officeDocument/2006/relationships/slide" Target="slides/slide757.xml"/><Relationship Id="rId965" Type="http://schemas.openxmlformats.org/officeDocument/2006/relationships/slide" Target="slides/slide964.xml"/><Relationship Id="rId1150" Type="http://schemas.openxmlformats.org/officeDocument/2006/relationships/slide" Target="slides/slide1149.xml"/><Relationship Id="rId1388" Type="http://schemas.openxmlformats.org/officeDocument/2006/relationships/slide" Target="slides/slide1387.xml"/><Relationship Id="rId1595" Type="http://schemas.openxmlformats.org/officeDocument/2006/relationships/slide" Target="slides/slide1594.xml"/><Relationship Id="rId1609" Type="http://schemas.openxmlformats.org/officeDocument/2006/relationships/slide" Target="slides/slide1608.xml"/><Relationship Id="rId1816" Type="http://schemas.openxmlformats.org/officeDocument/2006/relationships/slide" Target="slides/slide1815.xml"/><Relationship Id="rId10" Type="http://schemas.openxmlformats.org/officeDocument/2006/relationships/slide" Target="slides/slide9.xml"/><Relationship Id="rId94" Type="http://schemas.openxmlformats.org/officeDocument/2006/relationships/slide" Target="slides/slide93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618" Type="http://schemas.openxmlformats.org/officeDocument/2006/relationships/slide" Target="slides/slide617.xml"/><Relationship Id="rId825" Type="http://schemas.openxmlformats.org/officeDocument/2006/relationships/slide" Target="slides/slide824.xml"/><Relationship Id="rId1248" Type="http://schemas.openxmlformats.org/officeDocument/2006/relationships/slide" Target="slides/slide1247.xml"/><Relationship Id="rId1455" Type="http://schemas.openxmlformats.org/officeDocument/2006/relationships/slide" Target="slides/slide1454.xml"/><Relationship Id="rId1662" Type="http://schemas.openxmlformats.org/officeDocument/2006/relationships/slide" Target="slides/slide1661.xml"/><Relationship Id="rId257" Type="http://schemas.openxmlformats.org/officeDocument/2006/relationships/slide" Target="slides/slide256.xml"/><Relationship Id="rId464" Type="http://schemas.openxmlformats.org/officeDocument/2006/relationships/slide" Target="slides/slide463.xml"/><Relationship Id="rId1010" Type="http://schemas.openxmlformats.org/officeDocument/2006/relationships/slide" Target="slides/slide1009.xml"/><Relationship Id="rId1094" Type="http://schemas.openxmlformats.org/officeDocument/2006/relationships/slide" Target="slides/slide1093.xml"/><Relationship Id="rId1108" Type="http://schemas.openxmlformats.org/officeDocument/2006/relationships/slide" Target="slides/slide1107.xml"/><Relationship Id="rId1315" Type="http://schemas.openxmlformats.org/officeDocument/2006/relationships/slide" Target="slides/slide1314.xml"/><Relationship Id="rId117" Type="http://schemas.openxmlformats.org/officeDocument/2006/relationships/slide" Target="slides/slide116.xml"/><Relationship Id="rId671" Type="http://schemas.openxmlformats.org/officeDocument/2006/relationships/slide" Target="slides/slide670.xml"/><Relationship Id="rId769" Type="http://schemas.openxmlformats.org/officeDocument/2006/relationships/slide" Target="slides/slide768.xml"/><Relationship Id="rId976" Type="http://schemas.openxmlformats.org/officeDocument/2006/relationships/slide" Target="slides/slide975.xml"/><Relationship Id="rId1399" Type="http://schemas.openxmlformats.org/officeDocument/2006/relationships/slide" Target="slides/slide1398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161" Type="http://schemas.openxmlformats.org/officeDocument/2006/relationships/slide" Target="slides/slide1160.xml"/><Relationship Id="rId1259" Type="http://schemas.openxmlformats.org/officeDocument/2006/relationships/slide" Target="slides/slide1258.xml"/><Relationship Id="rId1466" Type="http://schemas.openxmlformats.org/officeDocument/2006/relationships/slide" Target="slides/slide1465.xml"/><Relationship Id="rId836" Type="http://schemas.openxmlformats.org/officeDocument/2006/relationships/slide" Target="slides/slide835.xml"/><Relationship Id="rId1021" Type="http://schemas.openxmlformats.org/officeDocument/2006/relationships/slide" Target="slides/slide1020.xml"/><Relationship Id="rId1119" Type="http://schemas.openxmlformats.org/officeDocument/2006/relationships/slide" Target="slides/slide1118.xml"/><Relationship Id="rId1673" Type="http://schemas.openxmlformats.org/officeDocument/2006/relationships/slide" Target="slides/slide1672.xml"/><Relationship Id="rId903" Type="http://schemas.openxmlformats.org/officeDocument/2006/relationships/slide" Target="slides/slide902.xml"/><Relationship Id="rId1326" Type="http://schemas.openxmlformats.org/officeDocument/2006/relationships/slide" Target="slides/slide1325.xml"/><Relationship Id="rId1533" Type="http://schemas.openxmlformats.org/officeDocument/2006/relationships/slide" Target="slides/slide1532.xml"/><Relationship Id="rId1740" Type="http://schemas.openxmlformats.org/officeDocument/2006/relationships/slide" Target="slides/slide1739.xml"/><Relationship Id="rId32" Type="http://schemas.openxmlformats.org/officeDocument/2006/relationships/slide" Target="slides/slide31.xml"/><Relationship Id="rId1600" Type="http://schemas.openxmlformats.org/officeDocument/2006/relationships/slide" Target="slides/slide1599.xml"/><Relationship Id="rId1838" Type="http://schemas.openxmlformats.org/officeDocument/2006/relationships/slide" Target="slides/slide1837.xml"/><Relationship Id="rId181" Type="http://schemas.openxmlformats.org/officeDocument/2006/relationships/slide" Target="slides/slide180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693" Type="http://schemas.openxmlformats.org/officeDocument/2006/relationships/slide" Target="slides/slide69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760" Type="http://schemas.openxmlformats.org/officeDocument/2006/relationships/slide" Target="slides/slide759.xml"/><Relationship Id="rId998" Type="http://schemas.openxmlformats.org/officeDocument/2006/relationships/slide" Target="slides/slide997.xml"/><Relationship Id="rId1183" Type="http://schemas.openxmlformats.org/officeDocument/2006/relationships/slide" Target="slides/slide1182.xml"/><Relationship Id="rId1390" Type="http://schemas.openxmlformats.org/officeDocument/2006/relationships/slide" Target="slides/slide1389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858" Type="http://schemas.openxmlformats.org/officeDocument/2006/relationships/slide" Target="slides/slide857.xml"/><Relationship Id="rId1043" Type="http://schemas.openxmlformats.org/officeDocument/2006/relationships/slide" Target="slides/slide1042.xml"/><Relationship Id="rId1488" Type="http://schemas.openxmlformats.org/officeDocument/2006/relationships/slide" Target="slides/slide1487.xml"/><Relationship Id="rId1695" Type="http://schemas.openxmlformats.org/officeDocument/2006/relationships/slide" Target="slides/slide1694.xml"/><Relationship Id="rId620" Type="http://schemas.openxmlformats.org/officeDocument/2006/relationships/slide" Target="slides/slide619.xml"/><Relationship Id="rId718" Type="http://schemas.openxmlformats.org/officeDocument/2006/relationships/slide" Target="slides/slide717.xml"/><Relationship Id="rId925" Type="http://schemas.openxmlformats.org/officeDocument/2006/relationships/slide" Target="slides/slide924.xml"/><Relationship Id="rId1250" Type="http://schemas.openxmlformats.org/officeDocument/2006/relationships/slide" Target="slides/slide1249.xml"/><Relationship Id="rId1348" Type="http://schemas.openxmlformats.org/officeDocument/2006/relationships/slide" Target="slides/slide1347.xml"/><Relationship Id="rId1555" Type="http://schemas.openxmlformats.org/officeDocument/2006/relationships/slide" Target="slides/slide1554.xml"/><Relationship Id="rId1762" Type="http://schemas.openxmlformats.org/officeDocument/2006/relationships/slide" Target="slides/slide1761.xml"/><Relationship Id="rId1110" Type="http://schemas.openxmlformats.org/officeDocument/2006/relationships/slide" Target="slides/slide1109.xml"/><Relationship Id="rId1208" Type="http://schemas.openxmlformats.org/officeDocument/2006/relationships/slide" Target="slides/slide1207.xml"/><Relationship Id="rId1415" Type="http://schemas.openxmlformats.org/officeDocument/2006/relationships/slide" Target="slides/slide1414.xml"/><Relationship Id="rId54" Type="http://schemas.openxmlformats.org/officeDocument/2006/relationships/slide" Target="slides/slide53.xml"/><Relationship Id="rId1622" Type="http://schemas.openxmlformats.org/officeDocument/2006/relationships/slide" Target="slides/slide1621.xml"/><Relationship Id="rId270" Type="http://schemas.openxmlformats.org/officeDocument/2006/relationships/slide" Target="slides/slide269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782" Type="http://schemas.openxmlformats.org/officeDocument/2006/relationships/slide" Target="slides/slide78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1065" Type="http://schemas.openxmlformats.org/officeDocument/2006/relationships/slide" Target="slides/slide1064.xml"/><Relationship Id="rId1272" Type="http://schemas.openxmlformats.org/officeDocument/2006/relationships/slide" Target="slides/slide1271.xml"/><Relationship Id="rId502" Type="http://schemas.openxmlformats.org/officeDocument/2006/relationships/slide" Target="slides/slide501.xml"/><Relationship Id="rId947" Type="http://schemas.openxmlformats.org/officeDocument/2006/relationships/slide" Target="slides/slide946.xml"/><Relationship Id="rId1132" Type="http://schemas.openxmlformats.org/officeDocument/2006/relationships/slide" Target="slides/slide1131.xml"/><Relationship Id="rId1577" Type="http://schemas.openxmlformats.org/officeDocument/2006/relationships/slide" Target="slides/slide1576.xml"/><Relationship Id="rId1784" Type="http://schemas.openxmlformats.org/officeDocument/2006/relationships/slide" Target="slides/slide1783.xml"/><Relationship Id="rId76" Type="http://schemas.openxmlformats.org/officeDocument/2006/relationships/slide" Target="slides/slide75.xml"/><Relationship Id="rId807" Type="http://schemas.openxmlformats.org/officeDocument/2006/relationships/slide" Target="slides/slide806.xml"/><Relationship Id="rId1437" Type="http://schemas.openxmlformats.org/officeDocument/2006/relationships/slide" Target="slides/slide1436.xml"/><Relationship Id="rId1644" Type="http://schemas.openxmlformats.org/officeDocument/2006/relationships/slide" Target="slides/slide1643.xml"/><Relationship Id="rId1851" Type="http://schemas.openxmlformats.org/officeDocument/2006/relationships/slide" Target="slides/slide1850.xml"/><Relationship Id="rId1504" Type="http://schemas.openxmlformats.org/officeDocument/2006/relationships/slide" Target="slides/slide1503.xml"/><Relationship Id="rId1711" Type="http://schemas.openxmlformats.org/officeDocument/2006/relationships/slide" Target="slides/slide1710.xml"/><Relationship Id="rId292" Type="http://schemas.openxmlformats.org/officeDocument/2006/relationships/slide" Target="slides/slide291.xml"/><Relationship Id="rId1809" Type="http://schemas.openxmlformats.org/officeDocument/2006/relationships/slide" Target="slides/slide1808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087" Type="http://schemas.openxmlformats.org/officeDocument/2006/relationships/slide" Target="slides/slide1086.xml"/><Relationship Id="rId1294" Type="http://schemas.openxmlformats.org/officeDocument/2006/relationships/slide" Target="slides/slide1293.xml"/><Relationship Id="rId664" Type="http://schemas.openxmlformats.org/officeDocument/2006/relationships/slide" Target="slides/slide663.xml"/><Relationship Id="rId871" Type="http://schemas.openxmlformats.org/officeDocument/2006/relationships/slide" Target="slides/slide870.xml"/><Relationship Id="rId969" Type="http://schemas.openxmlformats.org/officeDocument/2006/relationships/slide" Target="slides/slide968.xml"/><Relationship Id="rId1599" Type="http://schemas.openxmlformats.org/officeDocument/2006/relationships/slide" Target="slides/slide1598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731" Type="http://schemas.openxmlformats.org/officeDocument/2006/relationships/slide" Target="slides/slide730.xml"/><Relationship Id="rId1154" Type="http://schemas.openxmlformats.org/officeDocument/2006/relationships/slide" Target="slides/slide1153.xml"/><Relationship Id="rId1361" Type="http://schemas.openxmlformats.org/officeDocument/2006/relationships/slide" Target="slides/slide1360.xml"/><Relationship Id="rId1459" Type="http://schemas.openxmlformats.org/officeDocument/2006/relationships/slide" Target="slides/slide1458.xml"/><Relationship Id="rId98" Type="http://schemas.openxmlformats.org/officeDocument/2006/relationships/slide" Target="slides/slide97.xml"/><Relationship Id="rId829" Type="http://schemas.openxmlformats.org/officeDocument/2006/relationships/slide" Target="slides/slide828.xml"/><Relationship Id="rId1014" Type="http://schemas.openxmlformats.org/officeDocument/2006/relationships/slide" Target="slides/slide1013.xml"/><Relationship Id="rId1221" Type="http://schemas.openxmlformats.org/officeDocument/2006/relationships/slide" Target="slides/slide1220.xml"/><Relationship Id="rId1666" Type="http://schemas.openxmlformats.org/officeDocument/2006/relationships/slide" Target="slides/slide1665.xml"/><Relationship Id="rId1319" Type="http://schemas.openxmlformats.org/officeDocument/2006/relationships/slide" Target="slides/slide1318.xml"/><Relationship Id="rId1526" Type="http://schemas.openxmlformats.org/officeDocument/2006/relationships/slide" Target="slides/slide1525.xml"/><Relationship Id="rId1733" Type="http://schemas.openxmlformats.org/officeDocument/2006/relationships/slide" Target="slides/slide1732.xml"/><Relationship Id="rId25" Type="http://schemas.openxmlformats.org/officeDocument/2006/relationships/slide" Target="slides/slide24.xml"/><Relationship Id="rId1800" Type="http://schemas.openxmlformats.org/officeDocument/2006/relationships/slide" Target="slides/slide1799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686" Type="http://schemas.openxmlformats.org/officeDocument/2006/relationships/slide" Target="slides/slide685.xml"/><Relationship Id="rId893" Type="http://schemas.openxmlformats.org/officeDocument/2006/relationships/slide" Target="slides/slide892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53" Type="http://schemas.openxmlformats.org/officeDocument/2006/relationships/slide" Target="slides/slide752.xml"/><Relationship Id="rId1176" Type="http://schemas.openxmlformats.org/officeDocument/2006/relationships/slide" Target="slides/slide1175.xml"/><Relationship Id="rId1383" Type="http://schemas.openxmlformats.org/officeDocument/2006/relationships/slide" Target="slides/slide1382.xml"/><Relationship Id="rId101" Type="http://schemas.openxmlformats.org/officeDocument/2006/relationships/slide" Target="slides/slide100.xml"/><Relationship Id="rId406" Type="http://schemas.openxmlformats.org/officeDocument/2006/relationships/slide" Target="slides/slide405.xml"/><Relationship Id="rId960" Type="http://schemas.openxmlformats.org/officeDocument/2006/relationships/slide" Target="slides/slide959.xml"/><Relationship Id="rId1036" Type="http://schemas.openxmlformats.org/officeDocument/2006/relationships/slide" Target="slides/slide1035.xml"/><Relationship Id="rId1243" Type="http://schemas.openxmlformats.org/officeDocument/2006/relationships/slide" Target="slides/slide1242.xml"/><Relationship Id="rId1590" Type="http://schemas.openxmlformats.org/officeDocument/2006/relationships/slide" Target="slides/slide1589.xml"/><Relationship Id="rId1688" Type="http://schemas.openxmlformats.org/officeDocument/2006/relationships/slide" Target="slides/slide1687.xml"/><Relationship Id="rId613" Type="http://schemas.openxmlformats.org/officeDocument/2006/relationships/slide" Target="slides/slide612.xml"/><Relationship Id="rId820" Type="http://schemas.openxmlformats.org/officeDocument/2006/relationships/slide" Target="slides/slide819.xml"/><Relationship Id="rId918" Type="http://schemas.openxmlformats.org/officeDocument/2006/relationships/slide" Target="slides/slide917.xml"/><Relationship Id="rId1450" Type="http://schemas.openxmlformats.org/officeDocument/2006/relationships/slide" Target="slides/slide1449.xml"/><Relationship Id="rId1548" Type="http://schemas.openxmlformats.org/officeDocument/2006/relationships/slide" Target="slides/slide1547.xml"/><Relationship Id="rId1755" Type="http://schemas.openxmlformats.org/officeDocument/2006/relationships/slide" Target="slides/slide1754.xml"/><Relationship Id="rId1103" Type="http://schemas.openxmlformats.org/officeDocument/2006/relationships/slide" Target="slides/slide1102.xml"/><Relationship Id="rId1310" Type="http://schemas.openxmlformats.org/officeDocument/2006/relationships/slide" Target="slides/slide1309.xml"/><Relationship Id="rId1408" Type="http://schemas.openxmlformats.org/officeDocument/2006/relationships/slide" Target="slides/slide1407.xml"/><Relationship Id="rId47" Type="http://schemas.openxmlformats.org/officeDocument/2006/relationships/slide" Target="slides/slide46.xml"/><Relationship Id="rId1615" Type="http://schemas.openxmlformats.org/officeDocument/2006/relationships/slide" Target="slides/slide1614.xml"/><Relationship Id="rId1822" Type="http://schemas.openxmlformats.org/officeDocument/2006/relationships/slide" Target="slides/slide1821.xml"/><Relationship Id="rId196" Type="http://schemas.openxmlformats.org/officeDocument/2006/relationships/slide" Target="slides/slide195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775" Type="http://schemas.openxmlformats.org/officeDocument/2006/relationships/slide" Target="slides/slide774.xml"/><Relationship Id="rId982" Type="http://schemas.openxmlformats.org/officeDocument/2006/relationships/slide" Target="slides/slide981.xml"/><Relationship Id="rId1198" Type="http://schemas.openxmlformats.org/officeDocument/2006/relationships/slide" Target="slides/slide1197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842" Type="http://schemas.openxmlformats.org/officeDocument/2006/relationships/slide" Target="slides/slide841.xml"/><Relationship Id="rId1058" Type="http://schemas.openxmlformats.org/officeDocument/2006/relationships/slide" Target="slides/slide1057.xml"/><Relationship Id="rId1265" Type="http://schemas.openxmlformats.org/officeDocument/2006/relationships/slide" Target="slides/slide1264.xml"/><Relationship Id="rId1472" Type="http://schemas.openxmlformats.org/officeDocument/2006/relationships/slide" Target="slides/slide1471.xml"/><Relationship Id="rId702" Type="http://schemas.openxmlformats.org/officeDocument/2006/relationships/slide" Target="slides/slide701.xml"/><Relationship Id="rId1125" Type="http://schemas.openxmlformats.org/officeDocument/2006/relationships/slide" Target="slides/slide1124.xml"/><Relationship Id="rId1332" Type="http://schemas.openxmlformats.org/officeDocument/2006/relationships/slide" Target="slides/slide1331.xml"/><Relationship Id="rId1777" Type="http://schemas.openxmlformats.org/officeDocument/2006/relationships/slide" Target="slides/slide1776.xml"/><Relationship Id="rId69" Type="http://schemas.openxmlformats.org/officeDocument/2006/relationships/slide" Target="slides/slide68.xml"/><Relationship Id="rId1637" Type="http://schemas.openxmlformats.org/officeDocument/2006/relationships/slide" Target="slides/slide1636.xml"/><Relationship Id="rId1844" Type="http://schemas.openxmlformats.org/officeDocument/2006/relationships/slide" Target="slides/slide1843.xml"/><Relationship Id="rId1704" Type="http://schemas.openxmlformats.org/officeDocument/2006/relationships/slide" Target="slides/slide1703.xml"/><Relationship Id="rId285" Type="http://schemas.openxmlformats.org/officeDocument/2006/relationships/slide" Target="slides/slide284.xml"/><Relationship Id="rId492" Type="http://schemas.openxmlformats.org/officeDocument/2006/relationships/slide" Target="slides/slide491.xml"/><Relationship Id="rId797" Type="http://schemas.openxmlformats.org/officeDocument/2006/relationships/slide" Target="slides/slide796.xml"/><Relationship Id="rId145" Type="http://schemas.openxmlformats.org/officeDocument/2006/relationships/slide" Target="slides/slide144.xml"/><Relationship Id="rId352" Type="http://schemas.openxmlformats.org/officeDocument/2006/relationships/slide" Target="slides/slide351.xml"/><Relationship Id="rId1287" Type="http://schemas.openxmlformats.org/officeDocument/2006/relationships/slide" Target="slides/slide1286.xml"/><Relationship Id="rId212" Type="http://schemas.openxmlformats.org/officeDocument/2006/relationships/slide" Target="slides/slide211.xml"/><Relationship Id="rId657" Type="http://schemas.openxmlformats.org/officeDocument/2006/relationships/slide" Target="slides/slide656.xml"/><Relationship Id="rId864" Type="http://schemas.openxmlformats.org/officeDocument/2006/relationships/slide" Target="slides/slide863.xml"/><Relationship Id="rId1494" Type="http://schemas.openxmlformats.org/officeDocument/2006/relationships/slide" Target="slides/slide1493.xml"/><Relationship Id="rId1799" Type="http://schemas.openxmlformats.org/officeDocument/2006/relationships/slide" Target="slides/slide1798.xml"/><Relationship Id="rId517" Type="http://schemas.openxmlformats.org/officeDocument/2006/relationships/slide" Target="slides/slide516.xml"/><Relationship Id="rId724" Type="http://schemas.openxmlformats.org/officeDocument/2006/relationships/slide" Target="slides/slide723.xml"/><Relationship Id="rId931" Type="http://schemas.openxmlformats.org/officeDocument/2006/relationships/slide" Target="slides/slide930.xml"/><Relationship Id="rId1147" Type="http://schemas.openxmlformats.org/officeDocument/2006/relationships/slide" Target="slides/slide1146.xml"/><Relationship Id="rId1354" Type="http://schemas.openxmlformats.org/officeDocument/2006/relationships/slide" Target="slides/slide1353.xml"/><Relationship Id="rId1561" Type="http://schemas.openxmlformats.org/officeDocument/2006/relationships/slide" Target="slides/slide1560.xml"/><Relationship Id="rId60" Type="http://schemas.openxmlformats.org/officeDocument/2006/relationships/slide" Target="slides/slide59.xml"/><Relationship Id="rId1007" Type="http://schemas.openxmlformats.org/officeDocument/2006/relationships/slide" Target="slides/slide1006.xml"/><Relationship Id="rId1214" Type="http://schemas.openxmlformats.org/officeDocument/2006/relationships/slide" Target="slides/slide1213.xml"/><Relationship Id="rId1421" Type="http://schemas.openxmlformats.org/officeDocument/2006/relationships/slide" Target="slides/slide1420.xml"/><Relationship Id="rId1659" Type="http://schemas.openxmlformats.org/officeDocument/2006/relationships/slide" Target="slides/slide1658.xml"/><Relationship Id="rId1519" Type="http://schemas.openxmlformats.org/officeDocument/2006/relationships/slide" Target="slides/slide1518.xml"/><Relationship Id="rId1726" Type="http://schemas.openxmlformats.org/officeDocument/2006/relationships/slide" Target="slides/slide1725.xml"/><Relationship Id="rId18" Type="http://schemas.openxmlformats.org/officeDocument/2006/relationships/slide" Target="slides/slide17.xml"/><Relationship Id="rId167" Type="http://schemas.openxmlformats.org/officeDocument/2006/relationships/slide" Target="slides/slide166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234" Type="http://schemas.openxmlformats.org/officeDocument/2006/relationships/slide" Target="slides/slide233.xml"/><Relationship Id="rId679" Type="http://schemas.openxmlformats.org/officeDocument/2006/relationships/slide" Target="slides/slide678.xml"/><Relationship Id="rId886" Type="http://schemas.openxmlformats.org/officeDocument/2006/relationships/slide" Target="slides/slide885.xml"/><Relationship Id="rId2" Type="http://schemas.openxmlformats.org/officeDocument/2006/relationships/slide" Target="slides/slide1.xml"/><Relationship Id="rId441" Type="http://schemas.openxmlformats.org/officeDocument/2006/relationships/slide" Target="slides/slide440.xml"/><Relationship Id="rId539" Type="http://schemas.openxmlformats.org/officeDocument/2006/relationships/slide" Target="slides/slide538.xml"/><Relationship Id="rId746" Type="http://schemas.openxmlformats.org/officeDocument/2006/relationships/slide" Target="slides/slide745.xml"/><Relationship Id="rId1071" Type="http://schemas.openxmlformats.org/officeDocument/2006/relationships/slide" Target="slides/slide1070.xml"/><Relationship Id="rId1169" Type="http://schemas.openxmlformats.org/officeDocument/2006/relationships/slide" Target="slides/slide1168.xml"/><Relationship Id="rId1376" Type="http://schemas.openxmlformats.org/officeDocument/2006/relationships/slide" Target="slides/slide1375.xml"/><Relationship Id="rId1583" Type="http://schemas.openxmlformats.org/officeDocument/2006/relationships/slide" Target="slides/slide1582.xml"/><Relationship Id="rId301" Type="http://schemas.openxmlformats.org/officeDocument/2006/relationships/slide" Target="slides/slide300.xml"/><Relationship Id="rId953" Type="http://schemas.openxmlformats.org/officeDocument/2006/relationships/slide" Target="slides/slide952.xml"/><Relationship Id="rId1029" Type="http://schemas.openxmlformats.org/officeDocument/2006/relationships/slide" Target="slides/slide1028.xml"/><Relationship Id="rId1236" Type="http://schemas.openxmlformats.org/officeDocument/2006/relationships/slide" Target="slides/slide1235.xml"/><Relationship Id="rId1790" Type="http://schemas.openxmlformats.org/officeDocument/2006/relationships/slide" Target="slides/slide1789.xml"/><Relationship Id="rId82" Type="http://schemas.openxmlformats.org/officeDocument/2006/relationships/slide" Target="slides/slide81.xml"/><Relationship Id="rId606" Type="http://schemas.openxmlformats.org/officeDocument/2006/relationships/slide" Target="slides/slide605.xml"/><Relationship Id="rId813" Type="http://schemas.openxmlformats.org/officeDocument/2006/relationships/slide" Target="slides/slide812.xml"/><Relationship Id="rId1443" Type="http://schemas.openxmlformats.org/officeDocument/2006/relationships/slide" Target="slides/slide1442.xml"/><Relationship Id="rId1650" Type="http://schemas.openxmlformats.org/officeDocument/2006/relationships/slide" Target="slides/slide1649.xml"/><Relationship Id="rId1748" Type="http://schemas.openxmlformats.org/officeDocument/2006/relationships/slide" Target="slides/slide1747.xml"/><Relationship Id="rId1303" Type="http://schemas.openxmlformats.org/officeDocument/2006/relationships/slide" Target="slides/slide1302.xml"/><Relationship Id="rId1510" Type="http://schemas.openxmlformats.org/officeDocument/2006/relationships/slide" Target="slides/slide150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A147E-AC74-41BA-8176-40655A1980F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473F-B6E7-4680-8FBB-07F5F055BA2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494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61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62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37C0-E15E-41A5-9C4E-98726F6D910E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6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93" y="6165304"/>
            <a:ext cx="802032" cy="5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6165304"/>
            <a:ext cx="802032" cy="5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9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7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776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761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96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097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0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503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506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93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963441" y="0"/>
            <a:ext cx="3218294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591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383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60F83-E554-43F9-B598-EC085AE92822}" type="datetimeFigureOut">
              <a:rPr kumimoji="1" lang="ja-JP" altLang="en-US" smtClean="0"/>
              <a:t>2016/5/17</a:t>
            </a:fld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13CE9536-62EC-4E2C-8C84-73D08B8824B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7784" y="643454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熊本県教育情報システム　</a:t>
            </a:r>
            <a:r>
              <a:rPr lang="en-US" altLang="ja-JP" sz="1600" dirty="0" smtClean="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CoLaS</a:t>
            </a:r>
            <a:endParaRPr lang="ja-JP" altLang="en-US" sz="1600" dirty="0" smtClean="0">
              <a:solidFill>
                <a:schemeClr val="bg2">
                  <a:lumMod val="9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600" dirty="0">
              <a:solidFill>
                <a:schemeClr val="bg2">
                  <a:lumMod val="9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18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.xml"/></Relationships>
</file>

<file path=ppt/slides/_rels/slide10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9.xml"/></Relationships>
</file>

<file path=ppt/slides/_rels/slide10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0.xml"/></Relationships>
</file>

<file path=ppt/slides/_rels/slide10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1.xml"/></Relationships>
</file>

<file path=ppt/slides/_rels/slide10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2.xml"/></Relationships>
</file>

<file path=ppt/slides/_rels/slide10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3.xml"/></Relationships>
</file>

<file path=ppt/slides/_rels/slide10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4.xml"/></Relationships>
</file>

<file path=ppt/slides/_rels/slide10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5.xml"/></Relationships>
</file>

<file path=ppt/slides/_rels/slide10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6.xml"/></Relationships>
</file>

<file path=ppt/slides/_rels/slide10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7.xml"/></Relationships>
</file>

<file path=ppt/slides/_rels/slide10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.xml"/></Relationships>
</file>

<file path=ppt/slides/_rels/slide10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9.xml"/></Relationships>
</file>

<file path=ppt/slides/_rels/slide10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0.xml"/></Relationships>
</file>

<file path=ppt/slides/_rels/slide10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1.xml"/></Relationships>
</file>

<file path=ppt/slides/_rels/slide10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2.xml"/></Relationships>
</file>

<file path=ppt/slides/_rels/slide10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3.xml"/></Relationships>
</file>

<file path=ppt/slides/_rels/slide10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4.xml"/></Relationships>
</file>

<file path=ppt/slides/_rels/slide10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5.xml"/></Relationships>
</file>

<file path=ppt/slides/_rels/slide10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6.xml"/></Relationships>
</file>

<file path=ppt/slides/_rels/slide10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7.xml"/></Relationships>
</file>

<file path=ppt/slides/_rels/slide10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.xml"/></Relationships>
</file>

<file path=ppt/slides/_rels/slide10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9.xml"/></Relationships>
</file>

<file path=ppt/slides/_rels/slide10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0.xml"/></Relationships>
</file>

<file path=ppt/slides/_rels/slide10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1.xml"/></Relationships>
</file>

<file path=ppt/slides/_rels/slide10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2.xml"/></Relationships>
</file>

<file path=ppt/slides/_rels/slide10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3.xml"/></Relationships>
</file>

<file path=ppt/slides/_rels/slide10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4.xml"/></Relationships>
</file>

<file path=ppt/slides/_rels/slide10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5.xml"/></Relationships>
</file>

<file path=ppt/slides/_rels/slide10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6.xml"/></Relationships>
</file>

<file path=ppt/slides/_rels/slide10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7.xml"/></Relationships>
</file>

<file path=ppt/slides/_rels/slide10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.xml"/></Relationships>
</file>

<file path=ppt/slides/_rels/slide10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9.xml"/></Relationships>
</file>

<file path=ppt/slides/_rels/slide10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0.xml"/></Relationships>
</file>

<file path=ppt/slides/_rels/slide10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1.xml"/></Relationships>
</file>

<file path=ppt/slides/_rels/slide10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2.xml"/></Relationships>
</file>

<file path=ppt/slides/_rels/slide10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3.xml"/></Relationships>
</file>

<file path=ppt/slides/_rels/slide10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4.xml"/></Relationships>
</file>

<file path=ppt/slides/_rels/slide10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5.xml"/></Relationships>
</file>

<file path=ppt/slides/_rels/slide10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6.xml"/></Relationships>
</file>

<file path=ppt/slides/_rels/slide10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7.xml"/></Relationships>
</file>

<file path=ppt/slides/_rels/slide10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.xml"/></Relationships>
</file>

<file path=ppt/slides/_rels/slide10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9.xml"/></Relationships>
</file>

<file path=ppt/slides/_rels/slide10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0.xml"/></Relationships>
</file>

<file path=ppt/slides/_rels/slide10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1.xml"/></Relationships>
</file>

<file path=ppt/slides/_rels/slide10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2.xml"/></Relationships>
</file>

<file path=ppt/slides/_rels/slide10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3.xml"/></Relationships>
</file>

<file path=ppt/slides/_rels/slide10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4.xml"/></Relationships>
</file>

<file path=ppt/slides/_rels/slide10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5.xml"/></Relationships>
</file>

<file path=ppt/slides/_rels/slide10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6.xml"/></Relationships>
</file>

<file path=ppt/slides/_rels/slide10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7.xml"/></Relationships>
</file>

<file path=ppt/slides/_rels/slide10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.xml"/></Relationships>
</file>

<file path=ppt/slides/_rels/slide10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9.xml"/></Relationships>
</file>

<file path=ppt/slides/_rels/slide10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0.xml"/></Relationships>
</file>

<file path=ppt/slides/_rels/slide10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1.xml"/></Relationships>
</file>

<file path=ppt/slides/_rels/slide10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2.xml"/></Relationships>
</file>

<file path=ppt/slides/_rels/slide10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3.xml"/></Relationships>
</file>

<file path=ppt/slides/_rels/slide10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4.xml"/></Relationships>
</file>

<file path=ppt/slides/_rels/slide10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5.xml"/></Relationships>
</file>

<file path=ppt/slides/_rels/slide10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6.xml"/></Relationships>
</file>

<file path=ppt/slides/_rels/slide10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7.xml"/></Relationships>
</file>

<file path=ppt/slides/_rels/slide10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.xml"/></Relationships>
</file>

<file path=ppt/slides/_rels/slide10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9.xml"/></Relationships>
</file>

<file path=ppt/slides/_rels/slide10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0.xml"/></Relationships>
</file>

<file path=ppt/slides/_rels/slide10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1.xml"/></Relationships>
</file>

<file path=ppt/slides/_rels/slide10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2.xml"/></Relationships>
</file>

<file path=ppt/slides/_rels/slide10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3.xml"/></Relationships>
</file>

<file path=ppt/slides/_rels/slide10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4.xml"/></Relationships>
</file>

<file path=ppt/slides/_rels/slide10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5.xml"/></Relationships>
</file>

<file path=ppt/slides/_rels/slide10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6.xml"/></Relationships>
</file>

<file path=ppt/slides/_rels/slide10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7.xml"/></Relationships>
</file>

<file path=ppt/slides/_rels/slide10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.xml"/></Relationships>
</file>

<file path=ppt/slides/_rels/slide10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9.xml"/></Relationships>
</file>

<file path=ppt/slides/_rels/slide10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0.xml"/></Relationships>
</file>

<file path=ppt/slides/_rels/slide10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1.xml"/></Relationships>
</file>

<file path=ppt/slides/_rels/slide10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2.xml"/></Relationships>
</file>

<file path=ppt/slides/_rels/slide10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3.xml"/></Relationships>
</file>

<file path=ppt/slides/_rels/slide10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4.xml"/></Relationships>
</file>

<file path=ppt/slides/_rels/slide10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5.xml"/></Relationships>
</file>

<file path=ppt/slides/_rels/slide10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6.xml"/></Relationships>
</file>

<file path=ppt/slides/_rels/slide10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7.xml"/></Relationships>
</file>

<file path=ppt/slides/_rels/slide10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.xml"/></Relationships>
</file>

<file path=ppt/slides/_rels/slide10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9.xml"/></Relationships>
</file>

<file path=ppt/slides/_rels/slide10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0.xml"/></Relationships>
</file>

<file path=ppt/slides/_rels/slide10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1.xml"/></Relationships>
</file>

<file path=ppt/slides/_rels/slide10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2.xml"/></Relationships>
</file>

<file path=ppt/slides/_rels/slide10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3.xml"/></Relationships>
</file>

<file path=ppt/slides/_rels/slide10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4.xml"/></Relationships>
</file>

<file path=ppt/slides/_rels/slide10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5.xml"/></Relationships>
</file>

<file path=ppt/slides/_rels/slide10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6.xml"/></Relationships>
</file>

<file path=ppt/slides/_rels/slide10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7.xml"/></Relationships>
</file>

<file path=ppt/slides/_rels/slide10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.xml"/></Relationships>
</file>

<file path=ppt/slides/_rels/slide10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9.xml"/></Relationships>
</file>

<file path=ppt/slides/_rels/slide10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0.xml"/></Relationships>
</file>

<file path=ppt/slides/_rels/slide10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1.xml"/></Relationships>
</file>

<file path=ppt/slides/_rels/slide10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2.xml"/></Relationships>
</file>

<file path=ppt/slides/_rels/slide10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3.xml"/></Relationships>
</file>

<file path=ppt/slides/_rels/slide10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4.xml"/></Relationships>
</file>

<file path=ppt/slides/_rels/slide10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5.xml"/></Relationships>
</file>

<file path=ppt/slides/_rels/slide10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6.xml"/></Relationships>
</file>

<file path=ppt/slides/_rels/slide10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7.xml"/></Relationships>
</file>

<file path=ppt/slides/_rels/slide10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.xml"/></Relationships>
</file>

<file path=ppt/slides/_rels/slide1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9.xml"/></Relationships>
</file>

<file path=ppt/slides/_rels/slide1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0.xml"/></Relationships>
</file>

<file path=ppt/slides/_rels/slide1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1.xml"/></Relationships>
</file>

<file path=ppt/slides/_rels/slide1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2.xml"/></Relationships>
</file>

<file path=ppt/slides/_rels/slide1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3.xml"/></Relationships>
</file>

<file path=ppt/slides/_rels/slide1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4.xml"/></Relationships>
</file>

<file path=ppt/slides/_rels/slide1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5.xml"/></Relationships>
</file>

<file path=ppt/slides/_rels/slide1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6.xml"/></Relationships>
</file>

<file path=ppt/slides/_rels/slide1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7.xml"/></Relationships>
</file>

<file path=ppt/slides/_rels/slide1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.xml"/></Relationships>
</file>

<file path=ppt/slides/_rels/slide1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9.xml"/></Relationships>
</file>

<file path=ppt/slides/_rels/slide1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0.xml"/></Relationships>
</file>

<file path=ppt/slides/_rels/slide1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1.xml"/></Relationships>
</file>

<file path=ppt/slides/_rels/slide1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2.xml"/></Relationships>
</file>

<file path=ppt/slides/_rels/slide1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3.xml"/></Relationships>
</file>

<file path=ppt/slides/_rels/slide1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4.xml"/></Relationships>
</file>

<file path=ppt/slides/_rels/slide1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5.xml"/></Relationships>
</file>

<file path=ppt/slides/_rels/slide1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6.xml"/></Relationships>
</file>

<file path=ppt/slides/_rels/slide1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7.xml"/></Relationships>
</file>

<file path=ppt/slides/_rels/slide1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.xml"/></Relationships>
</file>

<file path=ppt/slides/_rels/slide1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9.xml"/></Relationships>
</file>

<file path=ppt/slides/_rels/slide1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0.xml"/></Relationships>
</file>

<file path=ppt/slides/_rels/slide1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1.xml"/></Relationships>
</file>

<file path=ppt/slides/_rels/slide1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2.xml"/></Relationships>
</file>

<file path=ppt/slides/_rels/slide1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3.xml"/></Relationships>
</file>

<file path=ppt/slides/_rels/slide1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4.xml"/></Relationships>
</file>

<file path=ppt/slides/_rels/slide1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5.xml"/></Relationships>
</file>

<file path=ppt/slides/_rels/slide1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6.xml"/></Relationships>
</file>

<file path=ppt/slides/_rels/slide1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7.xml"/></Relationships>
</file>

<file path=ppt/slides/_rels/slide1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.xml"/></Relationships>
</file>

<file path=ppt/slides/_rels/slide11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9.xml"/></Relationships>
</file>

<file path=ppt/slides/_rels/slide11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0.xml"/></Relationships>
</file>

<file path=ppt/slides/_rels/slide1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1.xml"/></Relationships>
</file>

<file path=ppt/slides/_rels/slide11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2.xml"/></Relationships>
</file>

<file path=ppt/slides/_rels/slide1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3.xml"/></Relationships>
</file>

<file path=ppt/slides/_rels/slide11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4.xml"/></Relationships>
</file>

<file path=ppt/slides/_rels/slide1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5.xml"/></Relationships>
</file>

<file path=ppt/slides/_rels/slide1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6.xml"/></Relationships>
</file>

<file path=ppt/slides/_rels/slide1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7.xml"/></Relationships>
</file>

<file path=ppt/slides/_rels/slide1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.xml"/></Relationships>
</file>

<file path=ppt/slides/_rels/slide11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9.xml"/></Relationships>
</file>

<file path=ppt/slides/_rels/slide11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0.xml"/></Relationships>
</file>

<file path=ppt/slides/_rels/slide11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1.xml"/></Relationships>
</file>

<file path=ppt/slides/_rels/slide11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2.xml"/></Relationships>
</file>

<file path=ppt/slides/_rels/slide11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3.xml"/></Relationships>
</file>

<file path=ppt/slides/_rels/slide11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4.xml"/></Relationships>
</file>

<file path=ppt/slides/_rels/slide11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5.xml"/></Relationships>
</file>

<file path=ppt/slides/_rels/slide11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6.xml"/></Relationships>
</file>

<file path=ppt/slides/_rels/slide11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7.xml"/></Relationships>
</file>

<file path=ppt/slides/_rels/slide11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8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.xml"/></Relationships>
</file>

<file path=ppt/slides/_rels/slide11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9.xml"/></Relationships>
</file>

<file path=ppt/slides/_rels/slide1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0.xml"/></Relationships>
</file>

<file path=ppt/slides/_rels/slide11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1.xml"/></Relationships>
</file>

<file path=ppt/slides/_rels/slide11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2.xml"/></Relationships>
</file>

<file path=ppt/slides/_rels/slide11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3.xml"/></Relationships>
</file>

<file path=ppt/slides/_rels/slide11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4.xml"/></Relationships>
</file>

<file path=ppt/slides/_rels/slide11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5.xml"/></Relationships>
</file>

<file path=ppt/slides/_rels/slide11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6.xml"/></Relationships>
</file>

<file path=ppt/slides/_rels/slide11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7.xml"/></Relationships>
</file>

<file path=ppt/slides/_rels/slide11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.xml"/></Relationships>
</file>

<file path=ppt/slides/_rels/slide11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9.xml"/></Relationships>
</file>

<file path=ppt/slides/_rels/slide11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0.xml"/></Relationships>
</file>

<file path=ppt/slides/_rels/slide11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1.xml"/></Relationships>
</file>

<file path=ppt/slides/_rels/slide11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2.xml"/></Relationships>
</file>

<file path=ppt/slides/_rels/slide11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3.xml"/></Relationships>
</file>

<file path=ppt/slides/_rels/slide11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4.xml"/></Relationships>
</file>

<file path=ppt/slides/_rels/slide11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5.xml"/></Relationships>
</file>

<file path=ppt/slides/_rels/slide11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6.xml"/></Relationships>
</file>

<file path=ppt/slides/_rels/slide11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7.xml"/></Relationships>
</file>

<file path=ppt/slides/_rels/slide11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.xml"/></Relationships>
</file>

<file path=ppt/slides/_rels/slide11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9.xml"/></Relationships>
</file>

<file path=ppt/slides/_rels/slide11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0.xml"/></Relationships>
</file>

<file path=ppt/slides/_rels/slide11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1.xml"/></Relationships>
</file>

<file path=ppt/slides/_rels/slide11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2.xml"/></Relationships>
</file>

<file path=ppt/slides/_rels/slide11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3.xml"/></Relationships>
</file>

<file path=ppt/slides/_rels/slide11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4.xml"/></Relationships>
</file>

<file path=ppt/slides/_rels/slide1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5.xml"/></Relationships>
</file>

<file path=ppt/slides/_rels/slide1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6.xml"/></Relationships>
</file>

<file path=ppt/slides/_rels/slide11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7.xml"/></Relationships>
</file>

<file path=ppt/slides/_rels/slide11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8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.xml"/></Relationships>
</file>

<file path=ppt/slides/_rels/slide11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9.xml"/></Relationships>
</file>

<file path=ppt/slides/_rels/slide11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0.xml"/></Relationships>
</file>

<file path=ppt/slides/_rels/slide11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1.xml"/></Relationships>
</file>

<file path=ppt/slides/_rels/slide11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2.xml"/></Relationships>
</file>

<file path=ppt/slides/_rels/slide11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3.xml"/></Relationships>
</file>

<file path=ppt/slides/_rels/slide11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4.xml"/></Relationships>
</file>

<file path=ppt/slides/_rels/slide11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5.xml"/></Relationships>
</file>

<file path=ppt/slides/_rels/slide11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6.xml"/></Relationships>
</file>

<file path=ppt/slides/_rels/slide11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7.xml"/></Relationships>
</file>

<file path=ppt/slides/_rels/slide11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.xml"/></Relationships>
</file>

<file path=ppt/slides/_rels/slide11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9.xml"/></Relationships>
</file>

<file path=ppt/slides/_rels/slide11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0.xml"/></Relationships>
</file>

<file path=ppt/slides/_rels/slide11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1.xml"/></Relationships>
</file>

<file path=ppt/slides/_rels/slide11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2.xml"/></Relationships>
</file>

<file path=ppt/slides/_rels/slide11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3.xml"/></Relationships>
</file>

<file path=ppt/slides/_rels/slide11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4.xml"/></Relationships>
</file>

<file path=ppt/slides/_rels/slide11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5.xml"/></Relationships>
</file>

<file path=ppt/slides/_rels/slide11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6.xml"/></Relationships>
</file>

<file path=ppt/slides/_rels/slide11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7.xml"/></Relationships>
</file>

<file path=ppt/slides/_rels/slide11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.xml"/></Relationships>
</file>

<file path=ppt/slides/_rels/slide12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9.xml"/></Relationships>
</file>

<file path=ppt/slides/_rels/slide12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0.xml"/></Relationships>
</file>

<file path=ppt/slides/_rels/slide12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1.xml"/></Relationships>
</file>

<file path=ppt/slides/_rels/slide12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2.xml"/></Relationships>
</file>

<file path=ppt/slides/_rels/slide12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3.xml"/></Relationships>
</file>

<file path=ppt/slides/_rels/slide12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4.xml"/></Relationships>
</file>

<file path=ppt/slides/_rels/slide12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5.xml"/></Relationships>
</file>

<file path=ppt/slides/_rels/slide12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6.xml"/></Relationships>
</file>

<file path=ppt/slides/_rels/slide12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7.xml"/></Relationships>
</file>

<file path=ppt/slides/_rels/slide12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8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.xml"/></Relationships>
</file>

<file path=ppt/slides/_rels/slide12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9.xml"/></Relationships>
</file>

<file path=ppt/slides/_rels/slide12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0.xml"/></Relationships>
</file>

<file path=ppt/slides/_rels/slide12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1.xml"/></Relationships>
</file>

<file path=ppt/slides/_rels/slide12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2.xml"/></Relationships>
</file>

<file path=ppt/slides/_rels/slide12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3.xml"/></Relationships>
</file>

<file path=ppt/slides/_rels/slide12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4.xml"/></Relationships>
</file>

<file path=ppt/slides/_rels/slide12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5.xml"/></Relationships>
</file>

<file path=ppt/slides/_rels/slide12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6.xml"/></Relationships>
</file>

<file path=ppt/slides/_rels/slide12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7.xml"/></Relationships>
</file>

<file path=ppt/slides/_rels/slide12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.xml"/></Relationships>
</file>

<file path=ppt/slides/_rels/slide12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9.xml"/></Relationships>
</file>

<file path=ppt/slides/_rels/slide12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0.xml"/></Relationships>
</file>

<file path=ppt/slides/_rels/slide12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1.xml"/></Relationships>
</file>

<file path=ppt/slides/_rels/slide12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2.xml"/></Relationships>
</file>

<file path=ppt/slides/_rels/slide12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3.xml"/></Relationships>
</file>

<file path=ppt/slides/_rels/slide12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4.xml"/></Relationships>
</file>

<file path=ppt/slides/_rels/slide12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5.xml"/></Relationships>
</file>

<file path=ppt/slides/_rels/slide12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6.xml"/></Relationships>
</file>

<file path=ppt/slides/_rels/slide12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7.xml"/></Relationships>
</file>

<file path=ppt/slides/_rels/slide12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.xml"/></Relationships>
</file>

<file path=ppt/slides/_rels/slide12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9.xml"/></Relationships>
</file>

<file path=ppt/slides/_rels/slide12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0.xml"/></Relationships>
</file>

<file path=ppt/slides/_rels/slide12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1.xml"/></Relationships>
</file>

<file path=ppt/slides/_rels/slide12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2.xml"/></Relationships>
</file>

<file path=ppt/slides/_rels/slide12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3.xml"/></Relationships>
</file>

<file path=ppt/slides/_rels/slide12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4.xml"/></Relationships>
</file>

<file path=ppt/slides/_rels/slide12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5.xml"/></Relationships>
</file>

<file path=ppt/slides/_rels/slide12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6.xml"/></Relationships>
</file>

<file path=ppt/slides/_rels/slide12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7.xml"/></Relationships>
</file>

<file path=ppt/slides/_rels/slide12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.xml"/></Relationships>
</file>

<file path=ppt/slides/_rels/slide12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9.xml"/></Relationships>
</file>

<file path=ppt/slides/_rels/slide12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0.xml"/></Relationships>
</file>

<file path=ppt/slides/_rels/slide12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1.xml"/></Relationships>
</file>

<file path=ppt/slides/_rels/slide12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2.xml"/></Relationships>
</file>

<file path=ppt/slides/_rels/slide12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3.xml"/></Relationships>
</file>

<file path=ppt/slides/_rels/slide12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4.xml"/></Relationships>
</file>

<file path=ppt/slides/_rels/slide12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5.xml"/></Relationships>
</file>

<file path=ppt/slides/_rels/slide12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6.xml"/></Relationships>
</file>

<file path=ppt/slides/_rels/slide12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7.xml"/></Relationships>
</file>

<file path=ppt/slides/_rels/slide12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.xml"/></Relationships>
</file>

<file path=ppt/slides/_rels/slide12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9.xml"/></Relationships>
</file>

<file path=ppt/slides/_rels/slide12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0.xml"/></Relationships>
</file>

<file path=ppt/slides/_rels/slide12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1.xml"/></Relationships>
</file>

<file path=ppt/slides/_rels/slide12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2.xml"/></Relationships>
</file>

<file path=ppt/slides/_rels/slide12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3.xml"/></Relationships>
</file>

<file path=ppt/slides/_rels/slide12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4.xml"/></Relationships>
</file>

<file path=ppt/slides/_rels/slide12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5.xml"/></Relationships>
</file>

<file path=ppt/slides/_rels/slide12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6.xml"/></Relationships>
</file>

<file path=ppt/slides/_rels/slide12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7.xml"/></Relationships>
</file>

<file path=ppt/slides/_rels/slide12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8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.xml"/></Relationships>
</file>

<file path=ppt/slides/_rels/slide12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9.xml"/></Relationships>
</file>

<file path=ppt/slides/_rels/slide12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0.xml"/></Relationships>
</file>

<file path=ppt/slides/_rels/slide12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1.xml"/></Relationships>
</file>

<file path=ppt/slides/_rels/slide12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2.xml"/></Relationships>
</file>

<file path=ppt/slides/_rels/slide12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3.xml"/></Relationships>
</file>

<file path=ppt/slides/_rels/slide12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4.xml"/></Relationships>
</file>

<file path=ppt/slides/_rels/slide12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5.xml"/></Relationships>
</file>

<file path=ppt/slides/_rels/slide12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6.xml"/></Relationships>
</file>

<file path=ppt/slides/_rels/slide12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7.xml"/></Relationships>
</file>

<file path=ppt/slides/_rels/slide12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8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.xml"/></Relationships>
</file>

<file path=ppt/slides/_rels/slide12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9.xml"/></Relationships>
</file>

<file path=ppt/slides/_rels/slide12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0.xml"/></Relationships>
</file>

<file path=ppt/slides/_rels/slide12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1.xml"/></Relationships>
</file>

<file path=ppt/slides/_rels/slide12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2.xml"/></Relationships>
</file>

<file path=ppt/slides/_rels/slide12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3.xml"/></Relationships>
</file>

<file path=ppt/slides/_rels/slide12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4.xml"/></Relationships>
</file>

<file path=ppt/slides/_rels/slide12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5.xml"/></Relationships>
</file>

<file path=ppt/slides/_rels/slide12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6.xml"/></Relationships>
</file>

<file path=ppt/slides/_rels/slide12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7.xml"/></Relationships>
</file>

<file path=ppt/slides/_rels/slide12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.xml"/></Relationships>
</file>

<file path=ppt/slides/_rels/slide12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9.xml"/></Relationships>
</file>

<file path=ppt/slides/_rels/slide12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0.xml"/></Relationships>
</file>

<file path=ppt/slides/_rels/slide12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1.xml"/></Relationships>
</file>

<file path=ppt/slides/_rels/slide12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2.xml"/></Relationships>
</file>

<file path=ppt/slides/_rels/slide12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3.xml"/></Relationships>
</file>

<file path=ppt/slides/_rels/slide12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4.xml"/></Relationships>
</file>

<file path=ppt/slides/_rels/slide12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5.xml"/></Relationships>
</file>

<file path=ppt/slides/_rels/slide12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6.xml"/></Relationships>
</file>

<file path=ppt/slides/_rels/slide12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7.xml"/></Relationships>
</file>

<file path=ppt/slides/_rels/slide12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.xml"/></Relationships>
</file>

<file path=ppt/slides/_rels/slide12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9.xml"/></Relationships>
</file>

<file path=ppt/slides/_rels/slide12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0.xml"/></Relationships>
</file>

<file path=ppt/slides/_rels/slide12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1.xml"/></Relationships>
</file>

<file path=ppt/slides/_rels/slide12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2.xml"/></Relationships>
</file>

<file path=ppt/slides/_rels/slide12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3.xml"/></Relationships>
</file>

<file path=ppt/slides/_rels/slide12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4.xml"/></Relationships>
</file>

<file path=ppt/slides/_rels/slide12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5.xml"/></Relationships>
</file>

<file path=ppt/slides/_rels/slide12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6.xml"/></Relationships>
</file>

<file path=ppt/slides/_rels/slide12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7.xml"/></Relationships>
</file>

<file path=ppt/slides/_rels/slide12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.xml"/></Relationships>
</file>

<file path=ppt/slides/_rels/slide13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9.xml"/></Relationships>
</file>

<file path=ppt/slides/_rels/slide13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0.xml"/></Relationships>
</file>

<file path=ppt/slides/_rels/slide13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1.xml"/></Relationships>
</file>

<file path=ppt/slides/_rels/slide13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2.xml"/></Relationships>
</file>

<file path=ppt/slides/_rels/slide13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3.xml"/></Relationships>
</file>

<file path=ppt/slides/_rels/slide13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4.xml"/></Relationships>
</file>

<file path=ppt/slides/_rels/slide13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5.xml"/></Relationships>
</file>

<file path=ppt/slides/_rels/slide13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6.xml"/></Relationships>
</file>

<file path=ppt/slides/_rels/slide13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7.xml"/></Relationships>
</file>

<file path=ppt/slides/_rels/slide13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8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.xml"/></Relationships>
</file>

<file path=ppt/slides/_rels/slide13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9.xml"/></Relationships>
</file>

<file path=ppt/slides/_rels/slide13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0.xml"/></Relationships>
</file>

<file path=ppt/slides/_rels/slide13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1.xml"/></Relationships>
</file>

<file path=ppt/slides/_rels/slide13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2.xml"/></Relationships>
</file>

<file path=ppt/slides/_rels/slide13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3.xml"/></Relationships>
</file>

<file path=ppt/slides/_rels/slide13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4.xml"/></Relationships>
</file>

<file path=ppt/slides/_rels/slide13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5.xml"/></Relationships>
</file>

<file path=ppt/slides/_rels/slide13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6.xml"/></Relationships>
</file>

<file path=ppt/slides/_rels/slide13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7.xml"/></Relationships>
</file>

<file path=ppt/slides/_rels/slide13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.xml"/></Relationships>
</file>

<file path=ppt/slides/_rels/slide13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9.xml"/></Relationships>
</file>

<file path=ppt/slides/_rels/slide13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0.xml"/></Relationships>
</file>

<file path=ppt/slides/_rels/slide13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1.xml"/></Relationships>
</file>

<file path=ppt/slides/_rels/slide13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2.xml"/></Relationships>
</file>

<file path=ppt/slides/_rels/slide13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3.xml"/></Relationships>
</file>

<file path=ppt/slides/_rels/slide13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4.xml"/></Relationships>
</file>

<file path=ppt/slides/_rels/slide13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5.xml"/></Relationships>
</file>

<file path=ppt/slides/_rels/slide13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6.xml"/></Relationships>
</file>

<file path=ppt/slides/_rels/slide13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7.xml"/></Relationships>
</file>

<file path=ppt/slides/_rels/slide13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.xml"/></Relationships>
</file>

<file path=ppt/slides/_rels/slide13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9.xml"/></Relationships>
</file>

<file path=ppt/slides/_rels/slide13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0.xml"/></Relationships>
</file>

<file path=ppt/slides/_rels/slide13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1.xml"/></Relationships>
</file>

<file path=ppt/slides/_rels/slide13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2.xml"/></Relationships>
</file>

<file path=ppt/slides/_rels/slide13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3.xml"/></Relationships>
</file>

<file path=ppt/slides/_rels/slide13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4.xml"/></Relationships>
</file>

<file path=ppt/slides/_rels/slide13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5.xml"/></Relationships>
</file>

<file path=ppt/slides/_rels/slide13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6.xml"/></Relationships>
</file>

<file path=ppt/slides/_rels/slide13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7.xml"/></Relationships>
</file>

<file path=ppt/slides/_rels/slide13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8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.xml"/></Relationships>
</file>

<file path=ppt/slides/_rels/slide13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9.xml"/></Relationships>
</file>

<file path=ppt/slides/_rels/slide13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0.xml"/></Relationships>
</file>

<file path=ppt/slides/_rels/slide13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1.xml"/></Relationships>
</file>

<file path=ppt/slides/_rels/slide13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2.xml"/></Relationships>
</file>

<file path=ppt/slides/_rels/slide13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3.xml"/></Relationships>
</file>

<file path=ppt/slides/_rels/slide13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4.xml"/></Relationships>
</file>

<file path=ppt/slides/_rels/slide13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5.xml"/></Relationships>
</file>

<file path=ppt/slides/_rels/slide13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6.xml"/></Relationships>
</file>

<file path=ppt/slides/_rels/slide13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7.xml"/></Relationships>
</file>

<file path=ppt/slides/_rels/slide13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8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.xml"/></Relationships>
</file>

<file path=ppt/slides/_rels/slide13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9.xml"/></Relationships>
</file>

<file path=ppt/slides/_rels/slide13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0.xml"/></Relationships>
</file>

<file path=ppt/slides/_rels/slide13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1.xml"/></Relationships>
</file>

<file path=ppt/slides/_rels/slide13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2.xml"/></Relationships>
</file>

<file path=ppt/slides/_rels/slide13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3.xml"/></Relationships>
</file>

<file path=ppt/slides/_rels/slide13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4.xml"/></Relationships>
</file>

<file path=ppt/slides/_rels/slide13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5.xml"/></Relationships>
</file>

<file path=ppt/slides/_rels/slide13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6.xml"/></Relationships>
</file>

<file path=ppt/slides/_rels/slide13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7.xml"/></Relationships>
</file>

<file path=ppt/slides/_rels/slide13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.xml"/></Relationships>
</file>

<file path=ppt/slides/_rels/slide13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9.xml"/></Relationships>
</file>

<file path=ppt/slides/_rels/slide13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0.xml"/></Relationships>
</file>

<file path=ppt/slides/_rels/slide13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1.xml"/></Relationships>
</file>

<file path=ppt/slides/_rels/slide13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2.xml"/></Relationships>
</file>

<file path=ppt/slides/_rels/slide13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3.xml"/></Relationships>
</file>

<file path=ppt/slides/_rels/slide13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4.xml"/></Relationships>
</file>

<file path=ppt/slides/_rels/slide13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5.xml"/></Relationships>
</file>

<file path=ppt/slides/_rels/slide13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6.xml"/></Relationships>
</file>

<file path=ppt/slides/_rels/slide13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7.xml"/></Relationships>
</file>

<file path=ppt/slides/_rels/slide13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.xml"/></Relationships>
</file>

<file path=ppt/slides/_rels/slide13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9.xml"/></Relationships>
</file>

<file path=ppt/slides/_rels/slide13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0.xml"/></Relationships>
</file>

<file path=ppt/slides/_rels/slide13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1.xml"/></Relationships>
</file>

<file path=ppt/slides/_rels/slide13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2.xml"/></Relationships>
</file>

<file path=ppt/slides/_rels/slide13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3.xml"/></Relationships>
</file>

<file path=ppt/slides/_rels/slide13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4.xml"/></Relationships>
</file>

<file path=ppt/slides/_rels/slide13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5.xml"/></Relationships>
</file>

<file path=ppt/slides/_rels/slide13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6.xml"/></Relationships>
</file>

<file path=ppt/slides/_rels/slide13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7.xml"/></Relationships>
</file>

<file path=ppt/slides/_rels/slide13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.xml"/></Relationships>
</file>

<file path=ppt/slides/_rels/slide13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9.xml"/></Relationships>
</file>

<file path=ppt/slides/_rels/slide13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0.xml"/></Relationships>
</file>

<file path=ppt/slides/_rels/slide13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1.xml"/></Relationships>
</file>

<file path=ppt/slides/_rels/slide13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2.xml"/></Relationships>
</file>

<file path=ppt/slides/_rels/slide13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3.xml"/></Relationships>
</file>

<file path=ppt/slides/_rels/slide13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4.xml"/></Relationships>
</file>

<file path=ppt/slides/_rels/slide13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5.xml"/></Relationships>
</file>

<file path=ppt/slides/_rels/slide13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6.xml"/></Relationships>
</file>

<file path=ppt/slides/_rels/slide13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7.xml"/></Relationships>
</file>

<file path=ppt/slides/_rels/slide13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8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.xml"/></Relationships>
</file>

<file path=ppt/slides/_rels/slide13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9.xml"/></Relationships>
</file>

<file path=ppt/slides/_rels/slide13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0.xml"/></Relationships>
</file>

<file path=ppt/slides/_rels/slide13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1.xml"/></Relationships>
</file>

<file path=ppt/slides/_rels/slide13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2.xml"/></Relationships>
</file>

<file path=ppt/slides/_rels/slide13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3.xml"/></Relationships>
</file>

<file path=ppt/slides/_rels/slide13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4.xml"/></Relationships>
</file>

<file path=ppt/slides/_rels/slide13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5.xml"/></Relationships>
</file>

<file path=ppt/slides/_rels/slide13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6.xml"/></Relationships>
</file>

<file path=ppt/slides/_rels/slide13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7.xml"/></Relationships>
</file>

<file path=ppt/slides/_rels/slide13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.xml"/></Relationships>
</file>

<file path=ppt/slides/_rels/slide14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9.xml"/></Relationships>
</file>

<file path=ppt/slides/_rels/slide14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0.xml"/></Relationships>
</file>

<file path=ppt/slides/_rels/slide14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1.xml"/></Relationships>
</file>

<file path=ppt/slides/_rels/slide14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2.xml"/></Relationships>
</file>

<file path=ppt/slides/_rels/slide14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3.xml"/></Relationships>
</file>

<file path=ppt/slides/_rels/slide14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4.xml"/></Relationships>
</file>

<file path=ppt/slides/_rels/slide14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5.xml"/></Relationships>
</file>

<file path=ppt/slides/_rels/slide14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6.xml"/></Relationships>
</file>

<file path=ppt/slides/_rels/slide14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7.xml"/></Relationships>
</file>

<file path=ppt/slides/_rels/slide14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8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.xml"/></Relationships>
</file>

<file path=ppt/slides/_rels/slide14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9.xml"/></Relationships>
</file>

<file path=ppt/slides/_rels/slide14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0.xml"/></Relationships>
</file>

<file path=ppt/slides/_rels/slide14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1.xml"/></Relationships>
</file>

<file path=ppt/slides/_rels/slide14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2.xml"/></Relationships>
</file>

<file path=ppt/slides/_rels/slide14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3.xml"/></Relationships>
</file>

<file path=ppt/slides/_rels/slide14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4.xml"/></Relationships>
</file>

<file path=ppt/slides/_rels/slide14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5.xml"/></Relationships>
</file>

<file path=ppt/slides/_rels/slide14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6.xml"/></Relationships>
</file>

<file path=ppt/slides/_rels/slide14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7.xml"/></Relationships>
</file>

<file path=ppt/slides/_rels/slide14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8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.xml"/></Relationships>
</file>

<file path=ppt/slides/_rels/slide14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9.xml"/></Relationships>
</file>

<file path=ppt/slides/_rels/slide14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0.xml"/></Relationships>
</file>

<file path=ppt/slides/_rels/slide14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1.xml"/></Relationships>
</file>

<file path=ppt/slides/_rels/slide14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2.xml"/></Relationships>
</file>

<file path=ppt/slides/_rels/slide14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3.xml"/></Relationships>
</file>

<file path=ppt/slides/_rels/slide14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4.xml"/></Relationships>
</file>

<file path=ppt/slides/_rels/slide14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5.xml"/></Relationships>
</file>

<file path=ppt/slides/_rels/slide14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6.xml"/></Relationships>
</file>

<file path=ppt/slides/_rels/slide14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7.xml"/></Relationships>
</file>

<file path=ppt/slides/_rels/slide14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8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.xml"/></Relationships>
</file>

<file path=ppt/slides/_rels/slide14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9.xml"/></Relationships>
</file>

<file path=ppt/slides/_rels/slide14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0.xml"/></Relationships>
</file>

<file path=ppt/slides/_rels/slide14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1.xml"/></Relationships>
</file>

<file path=ppt/slides/_rels/slide14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2.xml"/></Relationships>
</file>

<file path=ppt/slides/_rels/slide14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3.xml"/></Relationships>
</file>

<file path=ppt/slides/_rels/slide14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4.xml"/></Relationships>
</file>

<file path=ppt/slides/_rels/slide14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5.xml"/></Relationships>
</file>

<file path=ppt/slides/_rels/slide14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6.xml"/></Relationships>
</file>

<file path=ppt/slides/_rels/slide14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7.xml"/></Relationships>
</file>

<file path=ppt/slides/_rels/slide14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8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.xml"/></Relationships>
</file>

<file path=ppt/slides/_rels/slide14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9.xml"/></Relationships>
</file>

<file path=ppt/slides/_rels/slide14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0.xml"/></Relationships>
</file>

<file path=ppt/slides/_rels/slide14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1.xml"/></Relationships>
</file>

<file path=ppt/slides/_rels/slide14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2.xml"/></Relationships>
</file>

<file path=ppt/slides/_rels/slide14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3.xml"/></Relationships>
</file>

<file path=ppt/slides/_rels/slide14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4.xml"/></Relationships>
</file>

<file path=ppt/slides/_rels/slide14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5.xml"/></Relationships>
</file>

<file path=ppt/slides/_rels/slide14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6.xml"/></Relationships>
</file>

<file path=ppt/slides/_rels/slide14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7.xml"/></Relationships>
</file>

<file path=ppt/slides/_rels/slide14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8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.xml"/></Relationships>
</file>

<file path=ppt/slides/_rels/slide14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9.xml"/></Relationships>
</file>

<file path=ppt/slides/_rels/slide14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0.xml"/></Relationships>
</file>

<file path=ppt/slides/_rels/slide14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1.xml"/></Relationships>
</file>

<file path=ppt/slides/_rels/slide14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2.xml"/></Relationships>
</file>

<file path=ppt/slides/_rels/slide14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3.xml"/></Relationships>
</file>

<file path=ppt/slides/_rels/slide14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4.xml"/></Relationships>
</file>

<file path=ppt/slides/_rels/slide14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5.xml"/></Relationships>
</file>

<file path=ppt/slides/_rels/slide14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6.xml"/></Relationships>
</file>

<file path=ppt/slides/_rels/slide14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7.xml"/></Relationships>
</file>

<file path=ppt/slides/_rels/slide14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8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.xml"/></Relationships>
</file>

<file path=ppt/slides/_rels/slide14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9.xml"/></Relationships>
</file>

<file path=ppt/slides/_rels/slide14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0.xml"/></Relationships>
</file>

<file path=ppt/slides/_rels/slide14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1.xml"/></Relationships>
</file>

<file path=ppt/slides/_rels/slide14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2.xml"/></Relationships>
</file>

<file path=ppt/slides/_rels/slide14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3.xml"/></Relationships>
</file>

<file path=ppt/slides/_rels/slide14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4.xml"/></Relationships>
</file>

<file path=ppt/slides/_rels/slide14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5.xml"/></Relationships>
</file>

<file path=ppt/slides/_rels/slide14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6.xml"/></Relationships>
</file>

<file path=ppt/slides/_rels/slide14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7.xml"/></Relationships>
</file>

<file path=ppt/slides/_rels/slide14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8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.xml"/></Relationships>
</file>

<file path=ppt/slides/_rels/slide14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9.xml"/></Relationships>
</file>

<file path=ppt/slides/_rels/slide14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0.xml"/></Relationships>
</file>

<file path=ppt/slides/_rels/slide14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1.xml"/></Relationships>
</file>

<file path=ppt/slides/_rels/slide14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2.xml"/></Relationships>
</file>

<file path=ppt/slides/_rels/slide14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3.xml"/></Relationships>
</file>

<file path=ppt/slides/_rels/slide14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4.xml"/></Relationships>
</file>

<file path=ppt/slides/_rels/slide14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5.xml"/></Relationships>
</file>

<file path=ppt/slides/_rels/slide14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6.xml"/></Relationships>
</file>

<file path=ppt/slides/_rels/slide14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7.xml"/></Relationships>
</file>

<file path=ppt/slides/_rels/slide14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8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.xml"/></Relationships>
</file>

<file path=ppt/slides/_rels/slide14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9.xml"/></Relationships>
</file>

<file path=ppt/slides/_rels/slide14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0.xml"/></Relationships>
</file>

<file path=ppt/slides/_rels/slide14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1.xml"/></Relationships>
</file>

<file path=ppt/slides/_rels/slide14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2.xml"/></Relationships>
</file>

<file path=ppt/slides/_rels/slide14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3.xml"/></Relationships>
</file>

<file path=ppt/slides/_rels/slide14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4.xml"/></Relationships>
</file>

<file path=ppt/slides/_rels/slide14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5.xml"/></Relationships>
</file>

<file path=ppt/slides/_rels/slide14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6.xml"/></Relationships>
</file>

<file path=ppt/slides/_rels/slide14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7.xml"/></Relationships>
</file>

<file path=ppt/slides/_rels/slide14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8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.xml"/></Relationships>
</file>

<file path=ppt/slides/_rels/slide14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9.xml"/></Relationships>
</file>

<file path=ppt/slides/_rels/slide14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0.xml"/></Relationships>
</file>

<file path=ppt/slides/_rels/slide14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1.xml"/></Relationships>
</file>

<file path=ppt/slides/_rels/slide14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2.xml"/></Relationships>
</file>

<file path=ppt/slides/_rels/slide14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3.xml"/></Relationships>
</file>

<file path=ppt/slides/_rels/slide14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4.xml"/></Relationships>
</file>

<file path=ppt/slides/_rels/slide14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5.xml"/></Relationships>
</file>

<file path=ppt/slides/_rels/slide14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6.xml"/></Relationships>
</file>

<file path=ppt/slides/_rels/slide14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7.xml"/></Relationships>
</file>

<file path=ppt/slides/_rels/slide14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.xml"/></Relationships>
</file>

<file path=ppt/slides/_rels/slide15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9.xml"/></Relationships>
</file>

<file path=ppt/slides/_rels/slide15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0.xml"/></Relationships>
</file>

<file path=ppt/slides/_rels/slide15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1.xml"/></Relationships>
</file>

<file path=ppt/slides/_rels/slide15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2.xml"/></Relationships>
</file>

<file path=ppt/slides/_rels/slide15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3.xml"/></Relationships>
</file>

<file path=ppt/slides/_rels/slide15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4.xml"/></Relationships>
</file>

<file path=ppt/slides/_rels/slide15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5.xml"/></Relationships>
</file>

<file path=ppt/slides/_rels/slide15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6.xml"/></Relationships>
</file>

<file path=ppt/slides/_rels/slide15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7.xml"/></Relationships>
</file>

<file path=ppt/slides/_rels/slide15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8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.xml"/></Relationships>
</file>

<file path=ppt/slides/_rels/slide15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9.xml"/></Relationships>
</file>

<file path=ppt/slides/_rels/slide15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0.xml"/></Relationships>
</file>

<file path=ppt/slides/_rels/slide15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1.xml"/></Relationships>
</file>

<file path=ppt/slides/_rels/slide15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2.xml"/></Relationships>
</file>

<file path=ppt/slides/_rels/slide15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3.xml"/></Relationships>
</file>

<file path=ppt/slides/_rels/slide15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4.xml"/></Relationships>
</file>

<file path=ppt/slides/_rels/slide15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5.xml"/></Relationships>
</file>

<file path=ppt/slides/_rels/slide15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6.xml"/></Relationships>
</file>

<file path=ppt/slides/_rels/slide15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7.xml"/></Relationships>
</file>

<file path=ppt/slides/_rels/slide15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8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.xml"/></Relationships>
</file>

<file path=ppt/slides/_rels/slide15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9.xml"/></Relationships>
</file>

<file path=ppt/slides/_rels/slide15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0.xml"/></Relationships>
</file>

<file path=ppt/slides/_rels/slide15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1.xml"/></Relationships>
</file>

<file path=ppt/slides/_rels/slide15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2.xml"/></Relationships>
</file>

<file path=ppt/slides/_rels/slide15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3.xml"/></Relationships>
</file>

<file path=ppt/slides/_rels/slide15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4.xml"/></Relationships>
</file>

<file path=ppt/slides/_rels/slide15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5.xml"/></Relationships>
</file>

<file path=ppt/slides/_rels/slide15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6.xml"/></Relationships>
</file>

<file path=ppt/slides/_rels/slide15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7.xml"/></Relationships>
</file>

<file path=ppt/slides/_rels/slide15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8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.xml"/></Relationships>
</file>

<file path=ppt/slides/_rels/slide15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9.xml"/></Relationships>
</file>

<file path=ppt/slides/_rels/slide15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0.xml"/></Relationships>
</file>

<file path=ppt/slides/_rels/slide15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1.xml"/></Relationships>
</file>

<file path=ppt/slides/_rels/slide15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2.xml"/></Relationships>
</file>

<file path=ppt/slides/_rels/slide15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3.xml"/></Relationships>
</file>

<file path=ppt/slides/_rels/slide15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4.xml"/></Relationships>
</file>

<file path=ppt/slides/_rels/slide15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5.xml"/></Relationships>
</file>

<file path=ppt/slides/_rels/slide15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6.xml"/></Relationships>
</file>

<file path=ppt/slides/_rels/slide15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7.xml"/></Relationships>
</file>

<file path=ppt/slides/_rels/slide15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8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.xml"/></Relationships>
</file>

<file path=ppt/slides/_rels/slide15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9.xml"/></Relationships>
</file>

<file path=ppt/slides/_rels/slide15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0.xml"/></Relationships>
</file>

<file path=ppt/slides/_rels/slide15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1.xml"/></Relationships>
</file>

<file path=ppt/slides/_rels/slide15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2.xml"/></Relationships>
</file>

<file path=ppt/slides/_rels/slide15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3.xml"/></Relationships>
</file>

<file path=ppt/slides/_rels/slide15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4.xml"/></Relationships>
</file>

<file path=ppt/slides/_rels/slide15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5.xml"/></Relationships>
</file>

<file path=ppt/slides/_rels/slide15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6.xml"/></Relationships>
</file>

<file path=ppt/slides/_rels/slide15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7.xml"/></Relationships>
</file>

<file path=ppt/slides/_rels/slide15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8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.xml"/></Relationships>
</file>

<file path=ppt/slides/_rels/slide15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9.xml"/></Relationships>
</file>

<file path=ppt/slides/_rels/slide15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0.xml"/></Relationships>
</file>

<file path=ppt/slides/_rels/slide15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1.xml"/></Relationships>
</file>

<file path=ppt/slides/_rels/slide15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2.xml"/></Relationships>
</file>

<file path=ppt/slides/_rels/slide15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3.xml"/></Relationships>
</file>

<file path=ppt/slides/_rels/slide15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4.xml"/></Relationships>
</file>

<file path=ppt/slides/_rels/slide15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5.xml"/></Relationships>
</file>

<file path=ppt/slides/_rels/slide15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6.xml"/></Relationships>
</file>

<file path=ppt/slides/_rels/slide15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7.xml"/></Relationships>
</file>

<file path=ppt/slides/_rels/slide15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8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.xml"/></Relationships>
</file>

<file path=ppt/slides/_rels/slide15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9.xml"/></Relationships>
</file>

<file path=ppt/slides/_rels/slide15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0.xml"/></Relationships>
</file>

<file path=ppt/slides/_rels/slide15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1.xml"/></Relationships>
</file>

<file path=ppt/slides/_rels/slide15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2.xml"/></Relationships>
</file>

<file path=ppt/slides/_rels/slide15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3.xml"/></Relationships>
</file>

<file path=ppt/slides/_rels/slide15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4.xml"/></Relationships>
</file>

<file path=ppt/slides/_rels/slide15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5.xml"/></Relationships>
</file>

<file path=ppt/slides/_rels/slide15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6.xml"/></Relationships>
</file>

<file path=ppt/slides/_rels/slide15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7.xml"/></Relationships>
</file>

<file path=ppt/slides/_rels/slide15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8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.xml"/></Relationships>
</file>

<file path=ppt/slides/_rels/slide15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9.xml"/></Relationships>
</file>

<file path=ppt/slides/_rels/slide15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0.xml"/></Relationships>
</file>

<file path=ppt/slides/_rels/slide15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1.xml"/></Relationships>
</file>

<file path=ppt/slides/_rels/slide15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2.xml"/></Relationships>
</file>

<file path=ppt/slides/_rels/slide15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3.xml"/></Relationships>
</file>

<file path=ppt/slides/_rels/slide15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4.xml"/></Relationships>
</file>

<file path=ppt/slides/_rels/slide15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5.xml"/></Relationships>
</file>

<file path=ppt/slides/_rels/slide15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6.xml"/></Relationships>
</file>

<file path=ppt/slides/_rels/slide15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7.xml"/></Relationships>
</file>

<file path=ppt/slides/_rels/slide15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8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.xml"/></Relationships>
</file>

<file path=ppt/slides/_rels/slide15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9.xml"/></Relationships>
</file>

<file path=ppt/slides/_rels/slide15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0.xml"/></Relationships>
</file>

<file path=ppt/slides/_rels/slide15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1.xml"/></Relationships>
</file>

<file path=ppt/slides/_rels/slide15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2.xml"/></Relationships>
</file>

<file path=ppt/slides/_rels/slide15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3.xml"/></Relationships>
</file>

<file path=ppt/slides/_rels/slide15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4.xml"/></Relationships>
</file>

<file path=ppt/slides/_rels/slide15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5.xml"/></Relationships>
</file>

<file path=ppt/slides/_rels/slide15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6.xml"/></Relationships>
</file>

<file path=ppt/slides/_rels/slide15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7.xml"/></Relationships>
</file>

<file path=ppt/slides/_rels/slide15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8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.xml"/></Relationships>
</file>

<file path=ppt/slides/_rels/slide15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9.xml"/></Relationships>
</file>

<file path=ppt/slides/_rels/slide15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0.xml"/></Relationships>
</file>

<file path=ppt/slides/_rels/slide15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1.xml"/></Relationships>
</file>

<file path=ppt/slides/_rels/slide15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2.xml"/></Relationships>
</file>

<file path=ppt/slides/_rels/slide15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3.xml"/></Relationships>
</file>

<file path=ppt/slides/_rels/slide15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4.xml"/></Relationships>
</file>

<file path=ppt/slides/_rels/slide15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5.xml"/></Relationships>
</file>

<file path=ppt/slides/_rels/slide15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6.xml"/></Relationships>
</file>

<file path=ppt/slides/_rels/slide15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7.xml"/></Relationships>
</file>

<file path=ppt/slides/_rels/slide15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.xml"/></Relationships>
</file>

<file path=ppt/slides/_rels/slide16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9.xml"/></Relationships>
</file>

<file path=ppt/slides/_rels/slide16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0.xml"/></Relationships>
</file>

<file path=ppt/slides/_rels/slide16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1.xml"/></Relationships>
</file>

<file path=ppt/slides/_rels/slide16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2.xml"/></Relationships>
</file>

<file path=ppt/slides/_rels/slide16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3.xml"/></Relationships>
</file>

<file path=ppt/slides/_rels/slide16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4.xml"/></Relationships>
</file>

<file path=ppt/slides/_rels/slide16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5.xml"/></Relationships>
</file>

<file path=ppt/slides/_rels/slide16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6.xml"/></Relationships>
</file>

<file path=ppt/slides/_rels/slide16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7.xml"/></Relationships>
</file>

<file path=ppt/slides/_rels/slide16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8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.xml"/></Relationships>
</file>

<file path=ppt/slides/_rels/slide16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9.xml"/></Relationships>
</file>

<file path=ppt/slides/_rels/slide16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0.xml"/></Relationships>
</file>

<file path=ppt/slides/_rels/slide16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1.xml"/></Relationships>
</file>

<file path=ppt/slides/_rels/slide16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2.xml"/></Relationships>
</file>

<file path=ppt/slides/_rels/slide16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3.xml"/></Relationships>
</file>

<file path=ppt/slides/_rels/slide16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4.xml"/></Relationships>
</file>

<file path=ppt/slides/_rels/slide16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5.xml"/></Relationships>
</file>

<file path=ppt/slides/_rels/slide16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6.xml"/></Relationships>
</file>

<file path=ppt/slides/_rels/slide16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7.xml"/></Relationships>
</file>

<file path=ppt/slides/_rels/slide16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8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.xml"/></Relationships>
</file>

<file path=ppt/slides/_rels/slide16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9.xml"/></Relationships>
</file>

<file path=ppt/slides/_rels/slide16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0.xml"/></Relationships>
</file>

<file path=ppt/slides/_rels/slide16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1.xml"/></Relationships>
</file>

<file path=ppt/slides/_rels/slide16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2.xml"/></Relationships>
</file>

<file path=ppt/slides/_rels/slide16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3.xml"/></Relationships>
</file>

<file path=ppt/slides/_rels/slide16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4.xml"/></Relationships>
</file>

<file path=ppt/slides/_rels/slide16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5.xml"/></Relationships>
</file>

<file path=ppt/slides/_rels/slide16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6.xml"/></Relationships>
</file>

<file path=ppt/slides/_rels/slide16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7.xml"/></Relationships>
</file>

<file path=ppt/slides/_rels/slide16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8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.xml"/></Relationships>
</file>

<file path=ppt/slides/_rels/slide16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9.xml"/></Relationships>
</file>

<file path=ppt/slides/_rels/slide16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0.xml"/></Relationships>
</file>

<file path=ppt/slides/_rels/slide16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1.xml"/></Relationships>
</file>

<file path=ppt/slides/_rels/slide16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2.xml"/></Relationships>
</file>

<file path=ppt/slides/_rels/slide16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3.xml"/></Relationships>
</file>

<file path=ppt/slides/_rels/slide16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4.xml"/></Relationships>
</file>

<file path=ppt/slides/_rels/slide16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5.xml"/></Relationships>
</file>

<file path=ppt/slides/_rels/slide16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6.xml"/></Relationships>
</file>

<file path=ppt/slides/_rels/slide16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7.xml"/></Relationships>
</file>

<file path=ppt/slides/_rels/slide16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8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.xml"/></Relationships>
</file>

<file path=ppt/slides/_rels/slide16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9.xml"/></Relationships>
</file>

<file path=ppt/slides/_rels/slide16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0.xml"/></Relationships>
</file>

<file path=ppt/slides/_rels/slide16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1.xml"/></Relationships>
</file>

<file path=ppt/slides/_rels/slide16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2.xml"/></Relationships>
</file>

<file path=ppt/slides/_rels/slide16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3.xml"/></Relationships>
</file>

<file path=ppt/slides/_rels/slide16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4.xml"/></Relationships>
</file>

<file path=ppt/slides/_rels/slide16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5.xml"/></Relationships>
</file>

<file path=ppt/slides/_rels/slide16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6.xml"/></Relationships>
</file>

<file path=ppt/slides/_rels/slide16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7.xml"/></Relationships>
</file>

<file path=ppt/slides/_rels/slide16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8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.xml"/></Relationships>
</file>

<file path=ppt/slides/_rels/slide16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9.xml"/></Relationships>
</file>

<file path=ppt/slides/_rels/slide16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0.xml"/></Relationships>
</file>

<file path=ppt/slides/_rels/slide16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1.xml"/></Relationships>
</file>

<file path=ppt/slides/_rels/slide16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2.xml"/></Relationships>
</file>

<file path=ppt/slides/_rels/slide16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3.xml"/></Relationships>
</file>

<file path=ppt/slides/_rels/slide16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4.xml"/></Relationships>
</file>

<file path=ppt/slides/_rels/slide16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5.xml"/></Relationships>
</file>

<file path=ppt/slides/_rels/slide16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6.xml"/></Relationships>
</file>

<file path=ppt/slides/_rels/slide16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7.xml"/></Relationships>
</file>

<file path=ppt/slides/_rels/slide16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8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.xml"/></Relationships>
</file>

<file path=ppt/slides/_rels/slide16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9.xml"/></Relationships>
</file>

<file path=ppt/slides/_rels/slide16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0.xml"/></Relationships>
</file>

<file path=ppt/slides/_rels/slide16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1.xml"/></Relationships>
</file>

<file path=ppt/slides/_rels/slide16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2.xml"/></Relationships>
</file>

<file path=ppt/slides/_rels/slide16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3.xml"/></Relationships>
</file>

<file path=ppt/slides/_rels/slide16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4.xml"/></Relationships>
</file>

<file path=ppt/slides/_rels/slide16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5.xml"/></Relationships>
</file>

<file path=ppt/slides/_rels/slide16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6.xml"/></Relationships>
</file>

<file path=ppt/slides/_rels/slide16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7.xml"/></Relationships>
</file>

<file path=ppt/slides/_rels/slide16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8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.xml"/></Relationships>
</file>

<file path=ppt/slides/_rels/slide16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9.xml"/></Relationships>
</file>

<file path=ppt/slides/_rels/slide16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0.xml"/></Relationships>
</file>

<file path=ppt/slides/_rels/slide16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1.xml"/></Relationships>
</file>

<file path=ppt/slides/_rels/slide16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2.xml"/></Relationships>
</file>

<file path=ppt/slides/_rels/slide16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3.xml"/></Relationships>
</file>

<file path=ppt/slides/_rels/slide16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4.xml"/></Relationships>
</file>

<file path=ppt/slides/_rels/slide16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5.xml"/></Relationships>
</file>

<file path=ppt/slides/_rels/slide16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6.xml"/></Relationships>
</file>

<file path=ppt/slides/_rels/slide16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7.xml"/></Relationships>
</file>

<file path=ppt/slides/_rels/slide16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8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.xml"/></Relationships>
</file>

<file path=ppt/slides/_rels/slide16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9.xml"/></Relationships>
</file>

<file path=ppt/slides/_rels/slide16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0.xml"/></Relationships>
</file>

<file path=ppt/slides/_rels/slide16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1.xml"/></Relationships>
</file>

<file path=ppt/slides/_rels/slide16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2.xml"/></Relationships>
</file>

<file path=ppt/slides/_rels/slide16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3.xml"/></Relationships>
</file>

<file path=ppt/slides/_rels/slide16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4.xml"/></Relationships>
</file>

<file path=ppt/slides/_rels/slide16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5.xml"/></Relationships>
</file>

<file path=ppt/slides/_rels/slide16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6.xml"/></Relationships>
</file>

<file path=ppt/slides/_rels/slide16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7.xml"/></Relationships>
</file>

<file path=ppt/slides/_rels/slide16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8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.xml"/></Relationships>
</file>

<file path=ppt/slides/_rels/slide16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9.xml"/></Relationships>
</file>

<file path=ppt/slides/_rels/slide16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0.xml"/></Relationships>
</file>

<file path=ppt/slides/_rels/slide16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1.xml"/></Relationships>
</file>

<file path=ppt/slides/_rels/slide16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2.xml"/></Relationships>
</file>

<file path=ppt/slides/_rels/slide16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3.xml"/></Relationships>
</file>

<file path=ppt/slides/_rels/slide16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4.xml"/></Relationships>
</file>

<file path=ppt/slides/_rels/slide16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5.xml"/></Relationships>
</file>

<file path=ppt/slides/_rels/slide16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6.xml"/></Relationships>
</file>

<file path=ppt/slides/_rels/slide16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7.xml"/></Relationships>
</file>

<file path=ppt/slides/_rels/slide16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.xml"/></Relationships>
</file>

<file path=ppt/slides/_rels/slide17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9.xml"/></Relationships>
</file>

<file path=ppt/slides/_rels/slide17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0.xml"/></Relationships>
</file>

<file path=ppt/slides/_rels/slide17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1.xml"/></Relationships>
</file>

<file path=ppt/slides/_rels/slide17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2.xml"/></Relationships>
</file>

<file path=ppt/slides/_rels/slide17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3.xml"/></Relationships>
</file>

<file path=ppt/slides/_rels/slide17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4.xml"/></Relationships>
</file>

<file path=ppt/slides/_rels/slide17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5.xml"/></Relationships>
</file>

<file path=ppt/slides/_rels/slide17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6.xml"/></Relationships>
</file>

<file path=ppt/slides/_rels/slide17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7.xml"/></Relationships>
</file>

<file path=ppt/slides/_rels/slide17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8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.xml"/></Relationships>
</file>

<file path=ppt/slides/_rels/slide17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9.xml"/></Relationships>
</file>

<file path=ppt/slides/_rels/slide17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0.xml"/></Relationships>
</file>

<file path=ppt/slides/_rels/slide17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1.xml"/></Relationships>
</file>

<file path=ppt/slides/_rels/slide17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2.xml"/></Relationships>
</file>

<file path=ppt/slides/_rels/slide17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3.xml"/></Relationships>
</file>

<file path=ppt/slides/_rels/slide17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4.xml"/></Relationships>
</file>

<file path=ppt/slides/_rels/slide17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5.xml"/></Relationships>
</file>

<file path=ppt/slides/_rels/slide17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6.xml"/></Relationships>
</file>

<file path=ppt/slides/_rels/slide17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7.xml"/></Relationships>
</file>

<file path=ppt/slides/_rels/slide17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8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.xml"/></Relationships>
</file>

<file path=ppt/slides/_rels/slide17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9.xml"/></Relationships>
</file>

<file path=ppt/slides/_rels/slide17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0.xml"/></Relationships>
</file>

<file path=ppt/slides/_rels/slide17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1.xml"/></Relationships>
</file>

<file path=ppt/slides/_rels/slide17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2.xml"/></Relationships>
</file>

<file path=ppt/slides/_rels/slide17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3.xml"/></Relationships>
</file>

<file path=ppt/slides/_rels/slide17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4.xml"/></Relationships>
</file>

<file path=ppt/slides/_rels/slide17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5.xml"/></Relationships>
</file>

<file path=ppt/slides/_rels/slide17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6.xml"/></Relationships>
</file>

<file path=ppt/slides/_rels/slide17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7.xml"/></Relationships>
</file>

<file path=ppt/slides/_rels/slide17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8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.xml"/></Relationships>
</file>

<file path=ppt/slides/_rels/slide17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9.xml"/></Relationships>
</file>

<file path=ppt/slides/_rels/slide17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0.xml"/></Relationships>
</file>

<file path=ppt/slides/_rels/slide17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1.xml"/></Relationships>
</file>

<file path=ppt/slides/_rels/slide17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2.xml"/></Relationships>
</file>

<file path=ppt/slides/_rels/slide17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3.xml"/></Relationships>
</file>

<file path=ppt/slides/_rels/slide17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4.xml"/></Relationships>
</file>

<file path=ppt/slides/_rels/slide17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5.xml"/></Relationships>
</file>

<file path=ppt/slides/_rels/slide17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6.xml"/></Relationships>
</file>

<file path=ppt/slides/_rels/slide17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7.xml"/></Relationships>
</file>

<file path=ppt/slides/_rels/slide17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8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.xml"/></Relationships>
</file>

<file path=ppt/slides/_rels/slide17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9.xml"/></Relationships>
</file>

<file path=ppt/slides/_rels/slide17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0.xml"/></Relationships>
</file>

<file path=ppt/slides/_rels/slide17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1.xml"/></Relationships>
</file>

<file path=ppt/slides/_rels/slide17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2.xml"/></Relationships>
</file>

<file path=ppt/slides/_rels/slide17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3.xml"/></Relationships>
</file>

<file path=ppt/slides/_rels/slide17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4.xml"/></Relationships>
</file>

<file path=ppt/slides/_rels/slide17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5.xml"/></Relationships>
</file>

<file path=ppt/slides/_rels/slide17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6.xml"/></Relationships>
</file>

<file path=ppt/slides/_rels/slide17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7.xml"/></Relationships>
</file>

<file path=ppt/slides/_rels/slide17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8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.xml"/></Relationships>
</file>

<file path=ppt/slides/_rels/slide17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9.xml"/></Relationships>
</file>

<file path=ppt/slides/_rels/slide17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0.xml"/></Relationships>
</file>

<file path=ppt/slides/_rels/slide17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1.xml"/></Relationships>
</file>

<file path=ppt/slides/_rels/slide17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2.xml"/></Relationships>
</file>

<file path=ppt/slides/_rels/slide17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3.xml"/></Relationships>
</file>

<file path=ppt/slides/_rels/slide17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4.xml"/></Relationships>
</file>

<file path=ppt/slides/_rels/slide17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5.xml"/></Relationships>
</file>

<file path=ppt/slides/_rels/slide17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6.xml"/></Relationships>
</file>

<file path=ppt/slides/_rels/slide17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7.xml"/></Relationships>
</file>

<file path=ppt/slides/_rels/slide17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.xml"/></Relationships>
</file>

<file path=ppt/slides/_rels/slide17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9.xml"/></Relationships>
</file>

<file path=ppt/slides/_rels/slide17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0.xml"/></Relationships>
</file>

<file path=ppt/slides/_rels/slide17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1.xml"/></Relationships>
</file>

<file path=ppt/slides/_rels/slide17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2.xml"/></Relationships>
</file>

<file path=ppt/slides/_rels/slide17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3.xml"/></Relationships>
</file>

<file path=ppt/slides/_rels/slide17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4.xml"/></Relationships>
</file>

<file path=ppt/slides/_rels/slide17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5.xml"/></Relationships>
</file>

<file path=ppt/slides/_rels/slide17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6.xml"/></Relationships>
</file>

<file path=ppt/slides/_rels/slide17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7.xml"/></Relationships>
</file>

<file path=ppt/slides/_rels/slide17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8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.xml"/></Relationships>
</file>

<file path=ppt/slides/_rels/slide17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9.xml"/></Relationships>
</file>

<file path=ppt/slides/_rels/slide17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0.xml"/></Relationships>
</file>

<file path=ppt/slides/_rels/slide17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1.xml"/></Relationships>
</file>

<file path=ppt/slides/_rels/slide17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2.xml"/></Relationships>
</file>

<file path=ppt/slides/_rels/slide17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3.xml"/></Relationships>
</file>

<file path=ppt/slides/_rels/slide17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4.xml"/></Relationships>
</file>

<file path=ppt/slides/_rels/slide17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5.xml"/></Relationships>
</file>

<file path=ppt/slides/_rels/slide17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6.xml"/></Relationships>
</file>

<file path=ppt/slides/_rels/slide17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7.xml"/></Relationships>
</file>

<file path=ppt/slides/_rels/slide17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8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.xml"/></Relationships>
</file>

<file path=ppt/slides/_rels/slide17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9.xml"/></Relationships>
</file>

<file path=ppt/slides/_rels/slide17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0.xml"/></Relationships>
</file>

<file path=ppt/slides/_rels/slide17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1.xml"/></Relationships>
</file>

<file path=ppt/slides/_rels/slide17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2.xml"/></Relationships>
</file>

<file path=ppt/slides/_rels/slide17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3.xml"/></Relationships>
</file>

<file path=ppt/slides/_rels/slide17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4.xml"/></Relationships>
</file>

<file path=ppt/slides/_rels/slide17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5.xml"/></Relationships>
</file>

<file path=ppt/slides/_rels/slide17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6.xml"/></Relationships>
</file>

<file path=ppt/slides/_rels/slide17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7.xml"/></Relationships>
</file>

<file path=ppt/slides/_rels/slide17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8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.xml"/></Relationships>
</file>

<file path=ppt/slides/_rels/slide17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9.xml"/></Relationships>
</file>

<file path=ppt/slides/_rels/slide17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0.xml"/></Relationships>
</file>

<file path=ppt/slides/_rels/slide17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1.xml"/></Relationships>
</file>

<file path=ppt/slides/_rels/slide17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2.xml"/></Relationships>
</file>

<file path=ppt/slides/_rels/slide17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3.xml"/></Relationships>
</file>

<file path=ppt/slides/_rels/slide17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4.xml"/></Relationships>
</file>

<file path=ppt/slides/_rels/slide17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5.xml"/></Relationships>
</file>

<file path=ppt/slides/_rels/slide17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6.xml"/></Relationships>
</file>

<file path=ppt/slides/_rels/slide17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7.xml"/></Relationships>
</file>

<file path=ppt/slides/_rels/slide17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.xml"/></Relationships>
</file>

<file path=ppt/slides/_rels/slide18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9.xml"/></Relationships>
</file>

<file path=ppt/slides/_rels/slide18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0.xml"/></Relationships>
</file>

<file path=ppt/slides/_rels/slide18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1.xml"/></Relationships>
</file>

<file path=ppt/slides/_rels/slide18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2.xml"/></Relationships>
</file>

<file path=ppt/slides/_rels/slide18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3.xml"/></Relationships>
</file>

<file path=ppt/slides/_rels/slide18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4.xml"/></Relationships>
</file>

<file path=ppt/slides/_rels/slide18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5.xml"/></Relationships>
</file>

<file path=ppt/slides/_rels/slide18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6.xml"/></Relationships>
</file>

<file path=ppt/slides/_rels/slide18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7.xml"/></Relationships>
</file>

<file path=ppt/slides/_rels/slide18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8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.xml"/></Relationships>
</file>

<file path=ppt/slides/_rels/slide18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9.xml"/></Relationships>
</file>

<file path=ppt/slides/_rels/slide18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0.xml"/></Relationships>
</file>

<file path=ppt/slides/_rels/slide18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1.xml"/></Relationships>
</file>

<file path=ppt/slides/_rels/slide18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2.xml"/></Relationships>
</file>

<file path=ppt/slides/_rels/slide18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3.xml"/></Relationships>
</file>

<file path=ppt/slides/_rels/slide18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4.xml"/></Relationships>
</file>

<file path=ppt/slides/_rels/slide18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5.xml"/></Relationships>
</file>

<file path=ppt/slides/_rels/slide18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6.xml"/></Relationships>
</file>

<file path=ppt/slides/_rels/slide18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7.xml"/></Relationships>
</file>

<file path=ppt/slides/_rels/slide18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8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.xml"/></Relationships>
</file>

<file path=ppt/slides/_rels/slide18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9.xml"/></Relationships>
</file>

<file path=ppt/slides/_rels/slide18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0.xml"/></Relationships>
</file>

<file path=ppt/slides/_rels/slide18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1.xml"/></Relationships>
</file>

<file path=ppt/slides/_rels/slide18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2.xml"/></Relationships>
</file>

<file path=ppt/slides/_rels/slide18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3.xml"/></Relationships>
</file>

<file path=ppt/slides/_rels/slide18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4.xml"/></Relationships>
</file>

<file path=ppt/slides/_rels/slide18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5.xml"/></Relationships>
</file>

<file path=ppt/slides/_rels/slide18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6.xml"/></Relationships>
</file>

<file path=ppt/slides/_rels/slide18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7.xml"/></Relationships>
</file>

<file path=ppt/slides/_rels/slide18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8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.xml"/></Relationships>
</file>

<file path=ppt/slides/_rels/slide18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9.xml"/></Relationships>
</file>

<file path=ppt/slides/_rels/slide18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0.xml"/></Relationships>
</file>

<file path=ppt/slides/_rels/slide18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1.xml"/></Relationships>
</file>

<file path=ppt/slides/_rels/slide18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2.xml"/></Relationships>
</file>

<file path=ppt/slides/_rels/slide18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3.xml"/></Relationships>
</file>

<file path=ppt/slides/_rels/slide18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4.xml"/></Relationships>
</file>

<file path=ppt/slides/_rels/slide18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5.xml"/></Relationships>
</file>

<file path=ppt/slides/_rels/slide18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6.xml"/></Relationships>
</file>

<file path=ppt/slides/_rels/slide18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7.xml"/></Relationships>
</file>

<file path=ppt/slides/_rels/slide18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8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.xml"/></Relationships>
</file>

<file path=ppt/slides/_rels/slide18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9.xml"/></Relationships>
</file>

<file path=ppt/slides/_rels/slide18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0.xml"/></Relationships>
</file>

<file path=ppt/slides/_rels/slide18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1.xml"/></Relationships>
</file>

<file path=ppt/slides/_rels/slide18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2.xml"/></Relationships>
</file>

<file path=ppt/slides/_rels/slide18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3.xml"/></Relationships>
</file>

<file path=ppt/slides/_rels/slide18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4.xml"/></Relationships>
</file>

<file path=ppt/slides/_rels/slide18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5.xml"/></Relationships>
</file>

<file path=ppt/slides/_rels/slide18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6.xml"/></Relationships>
</file>

<file path=ppt/slides/_rels/slide18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7.xml"/></Relationships>
</file>

<file path=ppt/slides/_rels/slide18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8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.xml"/></Relationships>
</file>

<file path=ppt/slides/_rels/slide18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9.xml"/></Relationships>
</file>

<file path=ppt/slides/_rels/slide18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0.xml"/></Relationships>
</file>

<file path=ppt/slides/_rels/slide18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1.xml"/></Relationships>
</file>

<file path=ppt/slides/_rels/slide18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2.xml"/></Relationships>
</file>

<file path=ppt/slides/_rels/slide18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3.xml"/></Relationships>
</file>

<file path=ppt/slides/_rels/slide18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4.xml"/></Relationships>
</file>

<file path=ppt/slides/_rels/slide18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5.xml"/></Relationships>
</file>

<file path=ppt/slides/_rels/slide18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6.xml"/></Relationships>
</file>

<file path=ppt/slides/_rels/slide18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8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0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4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6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8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07.xml"/><Relationship Id="rId13" Type="http://schemas.openxmlformats.org/officeDocument/2006/relationships/slide" Target="slide871.xml"/><Relationship Id="rId18" Type="http://schemas.openxmlformats.org/officeDocument/2006/relationships/slide" Target="slide1195.xml"/><Relationship Id="rId26" Type="http://schemas.openxmlformats.org/officeDocument/2006/relationships/slide" Target="slide1711.xml"/><Relationship Id="rId3" Type="http://schemas.openxmlformats.org/officeDocument/2006/relationships/slide" Target="slide3.xml"/><Relationship Id="rId21" Type="http://schemas.openxmlformats.org/officeDocument/2006/relationships/slide" Target="slide1511.xml"/><Relationship Id="rId7" Type="http://schemas.openxmlformats.org/officeDocument/2006/relationships/slide" Target="slide345.xml"/><Relationship Id="rId12" Type="http://schemas.openxmlformats.org/officeDocument/2006/relationships/slide" Target="slide781.xml"/><Relationship Id="rId17" Type="http://schemas.openxmlformats.org/officeDocument/2006/relationships/slide" Target="slide1147.xml"/><Relationship Id="rId25" Type="http://schemas.openxmlformats.org/officeDocument/2006/relationships/slide" Target="slide1699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1073.xml"/><Relationship Id="rId20" Type="http://schemas.openxmlformats.org/officeDocument/2006/relationships/slide" Target="slide1365.xml"/><Relationship Id="rId1" Type="http://schemas.openxmlformats.org/officeDocument/2006/relationships/themeOverride" Target="../theme/themeOverride2.xml"/><Relationship Id="rId6" Type="http://schemas.openxmlformats.org/officeDocument/2006/relationships/slide" Target="slide313.xml"/><Relationship Id="rId11" Type="http://schemas.openxmlformats.org/officeDocument/2006/relationships/slide" Target="slide691.xml"/><Relationship Id="rId24" Type="http://schemas.openxmlformats.org/officeDocument/2006/relationships/slide" Target="slide1603.xml"/><Relationship Id="rId5" Type="http://schemas.openxmlformats.org/officeDocument/2006/relationships/slide" Target="slide173.xml"/><Relationship Id="rId15" Type="http://schemas.openxmlformats.org/officeDocument/2006/relationships/slide" Target="slide933.xml"/><Relationship Id="rId23" Type="http://schemas.openxmlformats.org/officeDocument/2006/relationships/slide" Target="slide1527.xml"/><Relationship Id="rId10" Type="http://schemas.openxmlformats.org/officeDocument/2006/relationships/slide" Target="slide641.xml"/><Relationship Id="rId19" Type="http://schemas.openxmlformats.org/officeDocument/2006/relationships/slide" Target="slide1317.xml"/><Relationship Id="rId4" Type="http://schemas.openxmlformats.org/officeDocument/2006/relationships/slide" Target="slide109.xml"/><Relationship Id="rId9" Type="http://schemas.openxmlformats.org/officeDocument/2006/relationships/slide" Target="slide519.xml"/><Relationship Id="rId14" Type="http://schemas.openxmlformats.org/officeDocument/2006/relationships/slide" Target="slide895.xml"/><Relationship Id="rId22" Type="http://schemas.openxmlformats.org/officeDocument/2006/relationships/slide" Target="slide1523.xml"/><Relationship Id="rId27" Type="http://schemas.openxmlformats.org/officeDocument/2006/relationships/slide" Target="slide18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0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4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5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6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8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0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3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4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5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6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8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0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3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4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5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6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8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0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1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4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5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6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8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0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4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5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6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8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0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1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3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4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5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6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8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0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1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3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4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5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6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8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0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1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3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4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5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6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8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0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1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3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4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5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6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8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0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1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3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4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5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6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8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0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1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3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4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5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6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7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8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0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1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3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4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5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6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7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8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0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1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3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4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5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6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8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0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1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3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4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5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6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8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0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1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3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4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5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6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7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8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0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1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3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4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5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6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7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8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0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1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3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4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5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6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7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8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0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1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3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4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5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6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7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8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0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1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3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4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5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6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7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8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0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1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2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3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4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5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6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7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8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0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1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3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4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5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6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7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8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0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1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2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3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4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5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6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7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8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0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1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2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3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4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5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6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7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8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0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1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2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3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4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5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6.xml"/></Relationships>
</file>

<file path=ppt/slides/_rels/slide4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7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8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0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1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2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3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4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5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6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7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8.xml"/></Relationships>
</file>

<file path=ppt/slides/_rels/slide4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.xml"/></Relationships>
</file>

<file path=ppt/slides/_rels/slide4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0.xml"/></Relationships>
</file>

<file path=ppt/slides/_rels/slide4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1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2.xml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3.xml"/></Relationships>
</file>

<file path=ppt/slides/_rels/slide4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4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5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6.xml"/></Relationships>
</file>

<file path=ppt/slides/_rels/slide4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7.xml"/></Relationships>
</file>

<file path=ppt/slides/_rels/slide4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8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.xml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0.xml"/></Relationships>
</file>

<file path=ppt/slides/_rels/slide4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1.xml"/></Relationships>
</file>

<file path=ppt/slides/_rels/slide4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2.xml"/></Relationships>
</file>

<file path=ppt/slides/_rels/slide4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3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4.xml"/></Relationships>
</file>

<file path=ppt/slides/_rels/slide4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5.xml"/></Relationships>
</file>

<file path=ppt/slides/_rels/slide4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6.xml"/></Relationships>
</file>

<file path=ppt/slides/_rels/slide4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7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8.xml"/></Relationships>
</file>

<file path=ppt/slides/_rels/slide4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.xml"/></Relationships>
</file>

<file path=ppt/slides/_rels/slide4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0.xml"/></Relationships>
</file>

<file path=ppt/slides/_rels/slide4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1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2.xml"/></Relationships>
</file>

<file path=ppt/slides/_rels/slide4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3.xml"/></Relationships>
</file>

<file path=ppt/slides/_rels/slide4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4.xml"/></Relationships>
</file>

<file path=ppt/slides/_rels/slide4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5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6.xml"/></Relationships>
</file>

<file path=ppt/slides/_rels/slide4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7.xml"/></Relationships>
</file>

<file path=ppt/slides/_rels/slide4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8.xml"/></Relationships>
</file>

<file path=ppt/slides/_rels/slide4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0.xml"/></Relationships>
</file>

<file path=ppt/slides/_rels/slide4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1.xml"/></Relationships>
</file>

<file path=ppt/slides/_rels/slide4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2.xml"/></Relationships>
</file>

<file path=ppt/slides/_rels/slide4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3.xml"/></Relationships>
</file>

<file path=ppt/slides/_rels/slide4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4.xml"/></Relationships>
</file>

<file path=ppt/slides/_rels/slide4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5.xml"/></Relationships>
</file>

<file path=ppt/slides/_rels/slide4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6.xml"/></Relationships>
</file>

<file path=ppt/slides/_rels/slide4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7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8.xml"/></Relationships>
</file>

<file path=ppt/slides/_rels/slide4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.xml"/></Relationships>
</file>

<file path=ppt/slides/_rels/slide4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0.xml"/></Relationships>
</file>

<file path=ppt/slides/_rels/slide4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1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2.xml"/></Relationships>
</file>

<file path=ppt/slides/_rels/slide4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3.xml"/></Relationships>
</file>

<file path=ppt/slides/_rels/slide4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4.xml"/></Relationships>
</file>

<file path=ppt/slides/_rels/slide4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5.xml"/></Relationships>
</file>

<file path=ppt/slides/_rels/slide4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6.xml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7.xml"/></Relationships>
</file>

<file path=ppt/slides/_rels/slide4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8.xml"/></Relationships>
</file>

<file path=ppt/slides/_rels/slide4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.xml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0.xml"/></Relationships>
</file>

<file path=ppt/slides/_rels/slide5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1.xml"/></Relationships>
</file>

<file path=ppt/slides/_rels/slide5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2.xml"/></Relationships>
</file>

<file path=ppt/slides/_rels/slide5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3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4.xml"/></Relationships>
</file>

<file path=ppt/slides/_rels/slide5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5.xml"/></Relationships>
</file>

<file path=ppt/slides/_rels/slide5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6.xml"/></Relationships>
</file>

<file path=ppt/slides/_rels/slide5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7.xml"/></Relationships>
</file>

<file path=ppt/slides/_rels/slide5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8.xml"/></Relationships>
</file>

<file path=ppt/slides/_rels/slide5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0.xml"/></Relationships>
</file>

<file path=ppt/slides/_rels/slide5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1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2.xml"/></Relationships>
</file>

<file path=ppt/slides/_rels/slide5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3.xml"/></Relationships>
</file>

<file path=ppt/slides/_rels/slide5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4.xml"/></Relationships>
</file>

<file path=ppt/slides/_rels/slide5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5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6.xml"/></Relationships>
</file>

<file path=ppt/slides/_rels/slide5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7.xml"/></Relationships>
</file>

<file path=ppt/slides/_rels/slide5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8.xml"/></Relationships>
</file>

<file path=ppt/slides/_rels/slide5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0.xml"/></Relationships>
</file>

<file path=ppt/slides/_rels/slide5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1.xml"/></Relationships>
</file>

<file path=ppt/slides/_rels/slide5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2.xml"/></Relationships>
</file>

<file path=ppt/slides/_rels/slide5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3.xml"/></Relationships>
</file>

<file path=ppt/slides/_rels/slide5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4.xml"/></Relationships>
</file>

<file path=ppt/slides/_rels/slide5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5.xml"/></Relationships>
</file>

<file path=ppt/slides/_rels/slide5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6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7.xml"/></Relationships>
</file>

<file path=ppt/slides/_rels/slide5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8.xml"/></Relationships>
</file>

<file path=ppt/slides/_rels/slide5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.xml"/></Relationships>
</file>

<file path=ppt/slides/_rels/slide5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0.xml"/></Relationships>
</file>

<file path=ppt/slides/_rels/slide5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1.xml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2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3.xml"/></Relationships>
</file>

<file path=ppt/slides/_rels/slide5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4.xml"/></Relationships>
</file>

<file path=ppt/slides/_rels/slide5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5.xml"/></Relationships>
</file>

<file path=ppt/slides/_rels/slide5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6.xml"/></Relationships>
</file>

<file path=ppt/slides/_rels/slide5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7.xml"/></Relationships>
</file>

<file path=ppt/slides/_rels/slide5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8.xml"/></Relationships>
</file>

<file path=ppt/slides/_rels/slide5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.xml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0.xml"/></Relationships>
</file>

<file path=ppt/slides/_rels/slide5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1.xml"/></Relationships>
</file>

<file path=ppt/slides/_rels/slide5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2.xml"/></Relationships>
</file>

<file path=ppt/slides/_rels/slide5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3.xml"/></Relationships>
</file>

<file path=ppt/slides/_rels/slide5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4.xml"/></Relationships>
</file>

<file path=ppt/slides/_rels/slide5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5.xml"/></Relationships>
</file>

<file path=ppt/slides/_rels/slide5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6.xml"/></Relationships>
</file>

<file path=ppt/slides/_rels/slide5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7.xml"/></Relationships>
</file>

<file path=ppt/slides/_rels/slide5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8.xml"/></Relationships>
</file>

<file path=ppt/slides/_rels/slide5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.xml"/></Relationships>
</file>

<file path=ppt/slides/_rels/slide5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0.xml"/></Relationships>
</file>

<file path=ppt/slides/_rels/slide5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1.xml"/></Relationships>
</file>

<file path=ppt/slides/_rels/slide5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2.xml"/></Relationships>
</file>

<file path=ppt/slides/_rels/slide5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3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4.xml"/></Relationships>
</file>

<file path=ppt/slides/_rels/slide5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5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6.xml"/></Relationships>
</file>

<file path=ppt/slides/_rels/slide5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7.xml"/></Relationships>
</file>

<file path=ppt/slides/_rels/slide5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8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0.xml"/></Relationships>
</file>

<file path=ppt/slides/_rels/slide5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1.xml"/></Relationships>
</file>

<file path=ppt/slides/_rels/slide5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2.xml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3.xml"/></Relationships>
</file>

<file path=ppt/slides/_rels/slide5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4.xml"/></Relationships>
</file>

<file path=ppt/slides/_rels/slide5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5.xml"/></Relationships>
</file>

<file path=ppt/slides/_rels/slide5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6.xml"/></Relationships>
</file>

<file path=ppt/slides/_rels/slide5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7.xml"/></Relationships>
</file>

<file path=ppt/slides/_rels/slide5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8.xml"/></Relationships>
</file>

<file path=ppt/slides/_rels/slide5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.xml"/></Relationships>
</file>

<file path=ppt/slides/_rels/slide5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0.xml"/></Relationships>
</file>

<file path=ppt/slides/_rels/slide5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1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2.xml"/></Relationships>
</file>

<file path=ppt/slides/_rels/slide5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3.xml"/></Relationships>
</file>

<file path=ppt/slides/_rels/slide5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4.xml"/></Relationships>
</file>

<file path=ppt/slides/_rels/slide5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5.xml"/></Relationships>
</file>

<file path=ppt/slides/_rels/slide5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6.xml"/></Relationships>
</file>

<file path=ppt/slides/_rels/slide5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7.xml"/></Relationships>
</file>

<file path=ppt/slides/_rels/slide5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8.xml"/></Relationships>
</file>

<file path=ppt/slides/_rels/slide5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.xml"/></Relationships>
</file>

<file path=ppt/slides/_rels/slide5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0.xml"/></Relationships>
</file>

<file path=ppt/slides/_rels/slide5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1.xml"/></Relationships>
</file>

<file path=ppt/slides/_rels/slide5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2.xml"/></Relationships>
</file>

<file path=ppt/slides/_rels/slide5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3.xml"/></Relationships>
</file>

<file path=ppt/slides/_rels/slide5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4.xml"/></Relationships>
</file>

<file path=ppt/slides/_rels/slide5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5.xml"/></Relationships>
</file>

<file path=ppt/slides/_rels/slide5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6.xml"/></Relationships>
</file>

<file path=ppt/slides/_rels/slide5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7.xml"/></Relationships>
</file>

<file path=ppt/slides/_rels/slide5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8.xml"/></Relationships>
</file>

<file path=ppt/slides/_rels/slide5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.xml"/></Relationships>
</file>

<file path=ppt/slides/_rels/slide5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0.xml"/></Relationships>
</file>

<file path=ppt/slides/_rels/slide5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1.xml"/></Relationships>
</file>

<file path=ppt/slides/_rels/slide5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2.xml"/></Relationships>
</file>

<file path=ppt/slides/_rels/slide5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3.xml"/></Relationships>
</file>

<file path=ppt/slides/_rels/slide5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4.xml"/></Relationships>
</file>

<file path=ppt/slides/_rels/slide5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5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6.xml"/></Relationships>
</file>

<file path=ppt/slides/_rels/slide5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7.xml"/></Relationships>
</file>

<file path=ppt/slides/_rels/slide5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8.xml"/></Relationships>
</file>

<file path=ppt/slides/_rels/slide5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.xml"/></Relationships>
</file>

<file path=ppt/slides/_rels/slide6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0.xml"/></Relationships>
</file>

<file path=ppt/slides/_rels/slide6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1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2.xml"/></Relationships>
</file>

<file path=ppt/slides/_rels/slide6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3.xml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4.xml"/></Relationships>
</file>

<file path=ppt/slides/_rels/slide6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5.xml"/></Relationships>
</file>

<file path=ppt/slides/_rels/slide6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6.xml"/></Relationships>
</file>

<file path=ppt/slides/_rels/slide6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7.xml"/></Relationships>
</file>

<file path=ppt/slides/_rels/slide6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8.xml"/></Relationships>
</file>

<file path=ppt/slides/_rels/slide6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.xml"/></Relationships>
</file>

<file path=ppt/slides/_rels/slide6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0.xml"/></Relationships>
</file>

<file path=ppt/slides/_rels/slide6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1.xml"/></Relationships>
</file>

<file path=ppt/slides/_rels/slide6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2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3.xml"/></Relationships>
</file>

<file path=ppt/slides/_rels/slide6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4.xml"/></Relationships>
</file>

<file path=ppt/slides/_rels/slide6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5.xml"/></Relationships>
</file>

<file path=ppt/slides/_rels/slide6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6.xml"/></Relationships>
</file>

<file path=ppt/slides/_rels/slide6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7.xml"/></Relationships>
</file>

<file path=ppt/slides/_rels/slide6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8.xml"/></Relationships>
</file>

<file path=ppt/slides/_rels/slide6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.xml"/></Relationships>
</file>

<file path=ppt/slides/_rels/slide6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0.xml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1.xml"/></Relationships>
</file>

<file path=ppt/slides/_rels/slide6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2.xml"/></Relationships>
</file>

<file path=ppt/slides/_rels/slide6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3.xml"/></Relationships>
</file>

<file path=ppt/slides/_rels/slide6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4.xml"/></Relationships>
</file>

<file path=ppt/slides/_rels/slide6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5.xml"/></Relationships>
</file>

<file path=ppt/slides/_rels/slide6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6.xml"/></Relationships>
</file>

<file path=ppt/slides/_rels/slide6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7.xml"/></Relationships>
</file>

<file path=ppt/slides/_rels/slide6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8.xml"/></Relationships>
</file>

<file path=ppt/slides/_rels/slide6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.xml"/></Relationships>
</file>

<file path=ppt/slides/_rels/slide6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0.xml"/></Relationships>
</file>

<file path=ppt/slides/_rels/slide6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1.xml"/></Relationships>
</file>

<file path=ppt/slides/_rels/slide6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2.xml"/></Relationships>
</file>

<file path=ppt/slides/_rels/slide6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3.xml"/></Relationships>
</file>

<file path=ppt/slides/_rels/slide6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4.xml"/></Relationships>
</file>

<file path=ppt/slides/_rels/slide6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5.xml"/></Relationships>
</file>

<file path=ppt/slides/_rels/slide6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6.xml"/></Relationships>
</file>

<file path=ppt/slides/_rels/slide6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7.xml"/></Relationships>
</file>

<file path=ppt/slides/_rels/slide6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8.xml"/></Relationships>
</file>

<file path=ppt/slides/_rels/slide6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.xml"/></Relationships>
</file>

<file path=ppt/slides/_rels/slide6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0.xml"/></Relationships>
</file>

<file path=ppt/slides/_rels/slide6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1.xml"/></Relationships>
</file>

<file path=ppt/slides/_rels/slide6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2.xml"/></Relationships>
</file>

<file path=ppt/slides/_rels/slide6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3.xml"/></Relationships>
</file>

<file path=ppt/slides/_rels/slide6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4.xml"/></Relationships>
</file>

<file path=ppt/slides/_rels/slide6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5.xml"/></Relationships>
</file>

<file path=ppt/slides/_rels/slide6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6.xml"/></Relationships>
</file>

<file path=ppt/slides/_rels/slide6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7.xml"/></Relationships>
</file>

<file path=ppt/slides/_rels/slide6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8.xml"/></Relationships>
</file>

<file path=ppt/slides/_rels/slide6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.xml"/></Relationships>
</file>

<file path=ppt/slides/_rels/slide6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0.xml"/></Relationships>
</file>

<file path=ppt/slides/_rels/slide6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1.xml"/></Relationships>
</file>

<file path=ppt/slides/_rels/slide6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2.xml"/></Relationships>
</file>

<file path=ppt/slides/_rels/slide6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3.xml"/></Relationships>
</file>

<file path=ppt/slides/_rels/slide6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4.xml"/></Relationships>
</file>

<file path=ppt/slides/_rels/slide6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5.xml"/></Relationships>
</file>

<file path=ppt/slides/_rels/slide6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6.xml"/></Relationships>
</file>

<file path=ppt/slides/_rels/slide6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7.xml"/></Relationships>
</file>

<file path=ppt/slides/_rels/slide6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8.xml"/></Relationships>
</file>

<file path=ppt/slides/_rels/slide6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0.xml"/></Relationships>
</file>

<file path=ppt/slides/_rels/slide6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1.xml"/></Relationships>
</file>

<file path=ppt/slides/_rels/slide6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2.xml"/></Relationships>
</file>

<file path=ppt/slides/_rels/slide6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3.xml"/></Relationships>
</file>

<file path=ppt/slides/_rels/slide6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4.xml"/></Relationships>
</file>

<file path=ppt/slides/_rels/slide6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5.xml"/></Relationships>
</file>

<file path=ppt/slides/_rels/slide6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6.xml"/></Relationships>
</file>

<file path=ppt/slides/_rels/slide6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7.xml"/></Relationships>
</file>

<file path=ppt/slides/_rels/slide6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.xml"/></Relationships>
</file>

<file path=ppt/slides/_rels/slide6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9.xml"/></Relationships>
</file>

<file path=ppt/slides/_rels/slide6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0.xml"/></Relationships>
</file>

<file path=ppt/slides/_rels/slide6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1.xml"/></Relationships>
</file>

<file path=ppt/slides/_rels/slide6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2.xml"/></Relationships>
</file>

<file path=ppt/slides/_rels/slide6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3.xml"/></Relationships>
</file>

<file path=ppt/slides/_rels/slide6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4.xml"/></Relationships>
</file>

<file path=ppt/slides/_rels/slide6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5.xml"/></Relationships>
</file>

<file path=ppt/slides/_rels/slide6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6.xml"/></Relationships>
</file>

<file path=ppt/slides/_rels/slide6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7.xml"/></Relationships>
</file>

<file path=ppt/slides/_rels/slide6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.xml"/></Relationships>
</file>

<file path=ppt/slides/_rels/slide6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9.xml"/></Relationships>
</file>

<file path=ppt/slides/_rels/slide6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0.xml"/></Relationships>
</file>

<file path=ppt/slides/_rels/slide6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1.xml"/></Relationships>
</file>

<file path=ppt/slides/_rels/slide6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2.xml"/></Relationships>
</file>

<file path=ppt/slides/_rels/slide6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3.xml"/></Relationships>
</file>

<file path=ppt/slides/_rels/slide6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4.xml"/></Relationships>
</file>

<file path=ppt/slides/_rels/slide6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5.xml"/></Relationships>
</file>

<file path=ppt/slides/_rels/slide6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6.xml"/></Relationships>
</file>

<file path=ppt/slides/_rels/slide6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7.xml"/></Relationships>
</file>

<file path=ppt/slides/_rels/slide6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.xml"/></Relationships>
</file>

<file path=ppt/slides/_rels/slide6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9.xml"/></Relationships>
</file>

<file path=ppt/slides/_rels/slide6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0.xml"/></Relationships>
</file>

<file path=ppt/slides/_rels/slide6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1.xml"/></Relationships>
</file>

<file path=ppt/slides/_rels/slide6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2.xml"/></Relationships>
</file>

<file path=ppt/slides/_rels/slide6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3.xml"/></Relationships>
</file>

<file path=ppt/slides/_rels/slide6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4.xml"/></Relationships>
</file>

<file path=ppt/slides/_rels/slide6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5.xml"/></Relationships>
</file>

<file path=ppt/slides/_rels/slide6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6.xml"/></Relationships>
</file>

<file path=ppt/slides/_rels/slide6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7.xml"/></Relationships>
</file>

<file path=ppt/slides/_rels/slide6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.xml"/></Relationships>
</file>

<file path=ppt/slides/_rels/slide7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9.xml"/></Relationships>
</file>

<file path=ppt/slides/_rels/slide7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0.xml"/></Relationships>
</file>

<file path=ppt/slides/_rels/slide7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1.xml"/></Relationships>
</file>

<file path=ppt/slides/_rels/slide7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2.xml"/></Relationships>
</file>

<file path=ppt/slides/_rels/slide7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3.xml"/></Relationships>
</file>

<file path=ppt/slides/_rels/slide7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4.xml"/></Relationships>
</file>

<file path=ppt/slides/_rels/slide7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5.xml"/></Relationships>
</file>

<file path=ppt/slides/_rels/slide7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6.xml"/></Relationships>
</file>

<file path=ppt/slides/_rels/slide7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7.xml"/></Relationships>
</file>

<file path=ppt/slides/_rels/slide7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.xml"/></Relationships>
</file>

<file path=ppt/slides/_rels/slide7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9.xml"/></Relationships>
</file>

<file path=ppt/slides/_rels/slide7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0.xml"/></Relationships>
</file>

<file path=ppt/slides/_rels/slide7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1.xml"/></Relationships>
</file>

<file path=ppt/slides/_rels/slide7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2.xml"/></Relationships>
</file>

<file path=ppt/slides/_rels/slide7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3.xml"/></Relationships>
</file>

<file path=ppt/slides/_rels/slide7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4.xml"/></Relationships>
</file>

<file path=ppt/slides/_rels/slide7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5.xml"/></Relationships>
</file>

<file path=ppt/slides/_rels/slide7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6.xml"/></Relationships>
</file>

<file path=ppt/slides/_rels/slide7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7.xml"/></Relationships>
</file>

<file path=ppt/slides/_rels/slide7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.xml"/></Relationships>
</file>

<file path=ppt/slides/_rels/slide7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9.xml"/></Relationships>
</file>

<file path=ppt/slides/_rels/slide7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0.xml"/></Relationships>
</file>

<file path=ppt/slides/_rels/slide7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1.xml"/></Relationships>
</file>

<file path=ppt/slides/_rels/slide7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2.xml"/></Relationships>
</file>

<file path=ppt/slides/_rels/slide7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3.xml"/></Relationships>
</file>

<file path=ppt/slides/_rels/slide7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4.xml"/></Relationships>
</file>

<file path=ppt/slides/_rels/slide7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5.xml"/></Relationships>
</file>

<file path=ppt/slides/_rels/slide7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6.xml"/></Relationships>
</file>

<file path=ppt/slides/_rels/slide7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7.xml"/></Relationships>
</file>

<file path=ppt/slides/_rels/slide7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.xml"/></Relationships>
</file>

<file path=ppt/slides/_rels/slide7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9.xml"/></Relationships>
</file>

<file path=ppt/slides/_rels/slide7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0.xml"/></Relationships>
</file>

<file path=ppt/slides/_rels/slide7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1.xml"/></Relationships>
</file>

<file path=ppt/slides/_rels/slide7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2.xml"/></Relationships>
</file>

<file path=ppt/slides/_rels/slide7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3.xml"/></Relationships>
</file>

<file path=ppt/slides/_rels/slide7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4.xml"/></Relationships>
</file>

<file path=ppt/slides/_rels/slide7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5.xml"/></Relationships>
</file>

<file path=ppt/slides/_rels/slide7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6.xml"/></Relationships>
</file>

<file path=ppt/slides/_rels/slide7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7.xml"/></Relationships>
</file>

<file path=ppt/slides/_rels/slide7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.xml"/></Relationships>
</file>

<file path=ppt/slides/_rels/slide7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9.xml"/></Relationships>
</file>

<file path=ppt/slides/_rels/slide7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0.xml"/></Relationships>
</file>

<file path=ppt/slides/_rels/slide7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1.xml"/></Relationships>
</file>

<file path=ppt/slides/_rels/slide7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2.xml"/></Relationships>
</file>

<file path=ppt/slides/_rels/slide7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3.xml"/></Relationships>
</file>

<file path=ppt/slides/_rels/slide7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4.xml"/></Relationships>
</file>

<file path=ppt/slides/_rels/slide7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5.xml"/></Relationships>
</file>

<file path=ppt/slides/_rels/slide7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6.xml"/></Relationships>
</file>

<file path=ppt/slides/_rels/slide7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7.xml"/></Relationships>
</file>

<file path=ppt/slides/_rels/slide7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.xml"/></Relationships>
</file>

<file path=ppt/slides/_rels/slide7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9.xml"/></Relationships>
</file>

<file path=ppt/slides/_rels/slide7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0.xml"/></Relationships>
</file>

<file path=ppt/slides/_rels/slide7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1.xml"/></Relationships>
</file>

<file path=ppt/slides/_rels/slide7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2.xml"/></Relationships>
</file>

<file path=ppt/slides/_rels/slide7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3.xml"/></Relationships>
</file>

<file path=ppt/slides/_rels/slide7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4.xml"/></Relationships>
</file>

<file path=ppt/slides/_rels/slide7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5.xml"/></Relationships>
</file>

<file path=ppt/slides/_rels/slide7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6.xml"/></Relationships>
</file>

<file path=ppt/slides/_rels/slide7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7.xml"/></Relationships>
</file>

<file path=ppt/slides/_rels/slide7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.xml"/></Relationships>
</file>

<file path=ppt/slides/_rels/slide7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9.xml"/></Relationships>
</file>

<file path=ppt/slides/_rels/slide7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0.xml"/></Relationships>
</file>

<file path=ppt/slides/_rels/slide7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1.xml"/></Relationships>
</file>

<file path=ppt/slides/_rels/slide7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2.xml"/></Relationships>
</file>

<file path=ppt/slides/_rels/slide7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3.xml"/></Relationships>
</file>

<file path=ppt/slides/_rels/slide7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4.xml"/></Relationships>
</file>

<file path=ppt/slides/_rels/slide7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5.xml"/></Relationships>
</file>

<file path=ppt/slides/_rels/slide7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6.xml"/></Relationships>
</file>

<file path=ppt/slides/_rels/slide7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7.xml"/></Relationships>
</file>

<file path=ppt/slides/_rels/slide7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.xml"/></Relationships>
</file>

<file path=ppt/slides/_rels/slide7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9.xml"/></Relationships>
</file>

<file path=ppt/slides/_rels/slide7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0.xml"/></Relationships>
</file>

<file path=ppt/slides/_rels/slide7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1.xml"/></Relationships>
</file>

<file path=ppt/slides/_rels/slide7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2.xml"/></Relationships>
</file>

<file path=ppt/slides/_rels/slide7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3.xml"/></Relationships>
</file>

<file path=ppt/slides/_rels/slide7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4.xml"/></Relationships>
</file>

<file path=ppt/slides/_rels/slide7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5.xml"/></Relationships>
</file>

<file path=ppt/slides/_rels/slide7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6.xml"/></Relationships>
</file>

<file path=ppt/slides/_rels/slide7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7.xml"/></Relationships>
</file>

<file path=ppt/slides/_rels/slide7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.xml"/></Relationships>
</file>

<file path=ppt/slides/_rels/slide7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9.xml"/></Relationships>
</file>

<file path=ppt/slides/_rels/slide7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0.xml"/></Relationships>
</file>

<file path=ppt/slides/_rels/slide7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1.xml"/></Relationships>
</file>

<file path=ppt/slides/_rels/slide7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2.xml"/></Relationships>
</file>

<file path=ppt/slides/_rels/slide7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3.xml"/></Relationships>
</file>

<file path=ppt/slides/_rels/slide7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4.xml"/></Relationships>
</file>

<file path=ppt/slides/_rels/slide7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5.xml"/></Relationships>
</file>

<file path=ppt/slides/_rels/slide7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6.xml"/></Relationships>
</file>

<file path=ppt/slides/_rels/slide7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7.xml"/></Relationships>
</file>

<file path=ppt/slides/_rels/slide7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.xml"/></Relationships>
</file>

<file path=ppt/slides/_rels/slide7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9.xml"/></Relationships>
</file>

<file path=ppt/slides/_rels/slide7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0.xml"/></Relationships>
</file>

<file path=ppt/slides/_rels/slide7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1.xml"/></Relationships>
</file>

<file path=ppt/slides/_rels/slide7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2.xml"/></Relationships>
</file>

<file path=ppt/slides/_rels/slide7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3.xml"/></Relationships>
</file>

<file path=ppt/slides/_rels/slide7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4.xml"/></Relationships>
</file>

<file path=ppt/slides/_rels/slide7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5.xml"/></Relationships>
</file>

<file path=ppt/slides/_rels/slide7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6.xml"/></Relationships>
</file>

<file path=ppt/slides/_rels/slide7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7.xml"/></Relationships>
</file>

<file path=ppt/slides/_rels/slide7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.xml"/></Relationships>
</file>

<file path=ppt/slides/_rels/slide8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9.xml"/></Relationships>
</file>

<file path=ppt/slides/_rels/slide8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0.xml"/></Relationships>
</file>

<file path=ppt/slides/_rels/slide8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1.xml"/></Relationships>
</file>

<file path=ppt/slides/_rels/slide8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2.xml"/></Relationships>
</file>

<file path=ppt/slides/_rels/slide8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3.xml"/></Relationships>
</file>

<file path=ppt/slides/_rels/slide8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4.xml"/></Relationships>
</file>

<file path=ppt/slides/_rels/slide8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5.xml"/></Relationships>
</file>

<file path=ppt/slides/_rels/slide8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6.xml"/></Relationships>
</file>

<file path=ppt/slides/_rels/slide8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7.xml"/></Relationships>
</file>

<file path=ppt/slides/_rels/slide8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.xml"/></Relationships>
</file>

<file path=ppt/slides/_rels/slide8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9.xml"/></Relationships>
</file>

<file path=ppt/slides/_rels/slide8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0.xml"/></Relationships>
</file>

<file path=ppt/slides/_rels/slide8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1.xml"/></Relationships>
</file>

<file path=ppt/slides/_rels/slide8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2.xml"/></Relationships>
</file>

<file path=ppt/slides/_rels/slide8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3.xml"/></Relationships>
</file>

<file path=ppt/slides/_rels/slide8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4.xml"/></Relationships>
</file>

<file path=ppt/slides/_rels/slide8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5.xml"/></Relationships>
</file>

<file path=ppt/slides/_rels/slide8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6.xml"/></Relationships>
</file>

<file path=ppt/slides/_rels/slide8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7.xml"/></Relationships>
</file>

<file path=ppt/slides/_rels/slide8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.xml"/></Relationships>
</file>

<file path=ppt/slides/_rels/slide8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9.xml"/></Relationships>
</file>

<file path=ppt/slides/_rels/slide8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0.xml"/></Relationships>
</file>

<file path=ppt/slides/_rels/slide8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1.xml"/></Relationships>
</file>

<file path=ppt/slides/_rels/slide8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2.xml"/></Relationships>
</file>

<file path=ppt/slides/_rels/slide8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3.xml"/></Relationships>
</file>

<file path=ppt/slides/_rels/slide8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4.xml"/></Relationships>
</file>

<file path=ppt/slides/_rels/slide8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5.xml"/></Relationships>
</file>

<file path=ppt/slides/_rels/slide8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6.xml"/></Relationships>
</file>

<file path=ppt/slides/_rels/slide8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7.xml"/></Relationships>
</file>

<file path=ppt/slides/_rels/slide8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.xml"/></Relationships>
</file>

<file path=ppt/slides/_rels/slide8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9.xml"/></Relationships>
</file>

<file path=ppt/slides/_rels/slide8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0.xml"/></Relationships>
</file>

<file path=ppt/slides/_rels/slide8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1.xml"/></Relationships>
</file>

<file path=ppt/slides/_rels/slide8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2.xml"/></Relationships>
</file>

<file path=ppt/slides/_rels/slide8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3.xml"/></Relationships>
</file>

<file path=ppt/slides/_rels/slide8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4.xml"/></Relationships>
</file>

<file path=ppt/slides/_rels/slide8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5.xml"/></Relationships>
</file>

<file path=ppt/slides/_rels/slide8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6.xml"/></Relationships>
</file>

<file path=ppt/slides/_rels/slide8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7.xml"/></Relationships>
</file>

<file path=ppt/slides/_rels/slide8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.xml"/></Relationships>
</file>

<file path=ppt/slides/_rels/slide8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9.xml"/></Relationships>
</file>

<file path=ppt/slides/_rels/slide8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0.xml"/></Relationships>
</file>

<file path=ppt/slides/_rels/slide8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1.xml"/></Relationships>
</file>

<file path=ppt/slides/_rels/slide8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2.xml"/></Relationships>
</file>

<file path=ppt/slides/_rels/slide8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3.xml"/></Relationships>
</file>

<file path=ppt/slides/_rels/slide8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4.xml"/></Relationships>
</file>

<file path=ppt/slides/_rels/slide8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5.xml"/></Relationships>
</file>

<file path=ppt/slides/_rels/slide8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6.xml"/></Relationships>
</file>

<file path=ppt/slides/_rels/slide8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7.xml"/></Relationships>
</file>

<file path=ppt/slides/_rels/slide8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.xml"/></Relationships>
</file>

<file path=ppt/slides/_rels/slide8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9.xml"/></Relationships>
</file>

<file path=ppt/slides/_rels/slide8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0.xml"/></Relationships>
</file>

<file path=ppt/slides/_rels/slide8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1.xml"/></Relationships>
</file>

<file path=ppt/slides/_rels/slide8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2.xml"/></Relationships>
</file>

<file path=ppt/slides/_rels/slide8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3.xml"/></Relationships>
</file>

<file path=ppt/slides/_rels/slide8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4.xml"/></Relationships>
</file>

<file path=ppt/slides/_rels/slide8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5.xml"/></Relationships>
</file>

<file path=ppt/slides/_rels/slide8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6.xml"/></Relationships>
</file>

<file path=ppt/slides/_rels/slide8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7.xml"/></Relationships>
</file>

<file path=ppt/slides/_rels/slide8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.xml"/></Relationships>
</file>

<file path=ppt/slides/_rels/slide8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9.xml"/></Relationships>
</file>

<file path=ppt/slides/_rels/slide8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0.xml"/></Relationships>
</file>

<file path=ppt/slides/_rels/slide8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1.xml"/></Relationships>
</file>

<file path=ppt/slides/_rels/slide8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2.xml"/></Relationships>
</file>

<file path=ppt/slides/_rels/slide8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3.xml"/></Relationships>
</file>

<file path=ppt/slides/_rels/slide8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4.xml"/></Relationships>
</file>

<file path=ppt/slides/_rels/slide8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5.xml"/></Relationships>
</file>

<file path=ppt/slides/_rels/slide8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6.xml"/></Relationships>
</file>

<file path=ppt/slides/_rels/slide8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7.xml"/></Relationships>
</file>

<file path=ppt/slides/_rels/slide8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.xml"/></Relationships>
</file>

<file path=ppt/slides/_rels/slide8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9.xml"/></Relationships>
</file>

<file path=ppt/slides/_rels/slide8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0.xml"/></Relationships>
</file>

<file path=ppt/slides/_rels/slide8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1.xml"/></Relationships>
</file>

<file path=ppt/slides/_rels/slide8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2.xml"/></Relationships>
</file>

<file path=ppt/slides/_rels/slide8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3.xml"/></Relationships>
</file>

<file path=ppt/slides/_rels/slide8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4.xml"/></Relationships>
</file>

<file path=ppt/slides/_rels/slide8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5.xml"/></Relationships>
</file>

<file path=ppt/slides/_rels/slide8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6.xml"/></Relationships>
</file>

<file path=ppt/slides/_rels/slide8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7.xml"/></Relationships>
</file>

<file path=ppt/slides/_rels/slide8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.xml"/></Relationships>
</file>

<file path=ppt/slides/_rels/slide8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9.xml"/></Relationships>
</file>

<file path=ppt/slides/_rels/slide8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0.xml"/></Relationships>
</file>

<file path=ppt/slides/_rels/slide8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1.xml"/></Relationships>
</file>

<file path=ppt/slides/_rels/slide8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2.xml"/></Relationships>
</file>

<file path=ppt/slides/_rels/slide8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3.xml"/></Relationships>
</file>

<file path=ppt/slides/_rels/slide8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4.xml"/></Relationships>
</file>

<file path=ppt/slides/_rels/slide8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5.xml"/></Relationships>
</file>

<file path=ppt/slides/_rels/slide8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6.xml"/></Relationships>
</file>

<file path=ppt/slides/_rels/slide8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7.xml"/></Relationships>
</file>

<file path=ppt/slides/_rels/slide8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.xml"/></Relationships>
</file>

<file path=ppt/slides/_rels/slide8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9.xml"/></Relationships>
</file>

<file path=ppt/slides/_rels/slide8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0.xml"/></Relationships>
</file>

<file path=ppt/slides/_rels/slide8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1.xml"/></Relationships>
</file>

<file path=ppt/slides/_rels/slide8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2.xml"/></Relationships>
</file>

<file path=ppt/slides/_rels/slide8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3.xml"/></Relationships>
</file>

<file path=ppt/slides/_rels/slide8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4.xml"/></Relationships>
</file>

<file path=ppt/slides/_rels/slide8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5.xml"/></Relationships>
</file>

<file path=ppt/slides/_rels/slide8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6.xml"/></Relationships>
</file>

<file path=ppt/slides/_rels/slide8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7.xml"/></Relationships>
</file>

<file path=ppt/slides/_rels/slide8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.xml"/></Relationships>
</file>

<file path=ppt/slides/_rels/slide9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9.xml"/></Relationships>
</file>

<file path=ppt/slides/_rels/slide9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0.xml"/></Relationships>
</file>

<file path=ppt/slides/_rels/slide9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1.xml"/></Relationships>
</file>

<file path=ppt/slides/_rels/slide9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2.xml"/></Relationships>
</file>

<file path=ppt/slides/_rels/slide9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3.xml"/></Relationships>
</file>

<file path=ppt/slides/_rels/slide9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4.xml"/></Relationships>
</file>

<file path=ppt/slides/_rels/slide9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5.xml"/></Relationships>
</file>

<file path=ppt/slides/_rels/slide9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6.xml"/></Relationships>
</file>

<file path=ppt/slides/_rels/slide9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7.xml"/></Relationships>
</file>

<file path=ppt/slides/_rels/slide9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.xml"/></Relationships>
</file>

<file path=ppt/slides/_rels/slide9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9.xml"/></Relationships>
</file>

<file path=ppt/slides/_rels/slide9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0.xml"/></Relationships>
</file>

<file path=ppt/slides/_rels/slide9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1.xml"/></Relationships>
</file>

<file path=ppt/slides/_rels/slide9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2.xml"/></Relationships>
</file>

<file path=ppt/slides/_rels/slide9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3.xml"/></Relationships>
</file>

<file path=ppt/slides/_rels/slide9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4.xml"/></Relationships>
</file>

<file path=ppt/slides/_rels/slide9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5.xml"/></Relationships>
</file>

<file path=ppt/slides/_rels/slide9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6.xml"/></Relationships>
</file>

<file path=ppt/slides/_rels/slide9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7.xml"/></Relationships>
</file>

<file path=ppt/slides/_rels/slide9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.xml"/></Relationships>
</file>

<file path=ppt/slides/_rels/slide9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9.xml"/></Relationships>
</file>

<file path=ppt/slides/_rels/slide9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0.xml"/></Relationships>
</file>

<file path=ppt/slides/_rels/slide9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1.xml"/></Relationships>
</file>

<file path=ppt/slides/_rels/slide9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2.xml"/></Relationships>
</file>

<file path=ppt/slides/_rels/slide9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3.xml"/></Relationships>
</file>

<file path=ppt/slides/_rels/slide9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4.xml"/></Relationships>
</file>

<file path=ppt/slides/_rels/slide9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5.xml"/></Relationships>
</file>

<file path=ppt/slides/_rels/slide9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6.xml"/></Relationships>
</file>

<file path=ppt/slides/_rels/slide9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7.xml"/></Relationships>
</file>

<file path=ppt/slides/_rels/slide9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.xml"/></Relationships>
</file>

<file path=ppt/slides/_rels/slide9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9.xml"/></Relationships>
</file>

<file path=ppt/slides/_rels/slide9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0.xml"/></Relationships>
</file>

<file path=ppt/slides/_rels/slide9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1.xml"/></Relationships>
</file>

<file path=ppt/slides/_rels/slide9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2.xml"/></Relationships>
</file>

<file path=ppt/slides/_rels/slide9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3.xml"/></Relationships>
</file>

<file path=ppt/slides/_rels/slide9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4.xml"/></Relationships>
</file>

<file path=ppt/slides/_rels/slide9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5.xml"/></Relationships>
</file>

<file path=ppt/slides/_rels/slide9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6.xml"/></Relationships>
</file>

<file path=ppt/slides/_rels/slide9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7.xml"/></Relationships>
</file>

<file path=ppt/slides/_rels/slide9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.xml"/></Relationships>
</file>

<file path=ppt/slides/_rels/slide9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9.xml"/></Relationships>
</file>

<file path=ppt/slides/_rels/slide9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0.xml"/></Relationships>
</file>

<file path=ppt/slides/_rels/slide9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1.xml"/></Relationships>
</file>

<file path=ppt/slides/_rels/slide9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2.xml"/></Relationships>
</file>

<file path=ppt/slides/_rels/slide9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3.xml"/></Relationships>
</file>

<file path=ppt/slides/_rels/slide9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4.xml"/></Relationships>
</file>

<file path=ppt/slides/_rels/slide9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5.xml"/></Relationships>
</file>

<file path=ppt/slides/_rels/slide9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6.xml"/></Relationships>
</file>

<file path=ppt/slides/_rels/slide9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7.xml"/></Relationships>
</file>

<file path=ppt/slides/_rels/slide9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.xml"/></Relationships>
</file>

<file path=ppt/slides/_rels/slide9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9.xml"/></Relationships>
</file>

<file path=ppt/slides/_rels/slide9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0.xml"/></Relationships>
</file>

<file path=ppt/slides/_rels/slide9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1.xml"/></Relationships>
</file>

<file path=ppt/slides/_rels/slide9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2.xml"/></Relationships>
</file>

<file path=ppt/slides/_rels/slide9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3.xml"/></Relationships>
</file>

<file path=ppt/slides/_rels/slide9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4.xml"/></Relationships>
</file>

<file path=ppt/slides/_rels/slide9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5.xml"/></Relationships>
</file>

<file path=ppt/slides/_rels/slide9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6.xml"/></Relationships>
</file>

<file path=ppt/slides/_rels/slide9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7.xml"/></Relationships>
</file>

<file path=ppt/slides/_rels/slide9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.xml"/></Relationships>
</file>

<file path=ppt/slides/_rels/slide9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9.xml"/></Relationships>
</file>

<file path=ppt/slides/_rels/slide9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0.xml"/></Relationships>
</file>

<file path=ppt/slides/_rels/slide9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1.xml"/></Relationships>
</file>

<file path=ppt/slides/_rels/slide9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2.xml"/></Relationships>
</file>

<file path=ppt/slides/_rels/slide9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3.xml"/></Relationships>
</file>

<file path=ppt/slides/_rels/slide9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4.xml"/></Relationships>
</file>

<file path=ppt/slides/_rels/slide9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5.xml"/></Relationships>
</file>

<file path=ppt/slides/_rels/slide9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6.xml"/></Relationships>
</file>

<file path=ppt/slides/_rels/slide9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7.xml"/></Relationships>
</file>

<file path=ppt/slides/_rels/slide9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.xml"/></Relationships>
</file>

<file path=ppt/slides/_rels/slide9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9.xml"/></Relationships>
</file>

<file path=ppt/slides/_rels/slide9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0.xml"/></Relationships>
</file>

<file path=ppt/slides/_rels/slide9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1.xml"/></Relationships>
</file>

<file path=ppt/slides/_rels/slide9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2.xml"/></Relationships>
</file>

<file path=ppt/slides/_rels/slide9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3.xml"/></Relationships>
</file>

<file path=ppt/slides/_rels/slide9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4.xml"/></Relationships>
</file>

<file path=ppt/slides/_rels/slide9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5.xml"/></Relationships>
</file>

<file path=ppt/slides/_rels/slide9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6.xml"/></Relationships>
</file>

<file path=ppt/slides/_rels/slide9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7.xml"/></Relationships>
</file>

<file path=ppt/slides/_rels/slide9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.xml"/></Relationships>
</file>

<file path=ppt/slides/_rels/slide9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9.xml"/></Relationships>
</file>

<file path=ppt/slides/_rels/slide9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0.xml"/></Relationships>
</file>

<file path=ppt/slides/_rels/slide9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1.xml"/></Relationships>
</file>

<file path=ppt/slides/_rels/slide9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2.xml"/></Relationships>
</file>

<file path=ppt/slides/_rels/slide9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3.xml"/></Relationships>
</file>

<file path=ppt/slides/_rels/slide9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4.xml"/></Relationships>
</file>

<file path=ppt/slides/_rels/slide9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5.xml"/></Relationships>
</file>

<file path=ppt/slides/_rels/slide9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6.xml"/></Relationships>
</file>

<file path=ppt/slides/_rels/slide9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7.xml"/></Relationships>
</file>

<file path=ppt/slides/_rels/slide9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.xml"/></Relationships>
</file>

<file path=ppt/slides/_rels/slide9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9.xml"/></Relationships>
</file>

<file path=ppt/slides/_rels/slide9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0.xml"/></Relationships>
</file>

<file path=ppt/slides/_rels/slide9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1.xml"/></Relationships>
</file>

<file path=ppt/slides/_rels/slide9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2.xml"/></Relationships>
</file>

<file path=ppt/slides/_rels/slide9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3.xml"/></Relationships>
</file>

<file path=ppt/slides/_rels/slide9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4.xml"/></Relationships>
</file>

<file path=ppt/slides/_rels/slide9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5.xml"/></Relationships>
</file>

<file path=ppt/slides/_rels/slide9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6.xml"/></Relationships>
</file>

<file path=ppt/slides/_rels/slide9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7.xml"/></Relationships>
</file>

<file path=ppt/slides/_rels/slide9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2304256" cy="2880320"/>
          </a:xfrm>
        </p:spPr>
        <p:txBody>
          <a:bodyPr anchor="t">
            <a:normAutofit/>
          </a:bodyPr>
          <a:lstStyle/>
          <a:p>
            <a:pPr algn="dist"/>
            <a:r>
              <a:rPr kumimoji="1" lang="ja-JP" altLang="en-US" sz="2800" dirty="0" smtClean="0"/>
              <a:t>タイトル：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 smtClean="0"/>
              <a:t>教科：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学年：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活動イメージ：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268760"/>
            <a:ext cx="777686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小学</a:t>
            </a:r>
            <a:r>
              <a:rPr lang="en-US" altLang="ja-JP" sz="3200" dirty="0"/>
              <a:t>5</a:t>
            </a:r>
            <a:r>
              <a:rPr kumimoji="1" lang="ja-JP" altLang="en-US" sz="3200" dirty="0" smtClean="0"/>
              <a:t>年生　</a:t>
            </a:r>
            <a:r>
              <a:rPr lang="ja-JP" altLang="en-US" sz="3200" dirty="0"/>
              <a:t>漢</a:t>
            </a:r>
            <a:r>
              <a:rPr kumimoji="1" lang="ja-JP" altLang="en-US" sz="3200" dirty="0" smtClean="0"/>
              <a:t>字</a:t>
            </a:r>
            <a:endParaRPr kumimoji="1" lang="ja-JP" altLang="en-US" sz="32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131840" y="3789040"/>
            <a:ext cx="5328592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2800" dirty="0" smtClean="0"/>
              <a:t>スライドにあらわれる漢字を読みましょう。次のスライドで答えを表示します。左上の番号は漢字の出てきた順、単元毎に色分けしています。</a:t>
            </a:r>
            <a:endParaRPr lang="ja-JP" altLang="en-US" sz="28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131840" y="2492896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latin typeface="+mn-ea"/>
                <a:ea typeface="+mn-ea"/>
              </a:rPr>
              <a:t>小学</a:t>
            </a:r>
            <a:r>
              <a:rPr lang="en-US" altLang="ja-JP" sz="2800" dirty="0">
                <a:latin typeface="+mn-ea"/>
                <a:ea typeface="+mn-ea"/>
              </a:rPr>
              <a:t>5</a:t>
            </a:r>
            <a:r>
              <a:rPr lang="ja-JP" altLang="en-US" sz="2800" dirty="0" smtClean="0">
                <a:latin typeface="+mn-ea"/>
                <a:ea typeface="+mn-ea"/>
              </a:rPr>
              <a:t>年生</a:t>
            </a:r>
            <a:r>
              <a:rPr lang="en-US" altLang="ja-JP" sz="2800" dirty="0" smtClean="0">
                <a:latin typeface="+mn-ea"/>
                <a:ea typeface="+mn-ea"/>
              </a:rPr>
              <a:t>_</a:t>
            </a:r>
            <a:r>
              <a:rPr lang="ja-JP" altLang="en-US" sz="2800" dirty="0" smtClean="0">
                <a:latin typeface="+mn-ea"/>
                <a:ea typeface="+mn-ea"/>
              </a:rPr>
              <a:t>漢字</a:t>
            </a:r>
            <a:r>
              <a:rPr lang="en-US" altLang="ja-JP" sz="2800" dirty="0" smtClean="0">
                <a:latin typeface="+mn-ea"/>
                <a:ea typeface="+mn-ea"/>
              </a:rPr>
              <a:t>_</a:t>
            </a:r>
            <a:r>
              <a:rPr lang="ja-JP" altLang="en-US" sz="2800" dirty="0" smtClean="0">
                <a:latin typeface="+mn-ea"/>
                <a:ea typeface="+mn-ea"/>
              </a:rPr>
              <a:t>東京書籍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131840" y="2924944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latin typeface="+mn-ea"/>
                <a:ea typeface="+mn-ea"/>
              </a:rPr>
              <a:t>国語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3131840" y="335699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latin typeface="+mn-ea"/>
                <a:ea typeface="+mn-ea"/>
              </a:rPr>
              <a:t>小学</a:t>
            </a:r>
            <a:r>
              <a:rPr lang="en-US" altLang="ja-JP" sz="2800" dirty="0">
                <a:latin typeface="+mn-ea"/>
                <a:ea typeface="+mn-ea"/>
              </a:rPr>
              <a:t>5</a:t>
            </a:r>
            <a:r>
              <a:rPr lang="ja-JP" altLang="en-US" sz="2800" dirty="0" smtClean="0">
                <a:latin typeface="+mn-ea"/>
                <a:ea typeface="+mn-ea"/>
              </a:rPr>
              <a:t>年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593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80404" y="0"/>
            <a:ext cx="5355312" cy="695739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800" dirty="0" smtClean="0"/>
              <a:t>川の水が</a:t>
            </a:r>
            <a:endParaRPr lang="en-US" altLang="ja-JP" sz="138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3800" dirty="0" smtClean="0"/>
              <a:t>　増す</a:t>
            </a:r>
            <a:endParaRPr kumimoji="1" lang="ja-JP" altLang="en-US" sz="13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2852936"/>
            <a:ext cx="1107996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状態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たい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7691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15804" y="0"/>
            <a:ext cx="2308324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枝分かれ</a:t>
            </a:r>
            <a:endParaRPr kumimoji="1" lang="ja-JP" altLang="en-US" sz="13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08220" y="188640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えだ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92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小枝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9725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小枝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40968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えだ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0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再開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1560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再開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01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6615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9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6870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再現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40968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1016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病状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82293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再現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40968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3104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88032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再来週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547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88032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再来週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95592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16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88032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再来年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0142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88032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再来年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95592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5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94398" y="-99392"/>
            <a:ext cx="4955203" cy="7704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再び</a:t>
            </a:r>
            <a:endParaRPr lang="en-US" altLang="ja-JP" sz="13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2000" dirty="0" smtClean="0"/>
              <a:t>選ばれる</a:t>
            </a:r>
            <a:endParaRPr kumimoji="1" lang="ja-JP" altLang="en-US" sz="1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94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94398" y="-99392"/>
            <a:ext cx="4955203" cy="7704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再び</a:t>
            </a:r>
            <a:endParaRPr lang="en-US" altLang="ja-JP" sz="13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2000" dirty="0" smtClean="0"/>
              <a:t>選ばれる</a:t>
            </a:r>
            <a:endParaRPr kumimoji="1" lang="ja-JP" altLang="en-US" sz="1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48380" y="7533"/>
            <a:ext cx="1107996" cy="23413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ふたた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5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快晴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105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快晴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95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快調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384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病状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19427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4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快調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79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快感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278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快感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98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不快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215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不快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8690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18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明</a:t>
            </a:r>
            <a:r>
              <a:rPr kumimoji="1" lang="ja-JP" altLang="en-US" sz="16000" dirty="0" smtClean="0"/>
              <a:t>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865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明</a:t>
            </a:r>
            <a:r>
              <a:rPr kumimoji="1" lang="ja-JP" altLang="en-US" sz="16000" dirty="0" smtClean="0"/>
              <a:t>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8690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6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快い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　</a:t>
            </a:r>
            <a:r>
              <a:rPr kumimoji="1" lang="ja-JP" altLang="en-US" sz="16000" dirty="0" smtClean="0"/>
              <a:t>音色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6652" y="3429000"/>
            <a:ext cx="1107996" cy="32278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ね　　いろ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5341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快い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　</a:t>
            </a:r>
            <a:r>
              <a:rPr kumimoji="1" lang="ja-JP" altLang="en-US" sz="16000" dirty="0" smtClean="0"/>
              <a:t>音色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80312" y="116632"/>
            <a:ext cx="1107996" cy="29040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こころよ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6652" y="3429000"/>
            <a:ext cx="1107996" cy="32278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ね　　いろ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6634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-99392"/>
            <a:ext cx="8032968" cy="7092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快く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引き</a:t>
            </a:r>
            <a:endParaRPr lang="en-US" altLang="ja-JP" sz="13000" dirty="0" smtClean="0"/>
          </a:p>
          <a:p>
            <a:r>
              <a:rPr lang="ja-JP" altLang="en-US" sz="6000" dirty="0" smtClean="0"/>
              <a:t>　　　</a:t>
            </a:r>
            <a:endParaRPr lang="en-US" altLang="ja-JP" sz="6000" dirty="0" smtClean="0"/>
          </a:p>
          <a:p>
            <a:r>
              <a:rPr lang="ja-JP" altLang="en-US" sz="13000" dirty="0" smtClean="0"/>
              <a:t>　　受ける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5182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白</a:t>
            </a:r>
            <a:r>
              <a:rPr kumimoji="1" lang="ja-JP" altLang="en-US" sz="16000" dirty="0" smtClean="0"/>
              <a:t>状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24735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36004" y="0"/>
            <a:ext cx="1107996" cy="29040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こころよ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-99392"/>
            <a:ext cx="8032968" cy="7092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快く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引き</a:t>
            </a:r>
            <a:endParaRPr lang="en-US" altLang="ja-JP" sz="13000" dirty="0" smtClean="0"/>
          </a:p>
          <a:p>
            <a:r>
              <a:rPr lang="ja-JP" altLang="en-US" sz="6000" dirty="0" smtClean="0"/>
              <a:t>　　　</a:t>
            </a:r>
            <a:endParaRPr lang="en-US" altLang="ja-JP" sz="6000" dirty="0"/>
          </a:p>
          <a:p>
            <a:r>
              <a:rPr lang="ja-JP" altLang="en-US" sz="13000" dirty="0" smtClean="0"/>
              <a:t>　　受ける</a:t>
            </a:r>
            <a:endParaRPr kumimoji="1" lang="ja-JP" altLang="en-US" sz="13000" dirty="0"/>
          </a:p>
        </p:txBody>
      </p:sp>
    </p:spTree>
    <p:extLst>
      <p:ext uri="{BB962C8B-B14F-4D97-AF65-F5344CB8AC3E}">
        <p14:creationId xmlns:p14="http://schemas.microsoft.com/office/powerpoint/2010/main" val="3996888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衛生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5604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衛生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0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27384"/>
            <a:ext cx="2262158" cy="7344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人工衛星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5212744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228" y="1916831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80228" y="116632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3681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27384"/>
            <a:ext cx="2262158" cy="7344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人工衛星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80228" y="3645024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116632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じん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228" y="1916831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80228" y="5212744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5130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自衛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396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自衛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52753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4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防衛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8760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ぼう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7958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防衛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52753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8760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ぼう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3731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護衛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1756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ご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5748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白</a:t>
            </a:r>
            <a:r>
              <a:rPr kumimoji="1" lang="ja-JP" altLang="en-US" sz="16000" dirty="0" smtClean="0"/>
              <a:t>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19427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護衛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52753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1756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ご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48318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可決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9626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可決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531990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67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可能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のう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2129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可能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531990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のう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42888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不可能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330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不可能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10264" y="292494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許可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725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きょ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9495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許可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47620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8760"/>
            <a:ext cx="1107996" cy="14725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きょ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62716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利益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7710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礼</a:t>
            </a:r>
            <a:r>
              <a:rPr kumimoji="1" lang="ja-JP" altLang="en-US" sz="16000" dirty="0" smtClean="0"/>
              <a:t>状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316084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利益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56992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4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有益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192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有益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56992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4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無</a:t>
            </a:r>
            <a:r>
              <a:rPr lang="ja-JP" altLang="en-US" sz="16000" dirty="0" smtClean="0"/>
              <a:t>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2812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無</a:t>
            </a:r>
            <a:r>
              <a:rPr lang="ja-JP" altLang="en-US" sz="16000" dirty="0" smtClean="0"/>
              <a:t>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56992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81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実益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2925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実益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56992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44624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敵</a:t>
            </a:r>
            <a:r>
              <a:rPr lang="ja-JP" altLang="en-US" sz="16000" dirty="0" smtClean="0"/>
              <a:t>と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戦う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198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08304" y="260648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-44624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敵</a:t>
            </a:r>
            <a:r>
              <a:rPr lang="ja-JP" altLang="en-US" sz="16000" dirty="0" smtClean="0"/>
              <a:t>と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戦う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6017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敵対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156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礼</a:t>
            </a:r>
            <a:r>
              <a:rPr kumimoji="1" lang="ja-JP" altLang="en-US" sz="16000" dirty="0" smtClean="0"/>
              <a:t>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19427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44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敵対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78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敵地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482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敵地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32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敵国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0996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敵国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6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敵兵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644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敵兵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0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強敵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727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強敵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90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天敵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4946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年賀状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884" y="292494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が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5524" y="620688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ねん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9408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天敵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46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無</a:t>
            </a:r>
            <a:r>
              <a:rPr lang="ja-JP" altLang="en-US" sz="16000" dirty="0" smtClean="0"/>
              <a:t>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無</a:t>
            </a:r>
            <a:r>
              <a:rPr lang="ja-JP" altLang="en-US" sz="16000" dirty="0" smtClean="0"/>
              <a:t>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25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事件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484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事件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96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条件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9264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条件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5480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用件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93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用件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条件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17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けん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8401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年賀状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509120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884" y="292494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が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5524" y="620688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ねん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9883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条件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17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けん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7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条約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832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条約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18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条例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867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条例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26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信条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085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信条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47419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90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居住地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7440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居住地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620688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7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同居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090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桜の花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69598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同居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49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別居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3147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別居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6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住</a:t>
            </a:r>
            <a:r>
              <a:rPr lang="ja-JP" altLang="en-US" sz="16000" dirty="0" smtClean="0"/>
              <a:t>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2316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住</a:t>
            </a:r>
            <a:r>
              <a:rPr lang="ja-JP" altLang="en-US" sz="16000" dirty="0" smtClean="0"/>
              <a:t>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転居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87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転居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新</a:t>
            </a:r>
            <a:r>
              <a:rPr lang="ja-JP" altLang="en-US" sz="16000" dirty="0" smtClean="0"/>
              <a:t>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0085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新</a:t>
            </a:r>
            <a:r>
              <a:rPr lang="ja-JP" altLang="en-US" sz="16000" dirty="0" smtClean="0"/>
              <a:t>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居間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435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5738" y="0"/>
            <a:ext cx="5724644" cy="695739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人数が</a:t>
            </a:r>
            <a:endParaRPr lang="en-US" altLang="ja-JP" sz="15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5000" dirty="0" smtClean="0"/>
              <a:t>増える</a:t>
            </a:r>
            <a:endParaRPr kumimoji="1" lang="ja-JP" altLang="en-US" sz="15000" dirty="0"/>
          </a:p>
        </p:txBody>
      </p:sp>
    </p:spTree>
    <p:extLst>
      <p:ext uri="{BB962C8B-B14F-4D97-AF65-F5344CB8AC3E}">
        <p14:creationId xmlns:p14="http://schemas.microsoft.com/office/powerpoint/2010/main" val="1388560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桜の花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88640"/>
            <a:ext cx="1107996" cy="23734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さくら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4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居間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56792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9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鳥居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333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鳥居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69180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97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居直る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9399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居直る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980728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08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建築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475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建築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76543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チク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7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8509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76543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チク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2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新築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708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2449" y="-27384"/>
            <a:ext cx="2339102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桜ふぶき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1275906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新築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76543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チク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1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増</a:t>
            </a:r>
            <a:r>
              <a:rPr lang="ja-JP" altLang="en-US" sz="16000" dirty="0" smtClean="0"/>
              <a:t>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ぞう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0112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増</a:t>
            </a:r>
            <a:r>
              <a:rPr lang="ja-JP" altLang="en-US" sz="16000" dirty="0" smtClean="0"/>
              <a:t>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76543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チク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ぞう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6874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3851" y="80628"/>
            <a:ext cx="895629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新しい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5000" dirty="0" smtClean="0"/>
              <a:t>国家を</a:t>
            </a:r>
            <a:endParaRPr lang="en-US" altLang="ja-JP" sz="15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5000" dirty="0" smtClean="0"/>
              <a:t>築く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6824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3851" y="80628"/>
            <a:ext cx="895629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新しい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5000" dirty="0" smtClean="0"/>
              <a:t>国家を</a:t>
            </a:r>
            <a:endParaRPr lang="en-US" altLang="ja-JP" sz="15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5000" dirty="0" smtClean="0"/>
              <a:t>築く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285293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きず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9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耕作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012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耕作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3779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3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耕地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2847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耕地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3779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19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耕具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286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2449" y="-27384"/>
            <a:ext cx="2339102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桜ふぶき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0228" y="-27384"/>
            <a:ext cx="1107996" cy="23734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さくら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17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耕具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3779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90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農耕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2606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農耕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0003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6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畑を</a:t>
            </a:r>
            <a:endParaRPr lang="en-US" altLang="ja-JP" sz="16000" dirty="0" smtClean="0"/>
          </a:p>
          <a:p>
            <a:r>
              <a:rPr kumimoji="1" lang="ja-JP" altLang="en-US" sz="6000" dirty="0" smtClean="0"/>
              <a:t>　</a:t>
            </a:r>
            <a:endParaRPr kumimoji="1" lang="en-US" altLang="ja-JP" sz="6000" dirty="0"/>
          </a:p>
          <a:p>
            <a:r>
              <a:rPr lang="ja-JP" altLang="en-US" sz="16000" dirty="0" smtClean="0"/>
              <a:t>　　耕す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4591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畑を</a:t>
            </a:r>
            <a:endParaRPr lang="en-US" altLang="ja-JP" sz="16000" dirty="0" smtClean="0"/>
          </a:p>
          <a:p>
            <a:r>
              <a:rPr kumimoji="1" lang="ja-JP" altLang="en-US" sz="6000" dirty="0" smtClean="0"/>
              <a:t>　</a:t>
            </a:r>
            <a:endParaRPr kumimoji="1" lang="en-US" altLang="ja-JP" sz="6000" dirty="0"/>
          </a:p>
          <a:p>
            <a:r>
              <a:rPr lang="ja-JP" altLang="en-US" sz="16000" dirty="0" smtClean="0"/>
              <a:t>　　耕す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8060" y="2636912"/>
            <a:ext cx="1107996" cy="22884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たがや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仏教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04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仏教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ブッ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25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仏像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7880" y="314096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ぞう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64148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仏像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ブツ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7880" y="314096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ぞう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4653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202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桜前線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52951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3140968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ブツ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5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念仏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933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念仏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3140968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ブツ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2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仏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おがむ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129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仏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おがむ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36296" y="72008"/>
            <a:ext cx="1107996" cy="22050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ほとけ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69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仏様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16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仏様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863869"/>
            <a:ext cx="1107996" cy="22050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ほとけ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36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価格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7880" y="3212976"/>
            <a:ext cx="1107996" cy="1549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06618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価格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7880" y="3212976"/>
            <a:ext cx="1107996" cy="1549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8402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定価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0809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桜前線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88640"/>
            <a:ext cx="1107996" cy="23734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さくら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5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定価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347620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53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物価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509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物価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347620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80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高</a:t>
            </a:r>
            <a:r>
              <a:rPr lang="ja-JP" altLang="en-US" sz="16000" dirty="0" smtClean="0"/>
              <a:t>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045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高</a:t>
            </a:r>
            <a:r>
              <a:rPr lang="ja-JP" altLang="en-US" sz="16000" dirty="0" smtClean="0"/>
              <a:t>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347620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6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評価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7880" y="980728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ひょう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09739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評価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347620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7880" y="980728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ひょう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38180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綿織物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8270" y="2564904"/>
            <a:ext cx="1107996" cy="16023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おり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8270" y="4753445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もの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61608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綿織物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8270" y="654543"/>
            <a:ext cx="1107996" cy="14051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メン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8270" y="2564904"/>
            <a:ext cx="1107996" cy="16023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おり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8270" y="4753445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もの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8530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綿花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2731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葉桜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9872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綿花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231719"/>
            <a:ext cx="1107996" cy="14051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メン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1534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綿糸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7880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95569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綿糸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231719"/>
            <a:ext cx="1107996" cy="14051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メン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7880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6713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綿雲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884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綿雲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124744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358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綿毛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0840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綿毛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124744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7970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輸入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6895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輸入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628800"/>
            <a:ext cx="1107996" cy="6662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665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輸出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7880" y="3068960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4776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葉桜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19427"/>
            <a:ext cx="1107996" cy="23734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ざくら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15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輸出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628800"/>
            <a:ext cx="1107996" cy="6662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7880" y="3068960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9394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輸送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303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輸送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628800"/>
            <a:ext cx="1107996" cy="6662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9814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輸血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39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輸血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1628800"/>
            <a:ext cx="1107996" cy="6662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962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空輸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894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空輸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880" y="3573016"/>
            <a:ext cx="1107996" cy="6662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8662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58326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厚い本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7907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58326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厚い本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65753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450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23902" y="-27384"/>
            <a:ext cx="2492990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厚いかべ</a:t>
            </a:r>
            <a:endParaRPr kumimoji="1" lang="ja-JP" altLang="en-US" sz="1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862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効果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73526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23902" y="-27384"/>
            <a:ext cx="2492990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厚いかべ</a:t>
            </a:r>
            <a:endParaRPr kumimoji="1" lang="ja-JP" altLang="en-US" sz="1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18864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09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厚着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4660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厚着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1477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05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厚紙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3446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厚紙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1477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2929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修理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705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修理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1477" y="1052736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154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修正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4176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修正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1477" y="1052736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9114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改修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5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効果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77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改修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1477" y="3059629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6477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修飾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1477" y="3158683"/>
            <a:ext cx="1107996" cy="2155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しょく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08572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修飾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1477" y="980728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1477" y="3158683"/>
            <a:ext cx="1107996" cy="2155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しょく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15591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7384"/>
            <a:ext cx="6032421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学問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r>
              <a:rPr kumimoji="1" lang="ja-JP" altLang="en-US" sz="6000" dirty="0" smtClean="0"/>
              <a:t>　</a:t>
            </a:r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修める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1826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7384"/>
            <a:ext cx="6032421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学問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r>
              <a:rPr kumimoji="1" lang="ja-JP" altLang="en-US" sz="6000" dirty="0" smtClean="0"/>
              <a:t>　</a:t>
            </a:r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修める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140330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おさ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0913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7384"/>
            <a:ext cx="6032421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身が</a:t>
            </a:r>
            <a:endParaRPr lang="en-US" altLang="ja-JP" sz="16000" dirty="0" smtClean="0"/>
          </a:p>
          <a:p>
            <a:r>
              <a:rPr kumimoji="1" lang="ja-JP" altLang="en-US" sz="6000" dirty="0" smtClean="0"/>
              <a:t>　</a:t>
            </a:r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修まる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443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7384"/>
            <a:ext cx="6032421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身が</a:t>
            </a:r>
            <a:endParaRPr lang="en-US" altLang="ja-JP" sz="16000" dirty="0" smtClean="0"/>
          </a:p>
          <a:p>
            <a:r>
              <a:rPr kumimoji="1" lang="ja-JP" altLang="en-US" sz="6000" dirty="0" smtClean="0"/>
              <a:t>　</a:t>
            </a:r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修まる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124744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おさ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0832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成績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979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成績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2976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61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実績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74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効用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947299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実績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2976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4988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業績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44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業績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2976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30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功</a:t>
            </a:r>
            <a:r>
              <a:rPr lang="ja-JP" altLang="en-US" sz="16000" dirty="0" smtClean="0"/>
              <a:t>績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797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功</a:t>
            </a:r>
            <a:r>
              <a:rPr lang="ja-JP" altLang="en-US" sz="16000" dirty="0" smtClean="0"/>
              <a:t>績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2976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3966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統一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388" y="3180871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いつ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2419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統一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388" y="3180871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いつ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982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統合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231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統合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447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統計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1929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5738" y="0"/>
            <a:ext cx="5724644" cy="695739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人数が</a:t>
            </a:r>
            <a:endParaRPr lang="en-US" altLang="ja-JP" sz="15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5000" dirty="0" smtClean="0"/>
              <a:t>増える</a:t>
            </a:r>
            <a:endParaRPr kumimoji="1" lang="ja-JP" altLang="en-US" sz="15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1844824"/>
            <a:ext cx="1107996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0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効用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3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統計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9747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統治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2984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統治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100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伝統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786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伝統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84984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358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製作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729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製作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6788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製品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704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製品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282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製造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1297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ぞう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3913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効力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26452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製造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1297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ぞう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82518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製鉄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272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製鉄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977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技術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2996952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じゅつ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84887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技術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98326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2996952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じゅつ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79373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技能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のう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54974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技能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98326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のう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73401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競技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6167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競技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73016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314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特技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440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効力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82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特技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73016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70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演</a:t>
            </a:r>
            <a:r>
              <a:rPr lang="ja-JP" altLang="en-US" sz="16000" dirty="0" smtClean="0"/>
              <a:t>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えん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53843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演</a:t>
            </a:r>
            <a:r>
              <a:rPr lang="ja-JP" altLang="en-US" sz="16000" dirty="0" smtClean="0"/>
              <a:t>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73016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えん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5565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豊作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26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豊作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524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豊年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486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豊年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7875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豊漁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168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豊漁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535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豊富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501008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8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効率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5699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りつ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32430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豊富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501008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67714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16632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豊か</a:t>
            </a:r>
            <a:r>
              <a:rPr lang="ja-JP" altLang="en-US" sz="16000" dirty="0" smtClean="0"/>
              <a:t>な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くらし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8300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280428" y="332656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ゆた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116632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豊か</a:t>
            </a:r>
            <a:r>
              <a:rPr lang="ja-JP" altLang="en-US" sz="16000" dirty="0" smtClean="0"/>
              <a:t>な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くらし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63016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程度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4939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程度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0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音程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1143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音程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40968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335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行程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658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行程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40968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83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日程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630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効率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5699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りつ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6001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日程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40968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5318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過程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397592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56892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過程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40968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397592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493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豊富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ほう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6813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豊富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37120"/>
            <a:ext cx="1107996" cy="7559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ほう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05832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貧富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ひん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612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貧富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37120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ひん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64192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16024"/>
            <a:ext cx="6032421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変化に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富む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03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16024"/>
            <a:ext cx="6032421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変化に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富む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2546514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9789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76672"/>
            <a:ext cx="6032421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家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富む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551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09678" y="44624"/>
            <a:ext cx="5724644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かぜ</a:t>
            </a:r>
            <a:r>
              <a:rPr lang="ja-JP" altLang="en-US" sz="14000" dirty="0" smtClean="0"/>
              <a:t>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効く薬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275877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76672"/>
            <a:ext cx="6032421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家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富む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2834546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7267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7454" y="-27384"/>
            <a:ext cx="5109091" cy="738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富を</a:t>
            </a:r>
            <a:endParaRPr lang="en-US" altLang="ja-JP" sz="15000" dirty="0" smtClean="0"/>
          </a:p>
          <a:p>
            <a:endParaRPr kumimoji="1" lang="en-US" altLang="ja-JP" sz="6000" dirty="0"/>
          </a:p>
          <a:p>
            <a:r>
              <a:rPr lang="ja-JP" altLang="en-US" sz="11000" dirty="0" smtClean="0"/>
              <a:t>たくわえる</a:t>
            </a:r>
            <a:endParaRPr kumimoji="1" lang="ja-JP" altLang="en-US" sz="11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1759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7454" y="-27384"/>
            <a:ext cx="5109091" cy="738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富を</a:t>
            </a:r>
            <a:endParaRPr lang="en-US" altLang="ja-JP" sz="15000" dirty="0" smtClean="0"/>
          </a:p>
          <a:p>
            <a:endParaRPr kumimoji="1" lang="en-US" altLang="ja-JP" sz="6000" dirty="0"/>
          </a:p>
          <a:p>
            <a:r>
              <a:rPr lang="ja-JP" altLang="en-US" sz="11000" dirty="0" smtClean="0"/>
              <a:t>たくわえる</a:t>
            </a:r>
            <a:endParaRPr kumimoji="1" lang="ja-JP" altLang="en-US" sz="11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04364" y="260648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とみ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044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税金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644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税金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ゼイ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856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税関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40968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80092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税関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ゼイ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40968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39932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所得税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18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所得税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4581128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ゼイ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4398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消費</a:t>
            </a:r>
            <a:r>
              <a:rPr lang="ja-JP" altLang="en-US" sz="16000" dirty="0" smtClean="0"/>
              <a:t>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872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09678" y="44624"/>
            <a:ext cx="5724644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かぜ</a:t>
            </a:r>
            <a:r>
              <a:rPr lang="ja-JP" altLang="en-US" sz="14000" dirty="0" smtClean="0"/>
              <a:t>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効く薬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91683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9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消費</a:t>
            </a:r>
            <a:r>
              <a:rPr lang="ja-JP" altLang="en-US" sz="16000" dirty="0" smtClean="0"/>
              <a:t>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4581128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ゼイ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4030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関税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701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関税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56445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ゼイ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11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墓地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7942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墓地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8478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4573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墓石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391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墓石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8478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4287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墓前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43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墓前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8478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914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墓標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4424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効き目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84152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墓標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8478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798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墓参り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327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墓参り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62998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217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墓場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673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墓場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2474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はか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5442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肥料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9964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肥料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484784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77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571" y="0"/>
            <a:ext cx="9110186" cy="7632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よく</a:t>
            </a:r>
            <a:endParaRPr lang="en-US" altLang="ja-JP" sz="15000" dirty="0" smtClean="0"/>
          </a:p>
          <a:p>
            <a:endParaRPr lang="en-US" altLang="ja-JP" sz="6000" dirty="0" smtClean="0"/>
          </a:p>
          <a:p>
            <a:r>
              <a:rPr lang="ja-JP" altLang="en-US" sz="8000" dirty="0"/>
              <a:t>　</a:t>
            </a:r>
            <a:r>
              <a:rPr lang="ja-JP" altLang="en-US" sz="16000" dirty="0" smtClean="0"/>
              <a:t>肥えた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5000" dirty="0" smtClean="0"/>
              <a:t>土地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456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6571" y="0"/>
            <a:ext cx="9110186" cy="7632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よく</a:t>
            </a:r>
            <a:endParaRPr lang="en-US" altLang="ja-JP" sz="15000" dirty="0" smtClean="0"/>
          </a:p>
          <a:p>
            <a:endParaRPr lang="en-US" altLang="ja-JP" sz="6000" dirty="0" smtClean="0"/>
          </a:p>
          <a:p>
            <a:r>
              <a:rPr lang="ja-JP" altLang="en-US" sz="8000" dirty="0"/>
              <a:t>　</a:t>
            </a:r>
            <a:r>
              <a:rPr lang="ja-JP" altLang="en-US" sz="16000" dirty="0" smtClean="0"/>
              <a:t>肥えた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5000" dirty="0" smtClean="0"/>
              <a:t>土地</a:t>
            </a:r>
            <a:endParaRPr kumimoji="1" lang="ja-JP" altLang="en-US" sz="1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340768"/>
            <a:ext cx="1107996" cy="7677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402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0198" y="44624"/>
            <a:ext cx="8956298" cy="7632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作物に</a:t>
            </a:r>
            <a:endParaRPr lang="en-US" altLang="ja-JP" sz="15000" dirty="0" smtClean="0"/>
          </a:p>
          <a:p>
            <a:endParaRPr lang="en-US" altLang="ja-JP" sz="6000" dirty="0" smtClean="0"/>
          </a:p>
          <a:p>
            <a:r>
              <a:rPr lang="ja-JP" altLang="en-US" sz="10000" dirty="0"/>
              <a:t>　</a:t>
            </a:r>
            <a:r>
              <a:rPr lang="ja-JP" altLang="en-US" sz="15000" dirty="0" smtClean="0"/>
              <a:t>肥を</a:t>
            </a:r>
            <a:endParaRPr lang="en-US" altLang="ja-JP" sz="15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5000" dirty="0" smtClean="0"/>
              <a:t>やる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8031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効き目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83671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03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0198" y="44624"/>
            <a:ext cx="8956298" cy="7632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作物に</a:t>
            </a:r>
            <a:endParaRPr lang="en-US" altLang="ja-JP" sz="15000" dirty="0" smtClean="0"/>
          </a:p>
          <a:p>
            <a:endParaRPr lang="en-US" altLang="ja-JP" sz="6000" dirty="0" smtClean="0"/>
          </a:p>
          <a:p>
            <a:r>
              <a:rPr lang="ja-JP" altLang="en-US" sz="10000" dirty="0"/>
              <a:t>　</a:t>
            </a:r>
            <a:r>
              <a:rPr lang="ja-JP" altLang="en-US" sz="15000" dirty="0" smtClean="0"/>
              <a:t>肥を</a:t>
            </a:r>
            <a:endParaRPr lang="en-US" altLang="ja-JP" sz="15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5000" dirty="0" smtClean="0"/>
              <a:t>やる</a:t>
            </a:r>
            <a:endParaRPr kumimoji="1" lang="ja-JP" altLang="en-US" sz="1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1196752"/>
            <a:ext cx="1107996" cy="14877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2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9863" y="-27384"/>
            <a:ext cx="8494633" cy="7632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やせた</a:t>
            </a:r>
            <a:endParaRPr lang="en-US" altLang="ja-JP" sz="14000" dirty="0" smtClean="0"/>
          </a:p>
          <a:p>
            <a:endParaRPr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4000" dirty="0" smtClean="0"/>
              <a:t>土地を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4000" dirty="0" smtClean="0"/>
              <a:t>肥やす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295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9863" y="-27384"/>
            <a:ext cx="8494633" cy="7632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やせた</a:t>
            </a:r>
            <a:endParaRPr lang="en-US" altLang="ja-JP" sz="14000" dirty="0" smtClean="0"/>
          </a:p>
          <a:p>
            <a:endParaRPr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4000" dirty="0" smtClean="0"/>
              <a:t>土地を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4000" dirty="0" smtClean="0"/>
              <a:t>肥やす</a:t>
            </a:r>
            <a:endParaRPr kumimoji="1" lang="ja-JP" altLang="en-US" sz="1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2204864"/>
            <a:ext cx="1107996" cy="7677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255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39687" y="0"/>
            <a:ext cx="7879080" cy="8064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作物に</a:t>
            </a:r>
            <a:endParaRPr lang="en-US" altLang="ja-JP" sz="13000" dirty="0" smtClean="0"/>
          </a:p>
          <a:p>
            <a:endParaRPr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2000" dirty="0" smtClean="0"/>
              <a:t>肥やしを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　</a:t>
            </a:r>
            <a:r>
              <a:rPr lang="ja-JP" altLang="en-US" sz="13000" dirty="0" smtClean="0"/>
              <a:t>やる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323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39687" y="0"/>
            <a:ext cx="7879080" cy="8064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作物に</a:t>
            </a:r>
            <a:endParaRPr lang="en-US" altLang="ja-JP" sz="13000" dirty="0" smtClean="0"/>
          </a:p>
          <a:p>
            <a:endParaRPr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2000" dirty="0" smtClean="0"/>
              <a:t>肥やしを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　</a:t>
            </a:r>
            <a:r>
              <a:rPr lang="ja-JP" altLang="en-US" sz="13000" dirty="0" smtClean="0"/>
              <a:t>やる</a:t>
            </a:r>
            <a:endParaRPr kumimoji="1" lang="ja-JP" altLang="en-US" sz="1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268760"/>
            <a:ext cx="1107996" cy="7677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037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素材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1727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素材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484784"/>
            <a:ext cx="1107996" cy="738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7867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素質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84984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3821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素質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484784"/>
            <a:ext cx="1107996" cy="738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84984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1264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要素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992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断定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196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要素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554752"/>
            <a:ext cx="1107996" cy="738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796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質素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15347" y="1340768"/>
            <a:ext cx="1107996" cy="13554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4236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質素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554752"/>
            <a:ext cx="1107996" cy="738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15347" y="1340768"/>
            <a:ext cx="1107996" cy="13554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01330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酸素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15347" y="1196752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9157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酸素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554752"/>
            <a:ext cx="1107996" cy="738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15347" y="1196752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54540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退院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01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退院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24744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731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退場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9627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退場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24744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480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退席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5045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5738" y="0"/>
            <a:ext cx="5724644" cy="695739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回数を</a:t>
            </a:r>
            <a:endParaRPr lang="en-US" altLang="ja-JP" sz="15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5000" dirty="0" smtClean="0"/>
              <a:t>増やす</a:t>
            </a:r>
            <a:endParaRPr kumimoji="1" lang="ja-JP" altLang="en-US" sz="15000" dirty="0"/>
          </a:p>
        </p:txBody>
      </p:sp>
    </p:spTree>
    <p:extLst>
      <p:ext uri="{BB962C8B-B14F-4D97-AF65-F5344CB8AC3E}">
        <p14:creationId xmlns:p14="http://schemas.microsoft.com/office/powerpoint/2010/main" val="428734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断定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7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退席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24744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7147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辞退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248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辞退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169269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616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171400"/>
            <a:ext cx="6032421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一歩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退く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7620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171400"/>
            <a:ext cx="6032421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一歩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退く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2348880"/>
            <a:ext cx="1107996" cy="23269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しりぞ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43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91" y="72008"/>
            <a:ext cx="6032421" cy="7317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要求を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退ける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012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91" y="72008"/>
            <a:ext cx="6032421" cy="7317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要求を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退ける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836712"/>
            <a:ext cx="1107996" cy="23269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しりぞ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564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婦人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110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婦人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4644" y="1484784"/>
            <a:ext cx="1107996" cy="7559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4146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婦人服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974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横断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50848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婦人服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4644" y="764704"/>
            <a:ext cx="1107996" cy="7559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5916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主婦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593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主婦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4644" y="3465112"/>
            <a:ext cx="1107996" cy="7559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4726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新婦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12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新婦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4644" y="3465112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75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27384"/>
            <a:ext cx="2262158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産婦人科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085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436096" y="2132856"/>
            <a:ext cx="1107996" cy="7559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-27384"/>
            <a:ext cx="2262158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産婦人科</a:t>
            </a:r>
            <a:endParaRPr kumimoji="1" lang="ja-JP" altLang="en-US" sz="13500" dirty="0"/>
          </a:p>
        </p:txBody>
      </p:sp>
    </p:spTree>
    <p:extLst>
      <p:ext uri="{BB962C8B-B14F-4D97-AF65-F5344CB8AC3E}">
        <p14:creationId xmlns:p14="http://schemas.microsoft.com/office/powerpoint/2010/main" val="1454239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禁止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558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禁止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4644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63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禁酒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4836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横断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0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禁酒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4644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823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禁句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4644" y="354940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4023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禁句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4644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4644" y="354940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1073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解禁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4644" y="1196752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5673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解禁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4644" y="3212976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4644" y="1196752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51027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妻子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510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妻子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46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736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妻帯者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7429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妻帯者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4644" y="332656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514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夫妻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410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油断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50313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夫妻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8690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998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妻と夫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9588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妻と夫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1773" y="54868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4038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群集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928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群集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グン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594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群生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567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群生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グン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722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大群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746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大群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20565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グン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961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91" y="-99392"/>
            <a:ext cx="5724644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すずめ</a:t>
            </a:r>
            <a:r>
              <a:rPr lang="ja-JP" altLang="en-US" sz="14000" dirty="0" smtClean="0"/>
              <a:t>が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群れる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179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油断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33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91" y="-99392"/>
            <a:ext cx="5724644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すずめ</a:t>
            </a:r>
            <a:r>
              <a:rPr lang="ja-JP" altLang="en-US" sz="14000" dirty="0" smtClean="0"/>
              <a:t>が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群れる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42952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む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776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624"/>
            <a:ext cx="6032421" cy="74338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魚の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群れ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474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624"/>
            <a:ext cx="6032421" cy="74338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魚の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群れ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564" y="322972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む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9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群れを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成す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6847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群れを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成す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80428" y="62068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む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5145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0"/>
            <a:ext cx="6032421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人が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6000" dirty="0" smtClean="0"/>
              <a:t>群がる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8562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0"/>
            <a:ext cx="6032421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人が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6000" dirty="0" smtClean="0"/>
              <a:t>群がる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164139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むら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030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旧式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377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旧式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908720"/>
            <a:ext cx="1107996" cy="2057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8767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旧友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689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中</a:t>
            </a:r>
            <a:r>
              <a:rPr lang="ja-JP" altLang="en-US" sz="16000" dirty="0" smtClean="0"/>
              <a:t>断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27198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旧友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908720"/>
            <a:ext cx="1107996" cy="2057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2264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新旧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542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新旧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2955561"/>
            <a:ext cx="1107996" cy="2057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3154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復旧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52559"/>
            <a:ext cx="1107996" cy="13843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ふっ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2542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復旧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55561"/>
            <a:ext cx="1107996" cy="2057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52559"/>
            <a:ext cx="1107996" cy="13843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ふっ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0099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測量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6798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測量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4869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3096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測定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8475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測定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4869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0721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予測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98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中</a:t>
            </a:r>
            <a:r>
              <a:rPr lang="ja-JP" altLang="en-US" sz="16000" dirty="0" smtClean="0"/>
              <a:t>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7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予測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66190"/>
            <a:ext cx="1107996" cy="14869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288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3851" y="-23748"/>
            <a:ext cx="8956298" cy="7550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/>
              <a:t>山</a:t>
            </a:r>
            <a:r>
              <a:rPr lang="ja-JP" altLang="en-US" sz="15000" dirty="0" smtClean="0"/>
              <a:t>の</a:t>
            </a:r>
            <a:endParaRPr lang="en-US" altLang="ja-JP" sz="15000" dirty="0" smtClean="0"/>
          </a:p>
          <a:p>
            <a:endParaRPr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5000" dirty="0" smtClean="0"/>
              <a:t>高さを</a:t>
            </a:r>
            <a:endParaRPr lang="en-US" altLang="ja-JP" sz="15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　</a:t>
            </a:r>
            <a:r>
              <a:rPr kumimoji="1" lang="ja-JP" altLang="en-US" sz="15000" dirty="0" smtClean="0"/>
              <a:t>測る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285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3851" y="-23748"/>
            <a:ext cx="8956298" cy="7550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/>
              <a:t>山</a:t>
            </a:r>
            <a:r>
              <a:rPr lang="ja-JP" altLang="en-US" sz="15000" dirty="0" smtClean="0"/>
              <a:t>の</a:t>
            </a:r>
            <a:endParaRPr lang="en-US" altLang="ja-JP" sz="15000" dirty="0" smtClean="0"/>
          </a:p>
          <a:p>
            <a:endParaRPr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5000" dirty="0" smtClean="0"/>
              <a:t>高さを</a:t>
            </a:r>
            <a:endParaRPr lang="en-US" altLang="ja-JP" sz="15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　</a:t>
            </a:r>
            <a:r>
              <a:rPr kumimoji="1" lang="ja-JP" altLang="en-US" sz="15000" dirty="0" smtClean="0"/>
              <a:t>測る</a:t>
            </a:r>
            <a:endParaRPr kumimoji="1" lang="ja-JP" altLang="en-US" sz="1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2780928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はか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841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3851" y="-27384"/>
            <a:ext cx="8956298" cy="7550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/>
              <a:t>土地の</a:t>
            </a:r>
            <a:endParaRPr lang="en-US" altLang="ja-JP" sz="15000" dirty="0" smtClean="0"/>
          </a:p>
          <a:p>
            <a:endParaRPr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5000" dirty="0"/>
              <a:t>面積</a:t>
            </a:r>
            <a:r>
              <a:rPr lang="ja-JP" altLang="en-US" sz="15000" dirty="0" smtClean="0"/>
              <a:t>を</a:t>
            </a:r>
            <a:endParaRPr lang="en-US" altLang="ja-JP" sz="15000" dirty="0" smtClean="0"/>
          </a:p>
          <a:p>
            <a:endParaRPr kumimoji="1" lang="en-US" altLang="ja-JP" sz="6000" dirty="0"/>
          </a:p>
          <a:p>
            <a:r>
              <a:rPr kumimoji="1" lang="ja-JP" altLang="en-US" sz="10000" dirty="0" smtClean="0"/>
              <a:t>　　　</a:t>
            </a:r>
            <a:r>
              <a:rPr kumimoji="1" lang="ja-JP" altLang="en-US" sz="15000" dirty="0" smtClean="0"/>
              <a:t>測る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698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3851" y="-27384"/>
            <a:ext cx="8956298" cy="7550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/>
              <a:t>土地の</a:t>
            </a:r>
            <a:endParaRPr lang="en-US" altLang="ja-JP" sz="15000" dirty="0" smtClean="0"/>
          </a:p>
          <a:p>
            <a:endParaRPr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5000" dirty="0"/>
              <a:t>面積</a:t>
            </a:r>
            <a:r>
              <a:rPr lang="ja-JP" altLang="en-US" sz="15000" dirty="0" smtClean="0"/>
              <a:t>を</a:t>
            </a:r>
            <a:endParaRPr lang="en-US" altLang="ja-JP" sz="15000" dirty="0" smtClean="0"/>
          </a:p>
          <a:p>
            <a:endParaRPr kumimoji="1" lang="en-US" altLang="ja-JP" sz="6000" dirty="0"/>
          </a:p>
          <a:p>
            <a:r>
              <a:rPr kumimoji="1" lang="ja-JP" altLang="en-US" sz="10000" dirty="0" smtClean="0"/>
              <a:t>　　　</a:t>
            </a:r>
            <a:r>
              <a:rPr kumimoji="1" lang="ja-JP" altLang="en-US" sz="15000" dirty="0" smtClean="0"/>
              <a:t>測る</a:t>
            </a:r>
            <a:endParaRPr kumimoji="1" lang="ja-JP" altLang="en-US" sz="1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7744" y="270892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はか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2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証明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040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証明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836712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135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060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証人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135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79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証人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836712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135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616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証言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135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8093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切断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7491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証言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836712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135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19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保証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484784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ほ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86386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保証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896250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484784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ほ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03070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導入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9530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導入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ドウ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2142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伝導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9052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伝導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865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ドウ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293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指</a:t>
            </a:r>
            <a:r>
              <a:rPr lang="ja-JP" altLang="en-US" sz="16000" dirty="0" smtClean="0"/>
              <a:t>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0780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指</a:t>
            </a:r>
            <a:r>
              <a:rPr lang="ja-JP" altLang="en-US" sz="16000" dirty="0" smtClean="0"/>
              <a:t>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865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ドウ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294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先導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564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切断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23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先導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865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ドウ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667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36982" y="11623"/>
            <a:ext cx="9417963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会場</a:t>
            </a:r>
            <a:r>
              <a:rPr lang="ja-JP" altLang="en-US" sz="16000" dirty="0" smtClean="0"/>
              <a:t>へ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人を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導く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2727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36982" y="11623"/>
            <a:ext cx="9417963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会場</a:t>
            </a:r>
            <a:r>
              <a:rPr lang="ja-JP" altLang="en-US" sz="16000" dirty="0" smtClean="0"/>
              <a:t>へ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人を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導く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95736" y="2420888"/>
            <a:ext cx="1107996" cy="23269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みちび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150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復興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3843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97966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復興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865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3843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3238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574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再興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865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84655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興味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700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興味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836712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キョ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765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余興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589570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よ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7578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判</a:t>
            </a:r>
            <a:r>
              <a:rPr lang="ja-JP" altLang="en-US" sz="16000" dirty="0" smtClean="0"/>
              <a:t>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884" y="1161060"/>
            <a:ext cx="1107996" cy="1547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はん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9636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余興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852936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キョ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589570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よ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08998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採集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824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採集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4075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採点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7488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採点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12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採決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16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採決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3146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採血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11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採血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985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採用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4659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5738" y="0"/>
            <a:ext cx="5724644" cy="695739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回数を</a:t>
            </a:r>
            <a:endParaRPr lang="en-US" altLang="ja-JP" sz="15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5000" dirty="0" smtClean="0"/>
              <a:t>増やす</a:t>
            </a:r>
            <a:endParaRPr kumimoji="1" lang="ja-JP" altLang="en-US" sz="15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1844824"/>
            <a:ext cx="1107996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47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判</a:t>
            </a:r>
            <a:r>
              <a:rPr lang="ja-JP" altLang="en-US" sz="16000" dirty="0" smtClean="0"/>
              <a:t>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884" y="1161060"/>
            <a:ext cx="1107996" cy="1547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はん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69981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採用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8286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78" y="-171400"/>
            <a:ext cx="5724644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明かりを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採る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7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78" y="-171400"/>
            <a:ext cx="5724644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明かりを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採る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40068" y="2996952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003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1197" y="0"/>
            <a:ext cx="6032421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決を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採る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33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1197" y="0"/>
            <a:ext cx="6032421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決を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採る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40068" y="3122578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465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評判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48430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ばん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27658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評判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764704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48430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ばん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077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評価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496858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8269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評価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764704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496858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31740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定評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6068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404664"/>
            <a:ext cx="6032421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参加を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断る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325735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定評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4944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573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好</a:t>
            </a:r>
            <a:r>
              <a:rPr kumimoji="1" lang="ja-JP" altLang="en-US" sz="16000" dirty="0" smtClean="0"/>
              <a:t>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253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好</a:t>
            </a:r>
            <a:r>
              <a:rPr kumimoji="1" lang="ja-JP" altLang="en-US" sz="16000" dirty="0" smtClean="0"/>
              <a:t>評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4944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4110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不</a:t>
            </a:r>
            <a:r>
              <a:rPr kumimoji="1" lang="ja-JP" altLang="en-US" sz="16000" dirty="0" smtClean="0"/>
              <a:t>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1215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不</a:t>
            </a:r>
            <a:r>
              <a:rPr kumimoji="1" lang="ja-JP" altLang="en-US" sz="16000" dirty="0" smtClean="0"/>
              <a:t>評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4944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28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校舎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2296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校舎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24761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280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宿舎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142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宿舎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24761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1404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駅</a:t>
            </a:r>
            <a:r>
              <a:rPr lang="ja-JP" altLang="en-US" sz="16000" dirty="0" smtClean="0"/>
              <a:t>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9217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404664"/>
            <a:ext cx="6032421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参加を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断る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758295"/>
            <a:ext cx="1107996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ことわ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2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駅</a:t>
            </a:r>
            <a:r>
              <a:rPr lang="ja-JP" altLang="en-US" sz="16000" dirty="0" smtClean="0"/>
              <a:t>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24761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398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官舎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8434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官舎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24761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7214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学</a:t>
            </a:r>
            <a:r>
              <a:rPr lang="ja-JP" altLang="en-US" sz="16000" dirty="0" smtClean="0"/>
              <a:t>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1624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学</a:t>
            </a:r>
            <a:r>
              <a:rPr lang="ja-JP" altLang="en-US" sz="16000" dirty="0" smtClean="0"/>
              <a:t>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24761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4342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兵舎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618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兵舎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24761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41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燃料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260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燃料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9059" y="1196752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ネン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005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燃焼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9059" y="299695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41700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河口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12976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03685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燃焼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9059" y="1196752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ネン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9059" y="299695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58658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7384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火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燃える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293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-27384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火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燃える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3928" y="141277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9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48150" y="-27384"/>
            <a:ext cx="5647700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落ち葉を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燃やす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197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48150" y="-27384"/>
            <a:ext cx="5647700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落ち葉を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燃やす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2076" y="148710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4961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48150" y="-27384"/>
            <a:ext cx="5647700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落ち葉を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燃す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9324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48150" y="-27384"/>
            <a:ext cx="5647700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落ち葉を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燃す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2076" y="307128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322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教師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08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教師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9059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340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医師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9690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河口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12976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71311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医師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9059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0789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講師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9059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18778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講師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9059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9059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8037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恩師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9059" y="1196752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おん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28789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恩師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9059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9059" y="1196752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おん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260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72008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道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迷う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855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72008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道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迷う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2922788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まよ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1445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72008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気の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迷い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8159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72008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気の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迷い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2922788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まよ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894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講堂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541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河川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12976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8145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講堂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0958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83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講演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0958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えん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32326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講演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0958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0958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えん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49983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講義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0958" y="3503330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ぎ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932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講義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0958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0958" y="3503330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ぎ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5573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講習会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17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講習会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0958" y="692696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6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演説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792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演説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0958" y="1268760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586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演技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0958" y="357533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ぎ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5850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河川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12976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4422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演技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0958" y="1268760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0958" y="357533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ぎ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16739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講演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6614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37181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講演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6614" y="3324887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6614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37398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出演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6614" y="980728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68986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出演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6614" y="3324887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6614" y="980728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3152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主</a:t>
            </a:r>
            <a:r>
              <a:rPr lang="ja-JP" altLang="en-US" sz="16000" dirty="0" smtClean="0"/>
              <a:t>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4315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主</a:t>
            </a:r>
            <a:r>
              <a:rPr lang="ja-JP" altLang="en-US" sz="16000" dirty="0" smtClean="0"/>
              <a:t>演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6614" y="3324887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418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貧ぼう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733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貧ぼう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6614" y="548680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ビン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984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貧しい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6000" dirty="0"/>
              <a:t>　</a:t>
            </a:r>
            <a:r>
              <a:rPr kumimoji="1" lang="ja-JP" altLang="en-US" sz="16000" dirty="0" smtClean="0"/>
              <a:t>　生活</a:t>
            </a:r>
            <a:endParaRPr kumimoji="1" lang="en-US" altLang="ja-JP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193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運河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41679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貧しい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6000" dirty="0"/>
              <a:t>　</a:t>
            </a:r>
            <a:r>
              <a:rPr kumimoji="1" lang="ja-JP" altLang="en-US" sz="16000" dirty="0" smtClean="0"/>
              <a:t>　生活</a:t>
            </a:r>
            <a:endParaRPr kumimoji="1" lang="en-US" altLang="ja-JP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36296" y="332656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0938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99392"/>
            <a:ext cx="6032421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心が</a:t>
            </a:r>
            <a:endParaRPr lang="en-US" altLang="ja-JP" sz="6000" dirty="0"/>
          </a:p>
          <a:p>
            <a:endParaRPr kumimoji="1" lang="en-US" altLang="ja-JP" sz="6000" dirty="0" smtClean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貧しい</a:t>
            </a:r>
            <a:endParaRPr kumimoji="1" lang="en-US" altLang="ja-JP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5724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99392"/>
            <a:ext cx="6032421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心が</a:t>
            </a:r>
            <a:endParaRPr lang="en-US" altLang="ja-JP" sz="6000" dirty="0"/>
          </a:p>
          <a:p>
            <a:endParaRPr kumimoji="1" lang="en-US" altLang="ja-JP" sz="6000" dirty="0" smtClean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貧しい</a:t>
            </a:r>
            <a:endParaRPr kumimoji="1" lang="en-US" altLang="ja-JP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1556792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35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義務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50100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む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9640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義務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556792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50100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む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39993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正義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985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正義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514550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0779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意義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058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意義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514550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118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72008"/>
            <a:ext cx="2185214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民主主義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790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運河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501008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ガ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7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72008"/>
            <a:ext cx="2185214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民主主義</a:t>
            </a:r>
            <a:endParaRPr kumimoji="1" lang="ja-JP" altLang="en-US" sz="1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5517232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7253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講義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8820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講義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514550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19675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4196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精神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1959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精神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7755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640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精根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5466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精根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7755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94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精算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465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精算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7755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1202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精読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828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01820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精読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7755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113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17838" y="27384"/>
            <a:ext cx="2308324" cy="7218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/>
              <a:t>貸し借り</a:t>
            </a:r>
            <a:endParaRPr kumimoji="1" lang="ja-JP" altLang="en-US" sz="13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35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17838" y="27384"/>
            <a:ext cx="2308324" cy="7218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/>
              <a:t>貸し借り</a:t>
            </a:r>
            <a:endParaRPr kumimoji="1" lang="ja-JP" altLang="en-US" sz="13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533496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680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36982" y="0"/>
            <a:ext cx="9417963" cy="7704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友達に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</a:t>
            </a:r>
            <a:r>
              <a:rPr kumimoji="1" lang="ja-JP" altLang="en-US" sz="16000" dirty="0" smtClean="0"/>
              <a:t>本を</a:t>
            </a:r>
            <a:endParaRPr kumimoji="1"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0000" dirty="0" smtClean="0"/>
              <a:t>　　　</a:t>
            </a:r>
            <a:r>
              <a:rPr kumimoji="1" lang="ja-JP" altLang="en-US" sz="16000" dirty="0" smtClean="0"/>
              <a:t>貸す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833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36982" y="0"/>
            <a:ext cx="9417963" cy="7704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友達に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</a:t>
            </a:r>
            <a:r>
              <a:rPr kumimoji="1" lang="ja-JP" altLang="en-US" sz="16000" dirty="0" smtClean="0"/>
              <a:t>本を</a:t>
            </a:r>
            <a:endParaRPr kumimoji="1" lang="en-US" altLang="ja-JP" sz="160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0000" dirty="0" smtClean="0"/>
              <a:t>　　　</a:t>
            </a:r>
            <a:r>
              <a:rPr kumimoji="1" lang="ja-JP" altLang="en-US" sz="16000" dirty="0" smtClean="0"/>
              <a:t>貸す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95736" y="3197792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8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624"/>
            <a:ext cx="6032421" cy="7704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力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貸す</a:t>
            </a:r>
            <a:endParaRPr kumimoji="1"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311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624"/>
            <a:ext cx="6032421" cy="7704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力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貸す</a:t>
            </a:r>
            <a:endParaRPr kumimoji="1"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48560" y="3197792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7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圧力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7079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圧力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7755" y="119675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4174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気圧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6359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想像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0460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501008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ガ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5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気圧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7755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59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高気圧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032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高気圧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4641617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180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173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水圧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7755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3710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電圧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8439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電圧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7755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6125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血</a:t>
            </a:r>
            <a:r>
              <a:rPr lang="ja-JP" altLang="en-US" sz="16000" dirty="0" smtClean="0"/>
              <a:t>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110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血</a:t>
            </a:r>
            <a:r>
              <a:rPr lang="ja-JP" altLang="en-US" sz="16000" dirty="0" smtClean="0"/>
              <a:t>圧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7755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49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重圧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4138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氷河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928931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重圧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7755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アツ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85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移動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9570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移動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031" y="1484784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0403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移転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862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移転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031" y="1484784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86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移住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578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移住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031" y="1484784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7426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移民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203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移民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031" y="1484784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265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36982" y="188640"/>
            <a:ext cx="9417963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新しい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家に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移る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111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氷河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501008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ガ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77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36982" y="188640"/>
            <a:ext cx="9417963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新しい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家に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移る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3846" y="3068638"/>
            <a:ext cx="1107996" cy="1512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うつ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41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93440" y="-27384"/>
            <a:ext cx="7725192" cy="7794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/>
              <a:t>植木を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1000" dirty="0" smtClean="0"/>
              <a:t>別の場所に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5000" dirty="0" smtClean="0"/>
              <a:t>　　　</a:t>
            </a:r>
            <a:r>
              <a:rPr lang="ja-JP" altLang="en-US" sz="12000" dirty="0" smtClean="0"/>
              <a:t>移す</a:t>
            </a:r>
            <a:endParaRPr kumimoji="1" lang="ja-JP" altLang="en-US" sz="1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046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93440" y="-27384"/>
            <a:ext cx="7725192" cy="7794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/>
              <a:t>植木を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1000" dirty="0" smtClean="0"/>
              <a:t>別の場所に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5000" dirty="0" smtClean="0"/>
              <a:t>　　　</a:t>
            </a:r>
            <a:r>
              <a:rPr lang="ja-JP" altLang="en-US" sz="12000" dirty="0" smtClean="0"/>
              <a:t>移す</a:t>
            </a:r>
            <a:endParaRPr kumimoji="1" lang="ja-JP" altLang="en-US" sz="1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3924" y="3788718"/>
            <a:ext cx="1107996" cy="1512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うつ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7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5616" y="-76647"/>
            <a:ext cx="7109639" cy="7794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あの二人は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3000" dirty="0" smtClean="0"/>
              <a:t>顔が</a:t>
            </a:r>
            <a:endParaRPr lang="en-US" altLang="ja-JP" sz="13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3000" dirty="0" smtClean="0"/>
              <a:t>似ている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693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5616" y="-76647"/>
            <a:ext cx="7109639" cy="7794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あの二人は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3000" dirty="0" smtClean="0"/>
              <a:t>顔が</a:t>
            </a:r>
            <a:endParaRPr lang="en-US" altLang="ja-JP" sz="13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3000" dirty="0" smtClean="0"/>
              <a:t>似ている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9752" y="1196752"/>
            <a:ext cx="1107996" cy="75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98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81" y="-45402"/>
            <a:ext cx="5570756" cy="7794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すずめに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5000" dirty="0" smtClean="0"/>
              <a:t>似た鳥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488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81" y="-45402"/>
            <a:ext cx="5570756" cy="7794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すずめに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5000" dirty="0" smtClean="0"/>
              <a:t>似た鳥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1412776"/>
            <a:ext cx="1107996" cy="75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5724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個人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60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個人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031" y="148478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507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個別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10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79393" y="61877"/>
            <a:ext cx="2185214" cy="7965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白河夜船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95988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しら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3861048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よ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6096" y="5157192"/>
            <a:ext cx="1107996" cy="15735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ふね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2913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個別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031" y="148478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649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個々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742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個々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031" y="148478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0981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個性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8031" y="3212976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9904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個性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031" y="148478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8031" y="3212976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7769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・・・個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6146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・・・個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031" y="4581128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686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幹事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7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幹事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031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12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116632"/>
            <a:ext cx="2185214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000" dirty="0" smtClean="0"/>
              <a:t>幹線道路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8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79393" y="61877"/>
            <a:ext cx="2185214" cy="7965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白河夜船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1772816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かわ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95988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しら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3861048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よ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6096" y="5157192"/>
            <a:ext cx="1107996" cy="15735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ふね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40326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116632"/>
            <a:ext cx="2185214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000" dirty="0" smtClean="0"/>
              <a:t>幹線道路</a:t>
            </a:r>
            <a:endParaRPr kumimoji="1" lang="ja-JP" altLang="en-US" sz="1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260648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5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73224"/>
            <a:ext cx="2646878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新幹線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015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73224"/>
            <a:ext cx="2646878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新幹線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263691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649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53595"/>
            <a:ext cx="603242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基幹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3000" dirty="0"/>
              <a:t>　</a:t>
            </a:r>
            <a:r>
              <a:rPr lang="ja-JP" altLang="en-US" sz="13000" dirty="0" smtClean="0"/>
              <a:t>　</a:t>
            </a:r>
            <a:r>
              <a:rPr lang="ja-JP" altLang="en-US" sz="16000" dirty="0" smtClean="0"/>
              <a:t>産業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80428" y="76470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2636912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さん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1920" y="4509120"/>
            <a:ext cx="1107996" cy="22419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ぎょう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7840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53595"/>
            <a:ext cx="603242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基幹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3000" dirty="0"/>
              <a:t>　</a:t>
            </a:r>
            <a:r>
              <a:rPr lang="ja-JP" altLang="en-US" sz="13000" dirty="0" smtClean="0"/>
              <a:t>　</a:t>
            </a:r>
            <a:r>
              <a:rPr lang="ja-JP" altLang="en-US" sz="16000" dirty="0" smtClean="0"/>
              <a:t>産業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80428" y="256490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80428" y="76470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2636912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さん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1920" y="4509120"/>
            <a:ext cx="1107996" cy="22419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ぎょう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80901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73224"/>
            <a:ext cx="2646878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木の幹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722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73224"/>
            <a:ext cx="2646878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木の幹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4521391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みき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308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護衛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えい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5542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護衛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えい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27899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愛護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752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構成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6710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愛護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4881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保護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3510" y="1484784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ほ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81354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保護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3510" y="1484784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ほ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09931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弁</a:t>
            </a:r>
            <a:r>
              <a:rPr lang="ja-JP" altLang="en-US" sz="16000" dirty="0" smtClean="0"/>
              <a:t>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3510" y="1268760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べん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63592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弁</a:t>
            </a:r>
            <a:r>
              <a:rPr lang="ja-JP" altLang="en-US" sz="16000" dirty="0" smtClean="0"/>
              <a:t>護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3510" y="1268760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べん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37982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余計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247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余計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3759" y="1556792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1636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余分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9417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余分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3759" y="1556792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6082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余談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4799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構成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0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余談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3759" y="1556792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800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余力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52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余力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3759" y="1556792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3105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余白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932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余白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3759" y="1556792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5377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60648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旅費が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余る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7454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60648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旅費が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余る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6052" y="2316267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60648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夕飯を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余す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63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60648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夕飯を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余す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2316267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5396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罪人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82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構想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92169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罪人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24744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0643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有罪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927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有罪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156445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74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犯罪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201750"/>
            <a:ext cx="1107996" cy="1547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12406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犯罪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156445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201750"/>
            <a:ext cx="1107996" cy="1547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40877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謝罪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201750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しゃ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9844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謝罪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156445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201750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しゃ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1389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罪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おかす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335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罪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おかす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80428" y="366021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つみ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53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恩返し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274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構想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81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恩返し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510037"/>
            <a:ext cx="1107996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1694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35045"/>
            <a:ext cx="2262158" cy="7218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恩知らず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0211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35045"/>
            <a:ext cx="2262158" cy="7218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恩知らず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116632"/>
            <a:ext cx="1107996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285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恩人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0187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恩人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オン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179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許可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54821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5626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許可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54821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31922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許容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68401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よう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3679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許容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68401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よう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0407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特許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8468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構図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34547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特許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84984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925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7384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失敗を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許す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16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7384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失敗を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許す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6052" y="285293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ゆる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5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暴力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923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暴力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993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暴言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59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暴言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5340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暴風雨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61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暴風雨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620688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906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暴投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395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想像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0120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0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構図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暴投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309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99392"/>
            <a:ext cx="6032421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馬が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暴れる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2766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99392"/>
            <a:ext cx="6032421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馬が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暴れる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8060" y="980728"/>
            <a:ext cx="1107996" cy="16215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あば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932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調査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1433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調査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57301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874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検</a:t>
            </a:r>
            <a:r>
              <a:rPr kumimoji="1" lang="ja-JP" altLang="en-US" sz="16000" dirty="0" smtClean="0"/>
              <a:t>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268760"/>
            <a:ext cx="1107996" cy="1517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けん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489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検</a:t>
            </a:r>
            <a:r>
              <a:rPr kumimoji="1" lang="ja-JP" altLang="en-US" sz="16000" dirty="0" smtClean="0"/>
              <a:t>査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57301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268760"/>
            <a:ext cx="1107996" cy="1517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けん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33839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46317"/>
            <a:ext cx="2262158" cy="7344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期末考査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9535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46317"/>
            <a:ext cx="2262158" cy="7344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期末考査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8220" y="5780462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0448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際限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48430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29618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構内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03525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際限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48430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3219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実際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478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実際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12976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806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交際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033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交際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12976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1543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国際的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117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国際的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682846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488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険悪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250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険悪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92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保険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9873" y="1484784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ほ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80713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構内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40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保険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331045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9873" y="1484784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ほ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77342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624"/>
            <a:ext cx="6032421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険しい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山道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6417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624"/>
            <a:ext cx="6032421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険しい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山道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404664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けわ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133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329797"/>
            <a:ext cx="6032421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険しい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声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221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329797"/>
            <a:ext cx="6032421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険しい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声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692696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けわ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667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徳用品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801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徳用品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2011" y="47667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561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道徳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5900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道徳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331045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735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公徳心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400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09678" y="44624"/>
            <a:ext cx="5724644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待ち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構える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79242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公徳心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2692464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769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4594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人徳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331045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833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美</a:t>
            </a:r>
            <a:r>
              <a:rPr lang="ja-JP" altLang="en-US" sz="16000" dirty="0" smtClean="0"/>
              <a:t>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98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美</a:t>
            </a:r>
            <a:r>
              <a:rPr lang="ja-JP" altLang="en-US" sz="16000" dirty="0" smtClean="0"/>
              <a:t>徳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331045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6134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武器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1577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武器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31990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ブ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513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武士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232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武士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31990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ブ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442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武力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8927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09678" y="44624"/>
            <a:ext cx="5724644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待ち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構える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556792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73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武力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31990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ブ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126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武道館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3119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武道館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980728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ブ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81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27384"/>
            <a:ext cx="2262158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武者人形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885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27384"/>
            <a:ext cx="2262158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武者人形</a:t>
            </a:r>
            <a:endParaRPr kumimoji="1" lang="ja-JP" altLang="en-US" sz="13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476672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9068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10198" y="25290"/>
            <a:ext cx="1923604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300" dirty="0" smtClean="0"/>
              <a:t>武者ぶるい</a:t>
            </a:r>
            <a:endParaRPr kumimoji="1" lang="ja-JP" altLang="en-US" sz="113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997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10198" y="25290"/>
            <a:ext cx="1923604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300" dirty="0" smtClean="0"/>
              <a:t>武者ぶるい</a:t>
            </a:r>
            <a:endParaRPr kumimoji="1" lang="ja-JP" altLang="en-US" sz="113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36212" y="404664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501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故意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1433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故意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55548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7557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故国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024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40510" y="44624"/>
            <a:ext cx="5262979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弟のことを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</a:t>
            </a:r>
            <a:r>
              <a:rPr lang="ja-JP" altLang="en-US" sz="14000" dirty="0" smtClean="0"/>
              <a:t>構う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31023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故国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55548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4769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故事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36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故事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55548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77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故人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102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故人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55548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078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事故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312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事故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64502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071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仮定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373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仮定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5478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仮説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1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40510" y="44624"/>
            <a:ext cx="5262979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弟のことを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</a:t>
            </a:r>
            <a:r>
              <a:rPr lang="ja-JP" altLang="en-US" sz="14000" dirty="0" smtClean="0"/>
              <a:t>構う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18001" y="2780928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0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仮説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809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仮面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4089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仮面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306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仮設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6252" y="3218158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せつ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53574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仮設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6252" y="3218158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せつ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99537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02449" y="27735"/>
            <a:ext cx="2339102" cy="69619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仮住まい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043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02449" y="27735"/>
            <a:ext cx="2339102" cy="69619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仮住まい</a:t>
            </a:r>
            <a:endParaRPr kumimoji="1" lang="ja-JP" altLang="en-US" sz="1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260648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かり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75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8787" y="-99392"/>
            <a:ext cx="2031325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仮に</a:t>
            </a:r>
            <a:r>
              <a:rPr lang="en-US" altLang="ja-JP" sz="12000" dirty="0" smtClean="0"/>
              <a:t>…</a:t>
            </a:r>
            <a:r>
              <a:rPr lang="ja-JP" altLang="en-US" sz="12000" dirty="0" smtClean="0"/>
              <a:t>する</a:t>
            </a:r>
            <a:endParaRPr kumimoji="1" lang="ja-JP" altLang="en-US" sz="1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8611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8787" y="-99392"/>
            <a:ext cx="2031325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仮に</a:t>
            </a:r>
            <a:r>
              <a:rPr lang="en-US" altLang="ja-JP" sz="12000" dirty="0" smtClean="0"/>
              <a:t>…</a:t>
            </a:r>
            <a:r>
              <a:rPr lang="ja-JP" altLang="en-US" sz="12000" dirty="0" smtClean="0"/>
              <a:t>する</a:t>
            </a:r>
            <a:endParaRPr kumimoji="1" lang="ja-JP" altLang="en-US" sz="1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36212" y="-27384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かり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939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設計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009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液体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852606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設計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268760"/>
            <a:ext cx="1107996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850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設問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888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設問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268760"/>
            <a:ext cx="1107996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6293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設置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372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設置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268760"/>
            <a:ext cx="1107996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355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設備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6252" y="357533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び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3282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設備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6252" y="357533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び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33788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建設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808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建設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0213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7384"/>
            <a:ext cx="6032421" cy="69548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席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設ける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0428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液体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08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7384"/>
            <a:ext cx="6032421" cy="69548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席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設ける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68060" y="105273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もう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7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混同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915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混同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混雑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8283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混雑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7771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混在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84984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ざい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1747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混在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84984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ざい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0539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116632"/>
            <a:ext cx="2185214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混声合唱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89607" y="1772816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せい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08220" y="3501008"/>
            <a:ext cx="1107996" cy="13763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がっ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08220" y="479715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28623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116632"/>
            <a:ext cx="2185214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混声合唱</a:t>
            </a:r>
            <a:endParaRPr kumimoji="1" lang="ja-JP" altLang="en-US" sz="1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260648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89607" y="1772816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せい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08220" y="3501008"/>
            <a:ext cx="1107996" cy="13763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がっ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08220" y="479715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34043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-27384"/>
            <a:ext cx="8494633" cy="77768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電話</a:t>
            </a:r>
            <a:r>
              <a:rPr lang="ja-JP" altLang="en-US" sz="14000" dirty="0" smtClean="0"/>
              <a:t>に</a:t>
            </a:r>
            <a:endParaRPr lang="en-US" altLang="ja-JP" sz="14000" dirty="0" smtClean="0"/>
          </a:p>
          <a:p>
            <a:endParaRPr kumimoji="1" lang="en-US" altLang="ja-JP" sz="6000" dirty="0" smtClean="0"/>
          </a:p>
          <a:p>
            <a:r>
              <a:rPr lang="ja-JP" altLang="en-US" sz="10000" dirty="0"/>
              <a:t>　</a:t>
            </a:r>
            <a:r>
              <a:rPr lang="ja-JP" altLang="en-US" sz="14000" dirty="0" smtClean="0"/>
              <a:t>雑音が</a:t>
            </a:r>
            <a:endParaRPr kumimoji="1" lang="en-US" altLang="ja-JP" sz="14000" dirty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　</a:t>
            </a:r>
            <a:r>
              <a:rPr kumimoji="1" lang="ja-JP" altLang="en-US" sz="14000" dirty="0" smtClean="0"/>
              <a:t>混じる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1052736"/>
            <a:ext cx="1107996" cy="32871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ざつ</a:t>
            </a:r>
            <a:r>
              <a:rPr lang="ja-JP" altLang="en-US" sz="4000" dirty="0" smtClean="0"/>
              <a:t>　</a:t>
            </a:r>
            <a:r>
              <a:rPr lang="ja-JP" altLang="en-US" sz="6000" dirty="0" smtClean="0"/>
              <a:t>おん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59722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血液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1900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-27384"/>
            <a:ext cx="8494633" cy="77768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電話</a:t>
            </a:r>
            <a:r>
              <a:rPr lang="ja-JP" altLang="en-US" sz="14000" dirty="0" smtClean="0"/>
              <a:t>に</a:t>
            </a:r>
            <a:endParaRPr lang="en-US" altLang="ja-JP" sz="14000" dirty="0" smtClean="0"/>
          </a:p>
          <a:p>
            <a:endParaRPr kumimoji="1" lang="en-US" altLang="ja-JP" sz="6000" dirty="0" smtClean="0"/>
          </a:p>
          <a:p>
            <a:r>
              <a:rPr lang="ja-JP" altLang="en-US" sz="10000" dirty="0"/>
              <a:t>　</a:t>
            </a:r>
            <a:r>
              <a:rPr lang="ja-JP" altLang="en-US" sz="14000" dirty="0" smtClean="0"/>
              <a:t>雑音が</a:t>
            </a:r>
            <a:endParaRPr kumimoji="1" lang="en-US" altLang="ja-JP" sz="14000" dirty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　</a:t>
            </a:r>
            <a:r>
              <a:rPr kumimoji="1" lang="ja-JP" altLang="en-US" sz="14000" dirty="0" smtClean="0"/>
              <a:t>混じる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1052736"/>
            <a:ext cx="1107996" cy="32871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ざつ</a:t>
            </a:r>
            <a:r>
              <a:rPr lang="ja-JP" altLang="en-US" sz="4000" dirty="0" smtClean="0"/>
              <a:t>　</a:t>
            </a:r>
            <a:r>
              <a:rPr lang="ja-JP" altLang="en-US" sz="6000" dirty="0" smtClean="0"/>
              <a:t>おん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213285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02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2601" y="-69480"/>
            <a:ext cx="8463855" cy="7962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赤と青が</a:t>
            </a:r>
            <a:endParaRPr lang="en-US" altLang="ja-JP" sz="13800" dirty="0" smtClean="0"/>
          </a:p>
          <a:p>
            <a:endParaRPr kumimoji="1"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3000" dirty="0" smtClean="0"/>
              <a:t>混ざった</a:t>
            </a:r>
            <a:endParaRPr lang="en-US" altLang="ja-JP" sz="13000" dirty="0"/>
          </a:p>
          <a:p>
            <a:endParaRPr kumimoji="1" lang="en-US" altLang="ja-JP" sz="6000" dirty="0" smtClean="0"/>
          </a:p>
          <a:p>
            <a:r>
              <a:rPr lang="ja-JP" altLang="en-US" sz="11000" dirty="0" smtClean="0"/>
              <a:t>　　　　　</a:t>
            </a:r>
            <a:r>
              <a:rPr lang="ja-JP" altLang="en-US" sz="15000" dirty="0" smtClean="0"/>
              <a:t>色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9817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2601" y="-69480"/>
            <a:ext cx="8463855" cy="7962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赤と青が</a:t>
            </a:r>
            <a:endParaRPr lang="en-US" altLang="ja-JP" sz="13800" dirty="0" smtClean="0"/>
          </a:p>
          <a:p>
            <a:endParaRPr kumimoji="1"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3000" dirty="0" smtClean="0"/>
              <a:t>混ざった</a:t>
            </a:r>
            <a:endParaRPr lang="en-US" altLang="ja-JP" sz="13000" dirty="0"/>
          </a:p>
          <a:p>
            <a:endParaRPr kumimoji="1" lang="en-US" altLang="ja-JP" sz="6000" dirty="0" smtClean="0"/>
          </a:p>
          <a:p>
            <a:r>
              <a:rPr lang="ja-JP" altLang="en-US" sz="11000" dirty="0" smtClean="0"/>
              <a:t>　　　　　</a:t>
            </a:r>
            <a:r>
              <a:rPr lang="ja-JP" altLang="en-US" sz="15000" dirty="0" smtClean="0"/>
              <a:t>色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86038" y="112474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9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18172" y="-99392"/>
            <a:ext cx="8402300" cy="7962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土に</a:t>
            </a:r>
            <a:endParaRPr lang="en-US" altLang="ja-JP" sz="138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3800" dirty="0" smtClean="0"/>
              <a:t>すなを</a:t>
            </a:r>
            <a:endParaRPr lang="en-US" altLang="ja-JP" sz="13800" dirty="0" smtClean="0"/>
          </a:p>
          <a:p>
            <a:endParaRPr kumimoji="1" lang="en-US" altLang="ja-JP" sz="6000" dirty="0" smtClean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</a:t>
            </a:r>
            <a:r>
              <a:rPr lang="ja-JP" altLang="en-US" sz="13800" dirty="0" smtClean="0"/>
              <a:t>混ぜる</a:t>
            </a:r>
            <a:endParaRPr lang="en-US" altLang="ja-JP" sz="13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4834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18172" y="-99392"/>
            <a:ext cx="8402300" cy="7962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土に</a:t>
            </a:r>
            <a:endParaRPr lang="en-US" altLang="ja-JP" sz="138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0000" dirty="0" smtClean="0"/>
              <a:t>　</a:t>
            </a:r>
            <a:r>
              <a:rPr lang="ja-JP" altLang="en-US" sz="13800" dirty="0" smtClean="0"/>
              <a:t>すなを</a:t>
            </a:r>
            <a:endParaRPr lang="en-US" altLang="ja-JP" sz="13800" dirty="0" smtClean="0"/>
          </a:p>
          <a:p>
            <a:endParaRPr kumimoji="1" lang="en-US" altLang="ja-JP" sz="6000" dirty="0" smtClean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</a:t>
            </a:r>
            <a:r>
              <a:rPr lang="ja-JP" altLang="en-US" sz="13800" dirty="0" smtClean="0"/>
              <a:t>混ぜる</a:t>
            </a:r>
            <a:endParaRPr lang="en-US" altLang="ja-JP" sz="13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3768" y="1988840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98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88032"/>
            <a:ext cx="6032421" cy="6453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電車が</a:t>
            </a:r>
            <a:endParaRPr lang="en-US" altLang="ja-JP" sz="16000" dirty="0" smtClean="0"/>
          </a:p>
          <a:p>
            <a:endParaRPr kumimoji="1" lang="en-US" altLang="ja-JP" sz="6000" dirty="0" smtClean="0"/>
          </a:p>
          <a:p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混む</a:t>
            </a:r>
            <a:endParaRPr lang="en-US" altLang="ja-JP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6132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88032"/>
            <a:ext cx="6032421" cy="6453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電車が</a:t>
            </a:r>
            <a:endParaRPr lang="en-US" altLang="ja-JP" sz="16000" dirty="0" smtClean="0"/>
          </a:p>
          <a:p>
            <a:endParaRPr kumimoji="1" lang="en-US" altLang="ja-JP" sz="6000" dirty="0" smtClean="0"/>
          </a:p>
          <a:p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混む</a:t>
            </a:r>
            <a:endParaRPr lang="en-US" altLang="ja-JP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6052" y="2636912"/>
            <a:ext cx="1107996" cy="759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47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445314"/>
            <a:ext cx="2646878" cy="6080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人混み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919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445314"/>
            <a:ext cx="2646878" cy="6080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人混み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069670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ご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1957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寄付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855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画像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72157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血液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375929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8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寄付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55679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4432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寄港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661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寄港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55679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613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寄生虫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556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寄生虫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4395" y="980728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8409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右に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　　</a:t>
            </a:r>
            <a:r>
              <a:rPr kumimoji="1" lang="ja-JP" altLang="en-US" sz="16000" dirty="0" smtClean="0"/>
              <a:t>寄る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095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右に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　　</a:t>
            </a:r>
            <a:r>
              <a:rPr kumimoji="1" lang="ja-JP" altLang="en-US" sz="16000" dirty="0" smtClean="0"/>
              <a:t>寄る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321297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050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店</a:t>
            </a:r>
            <a:r>
              <a:rPr kumimoji="1" lang="ja-JP" altLang="en-US" sz="16000" dirty="0" smtClean="0"/>
              <a:t>に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　</a:t>
            </a:r>
            <a:r>
              <a:rPr kumimoji="1" lang="ja-JP" altLang="en-US" sz="16000" dirty="0" smtClean="0"/>
              <a:t>寄る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162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店</a:t>
            </a:r>
            <a:r>
              <a:rPr kumimoji="1" lang="ja-JP" altLang="en-US" sz="16000" dirty="0" smtClean="0"/>
              <a:t>に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　　</a:t>
            </a:r>
            <a:r>
              <a:rPr kumimoji="1" lang="ja-JP" altLang="en-US" sz="16000" dirty="0" smtClean="0"/>
              <a:t>寄る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321297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614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波が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</a:t>
            </a:r>
            <a:r>
              <a:rPr kumimoji="1" lang="ja-JP" altLang="en-US" sz="16000" dirty="0" smtClean="0"/>
              <a:t>寄せる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2155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胃液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96660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589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波が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</a:t>
            </a:r>
            <a:r>
              <a:rPr kumimoji="1" lang="ja-JP" altLang="en-US" sz="16000" dirty="0" smtClean="0"/>
              <a:t>寄せる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155679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580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倍率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3546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倍率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3284984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リツ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3573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打率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469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打率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3284984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リツ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078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利</a:t>
            </a:r>
            <a:r>
              <a:rPr lang="ja-JP" altLang="en-US" sz="16000" dirty="0" smtClean="0"/>
              <a:t>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6399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利</a:t>
            </a:r>
            <a:r>
              <a:rPr lang="ja-JP" altLang="en-US" sz="16000" dirty="0" smtClean="0"/>
              <a:t>率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3284984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リツ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355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確</a:t>
            </a:r>
            <a:r>
              <a:rPr lang="ja-JP" altLang="en-US" sz="16000" dirty="0" smtClean="0"/>
              <a:t>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268760"/>
            <a:ext cx="1107996" cy="1549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かく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3136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確</a:t>
            </a:r>
            <a:r>
              <a:rPr lang="ja-JP" altLang="en-US" sz="16000" dirty="0" smtClean="0"/>
              <a:t>率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3284984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リツ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268760"/>
            <a:ext cx="1107996" cy="1549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かく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5921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比</a:t>
            </a:r>
            <a:r>
              <a:rPr lang="ja-JP" altLang="en-US" sz="16000" dirty="0" smtClean="0"/>
              <a:t>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490438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1124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胃液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375929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3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比</a:t>
            </a:r>
            <a:r>
              <a:rPr lang="ja-JP" altLang="en-US" sz="16000" dirty="0" smtClean="0"/>
              <a:t>率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3284984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リツ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490438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5880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78" y="45489"/>
            <a:ext cx="5647700" cy="7055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チーム</a:t>
            </a:r>
            <a:r>
              <a:rPr lang="ja-JP" altLang="en-US" sz="14000" dirty="0" smtClean="0"/>
              <a:t>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5500" dirty="0" smtClean="0"/>
              <a:t>率いる</a:t>
            </a:r>
            <a:endParaRPr kumimoji="1" lang="ja-JP" altLang="en-US" sz="15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987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78" y="45489"/>
            <a:ext cx="5647700" cy="7055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チーム</a:t>
            </a:r>
            <a:r>
              <a:rPr lang="ja-JP" altLang="en-US" sz="14000" dirty="0" smtClean="0"/>
              <a:t>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5500" dirty="0" smtClean="0"/>
              <a:t>率いる</a:t>
            </a:r>
            <a:endParaRPr kumimoji="1" lang="ja-JP" altLang="en-US" sz="15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18002" y="119675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ひき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6138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領土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728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領土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908720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6266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領地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2716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領地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908720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190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要領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369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要領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2888235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6069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本領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211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逆転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5809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本領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2888235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3746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大統領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2519923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とう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620688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だい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28182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大統領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4328395"/>
            <a:ext cx="1107996" cy="21249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2519923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とう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620688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だい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18240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土俵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138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土俵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2888235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ヒョウ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607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94477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米</a:t>
            </a:r>
            <a:r>
              <a:rPr lang="en-US" altLang="ja-JP" sz="16000" dirty="0" smtClean="0"/>
              <a:t>…</a:t>
            </a:r>
            <a:r>
              <a:rPr lang="ja-JP" altLang="en-US" sz="16000" dirty="0" smtClean="0"/>
              <a:t>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116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94477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米</a:t>
            </a:r>
            <a:r>
              <a:rPr lang="en-US" altLang="ja-JP" sz="16000" dirty="0" smtClean="0"/>
              <a:t>…</a:t>
            </a:r>
            <a:r>
              <a:rPr lang="ja-JP" altLang="en-US" sz="16000" dirty="0" smtClean="0"/>
              <a:t>俵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5143" y="3639478"/>
            <a:ext cx="1107996" cy="29360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（ひょう）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3320" y="3601807"/>
            <a:ext cx="1107996" cy="30114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（びょう）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61316" y="3639478"/>
            <a:ext cx="1107996" cy="30114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（ぴょう）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52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米</a:t>
            </a:r>
            <a:r>
              <a:rPr lang="ja-JP" altLang="en-US" sz="16000" dirty="0" smtClean="0"/>
              <a:t>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3664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米</a:t>
            </a:r>
            <a:r>
              <a:rPr lang="ja-JP" altLang="en-US" sz="16000" dirty="0" smtClean="0"/>
              <a:t>俵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2888235"/>
            <a:ext cx="1107996" cy="23862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だわら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244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炭俵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571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逆転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21970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4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炭俵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765" y="2888235"/>
            <a:ext cx="1107996" cy="23862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だわら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196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略図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817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略図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570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4350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略歴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273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略歴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570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27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略式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481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略式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570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979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略語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3741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略語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570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520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省略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16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逆算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59511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省略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4944"/>
            <a:ext cx="1107996" cy="21570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632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独立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りつ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6506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独立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ドク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りつ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4481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独特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610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独特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ドク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855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独身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48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独身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ドク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889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独断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だん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56630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独断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ドク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だん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0436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単独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621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逆算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21970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4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単独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66063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ドク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0434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960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独り言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864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960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独り言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2001" y="692696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ひと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544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44624"/>
            <a:ext cx="226215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独り立ち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820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480228" y="332656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ひと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44624"/>
            <a:ext cx="226215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独り立ち</a:t>
            </a:r>
            <a:endParaRPr kumimoji="1" lang="ja-JP" altLang="en-US" sz="13500" dirty="0"/>
          </a:p>
        </p:txBody>
      </p:sp>
    </p:spTree>
    <p:extLst>
      <p:ext uri="{BB962C8B-B14F-4D97-AF65-F5344CB8AC3E}">
        <p14:creationId xmlns:p14="http://schemas.microsoft.com/office/powerpoint/2010/main" val="3191695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飼育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713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飼育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8900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飼料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482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飼料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4846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1753" y="72008"/>
            <a:ext cx="6032421" cy="7317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牛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飼う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150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逆風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28972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1753" y="72008"/>
            <a:ext cx="6032421" cy="7317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牛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</a:t>
            </a:r>
            <a:r>
              <a:rPr lang="ja-JP" altLang="en-US" sz="16000" dirty="0" smtClean="0"/>
              <a:t>飼う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3212976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806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7834" y="445314"/>
            <a:ext cx="2646878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飼い犬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28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7834" y="445314"/>
            <a:ext cx="2646878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飼い犬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081148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719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態度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3651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態度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19675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5488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態勢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3212976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76759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態勢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19675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3212976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0611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事態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216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事態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801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実態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7243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逆風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21970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実態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329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状</a:t>
            </a:r>
            <a:r>
              <a:rPr lang="ja-JP" altLang="en-US" sz="16000" dirty="0" smtClean="0"/>
              <a:t>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980728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5789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状</a:t>
            </a:r>
            <a:r>
              <a:rPr lang="ja-JP" altLang="en-US" sz="16000" dirty="0" smtClean="0"/>
              <a:t>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タイ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980728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98954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志望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49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志望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556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622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志願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86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志願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556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9933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意志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139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意志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56264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226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有志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0972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反逆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80634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有志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56264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8976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同志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71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同志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56264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936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68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56264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9395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55845" y="14760"/>
            <a:ext cx="5601533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200" dirty="0" smtClean="0"/>
              <a:t>科学者を</a:t>
            </a:r>
            <a:endParaRPr kumimoji="1" lang="en-US" altLang="ja-JP" sz="13200" dirty="0" smtClean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　　</a:t>
            </a:r>
            <a:r>
              <a:rPr kumimoji="1" lang="ja-JP" altLang="en-US" sz="16000" dirty="0" smtClean="0"/>
              <a:t>志す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506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55845" y="14760"/>
            <a:ext cx="5601533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200" dirty="0" smtClean="0"/>
              <a:t>科学者を</a:t>
            </a:r>
            <a:endParaRPr kumimoji="1" lang="en-US" altLang="ja-JP" sz="13200" dirty="0" smtClean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　　</a:t>
            </a:r>
            <a:r>
              <a:rPr kumimoji="1" lang="ja-JP" altLang="en-US" sz="16000" dirty="0" smtClean="0"/>
              <a:t>志す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2076" y="2132856"/>
            <a:ext cx="1107996" cy="29344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こころざ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53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16632"/>
            <a:ext cx="6032421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志</a:t>
            </a:r>
            <a:r>
              <a:rPr kumimoji="1" lang="ja-JP" altLang="en-US" sz="16000" dirty="0" smtClean="0"/>
              <a:t>を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</a:t>
            </a:r>
            <a:r>
              <a:rPr kumimoji="1" lang="ja-JP" altLang="en-US" sz="16000" dirty="0" smtClean="0"/>
              <a:t>立てる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1852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280428" y="44624"/>
            <a:ext cx="1107996" cy="36445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こころざし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116632"/>
            <a:ext cx="6032421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志</a:t>
            </a:r>
            <a:r>
              <a:rPr kumimoji="1" lang="ja-JP" altLang="en-US" sz="16000" dirty="0" smtClean="0"/>
              <a:t>を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0000" dirty="0" smtClean="0"/>
              <a:t>　</a:t>
            </a:r>
            <a:r>
              <a:rPr kumimoji="1" lang="ja-JP" altLang="en-US" sz="16000" dirty="0" smtClean="0"/>
              <a:t>立てる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4216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金属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4048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画像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0120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55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反逆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60116"/>
            <a:ext cx="1107996" cy="21970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ギャク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58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金属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140968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413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付</a:t>
            </a:r>
            <a:r>
              <a:rPr kumimoji="1" lang="ja-JP" altLang="en-US" sz="16000" dirty="0" smtClean="0"/>
              <a:t>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0756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付</a:t>
            </a:r>
            <a:r>
              <a:rPr kumimoji="1" lang="ja-JP" altLang="en-US" sz="16000" dirty="0" smtClean="0"/>
              <a:t>属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140968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289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所属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9439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所属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140968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6864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配属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800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配属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140968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696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検査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3503330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63844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検査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3503330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24898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検定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3337585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てい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7371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逆さ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7831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検定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180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3337585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てい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08512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点検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470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点検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590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3425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財産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95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財産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124744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4501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財政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3276671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12512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財政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124744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3276671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88491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文化財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7152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文化財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9052" y="4668613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9545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団体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9761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逆さ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さか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42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団体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124744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965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団結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0801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団結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124744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66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団地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7807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団地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124744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89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団長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937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団長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124744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572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集団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0572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集団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153366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75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序文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685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逆さま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17971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序文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340768"/>
            <a:ext cx="1107996" cy="13859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69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序曲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66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序曲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340768"/>
            <a:ext cx="1107996" cy="13859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35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序列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441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序列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340768"/>
            <a:ext cx="1107996" cy="13859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1159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順序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79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順序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339187"/>
            <a:ext cx="1107996" cy="13859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659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絶望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3570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絶望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212356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ゼツ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880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絶対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0844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逆さま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76672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さか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1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絶対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212356"/>
            <a:ext cx="1107996" cy="14035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ゼッ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790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気絶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8673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気絶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ゼツ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2587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4980"/>
            <a:ext cx="6032421" cy="7270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通信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絶える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7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4980"/>
            <a:ext cx="6032421" cy="7270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通信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絶える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5936" y="141277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986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6882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害虫を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絶やす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4078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0"/>
            <a:ext cx="6032421" cy="6882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害虫を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絶やす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48478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968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63621" y="-27384"/>
            <a:ext cx="4985980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200" dirty="0"/>
              <a:t>付き合い</a:t>
            </a:r>
            <a:r>
              <a:rPr lang="ja-JP" altLang="en-US" sz="11200" dirty="0" smtClean="0"/>
              <a:t>を</a:t>
            </a:r>
            <a:endParaRPr lang="en-US" altLang="ja-JP" sz="112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　</a:t>
            </a:r>
            <a:r>
              <a:rPr lang="ja-JP" altLang="en-US" sz="14000" dirty="0" smtClean="0"/>
              <a:t>絶つ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3793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63621" y="-27384"/>
            <a:ext cx="4985980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200" dirty="0"/>
              <a:t>付き合い</a:t>
            </a:r>
            <a:r>
              <a:rPr lang="ja-JP" altLang="en-US" sz="11200" dirty="0" smtClean="0"/>
              <a:t>を</a:t>
            </a:r>
            <a:endParaRPr lang="en-US" altLang="ja-JP" sz="112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　　　</a:t>
            </a:r>
            <a:r>
              <a:rPr lang="ja-JP" altLang="en-US" sz="14000" dirty="0" smtClean="0"/>
              <a:t>絶つ</a:t>
            </a:r>
            <a:endParaRPr kumimoji="1" lang="ja-JP" altLang="en-US" sz="1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38839" y="386104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164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留学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6430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逆立ち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1334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留学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908720"/>
            <a:ext cx="1107996" cy="20335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130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残留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8837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残留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2996952"/>
            <a:ext cx="1107996" cy="20335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314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留守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531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留守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556792"/>
            <a:ext cx="1107996" cy="7447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957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-27384"/>
            <a:ext cx="5724644" cy="7920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ボタンを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留める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40423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78" y="-27384"/>
            <a:ext cx="5724644" cy="7920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ボタンを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留める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40068" y="1484784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049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78" y="-27384"/>
            <a:ext cx="5724644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鳥が木に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留まる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1787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09678" y="-27384"/>
            <a:ext cx="5724644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鳥が木に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6000" dirty="0" smtClean="0"/>
              <a:t>留まる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40068" y="1484784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4560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逆立ち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76672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さか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9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3566" y="188640"/>
            <a:ext cx="541686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流れ</a:t>
            </a:r>
            <a:r>
              <a:rPr lang="ja-JP" altLang="en-US" sz="14000" dirty="0" smtClean="0"/>
              <a:t>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逆らう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1565386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3566" y="188640"/>
            <a:ext cx="541686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流れ</a:t>
            </a:r>
            <a:r>
              <a:rPr lang="ja-JP" altLang="en-US" sz="14000" dirty="0" smtClean="0"/>
              <a:t>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逆らう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556792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さか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9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適切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4104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実</a:t>
            </a:r>
            <a:r>
              <a:rPr lang="ja-JP" altLang="en-US" sz="16000" dirty="0" smtClean="0"/>
              <a:t>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10498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適切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61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適当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6261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適当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3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適度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90415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適度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5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最適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11846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最適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8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快適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1503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快適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7613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応用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64463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248472" cy="514116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3" action="ppaction://hlinksldjump"/>
              </a:rPr>
              <a:t>だいじょうぶ　だいじょうぶ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>
                <a:hlinkClick r:id="rId4" action="ppaction://hlinksldjump"/>
              </a:rPr>
              <a:t>一つ</a:t>
            </a:r>
            <a:r>
              <a:rPr kumimoji="1" lang="ja-JP" altLang="en-US" sz="2300" dirty="0" smtClean="0">
                <a:hlinkClick r:id="rId4" action="ppaction://hlinksldjump"/>
              </a:rPr>
              <a:t>の言葉から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 smtClean="0">
                <a:hlinkClick r:id="rId5" action="ppaction://hlinksldjump"/>
              </a:rPr>
              <a:t>動物の体と気候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6" action="ppaction://hlinksldjump"/>
              </a:rPr>
              <a:t>文の組み立てに気をつけよう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>
                <a:hlinkClick r:id="rId7" action="ppaction://hlinksldjump"/>
              </a:rPr>
              <a:t>意見</a:t>
            </a:r>
            <a:r>
              <a:rPr kumimoji="1" lang="ja-JP" altLang="en-US" sz="2300" dirty="0" smtClean="0">
                <a:hlinkClick r:id="rId7" action="ppaction://hlinksldjump"/>
              </a:rPr>
              <a:t>と理由を聞き取ろう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8" action="ppaction://hlinksldjump"/>
              </a:rPr>
              <a:t>世界</a:t>
            </a:r>
            <a:r>
              <a:rPr lang="ja-JP" altLang="en-US" sz="2300" dirty="0" smtClean="0">
                <a:hlinkClick r:id="rId8" action="ppaction://hlinksldjump"/>
              </a:rPr>
              <a:t>でいちばんやかましい音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>
                <a:hlinkClick r:id="rId9" action="ppaction://hlinksldjump"/>
              </a:rPr>
              <a:t>新聞</a:t>
            </a:r>
            <a:r>
              <a:rPr kumimoji="1" lang="ja-JP" altLang="en-US" sz="2300" dirty="0" smtClean="0">
                <a:hlinkClick r:id="rId9" action="ppaction://hlinksldjump"/>
              </a:rPr>
              <a:t>記事を読み比べよう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10" action="ppaction://hlinksldjump"/>
              </a:rPr>
              <a:t>漢字の由来に関心を持とう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 smtClean="0">
                <a:hlinkClick r:id="rId11" action="ppaction://hlinksldjump"/>
              </a:rPr>
              <a:t>立場を決めて討論をしよう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200" dirty="0">
                <a:hlinkClick r:id="rId12" action="ppaction://hlinksldjump"/>
              </a:rPr>
              <a:t>資料</a:t>
            </a:r>
            <a:r>
              <a:rPr lang="ja-JP" altLang="en-US" sz="2200" dirty="0" smtClean="0">
                <a:hlinkClick r:id="rId12" action="ppaction://hlinksldjump"/>
              </a:rPr>
              <a:t>を生かして考えたことを書こう</a:t>
            </a:r>
            <a:endParaRPr lang="en-US" altLang="ja-JP" sz="22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13" action="ppaction://hlinksldjump"/>
              </a:rPr>
              <a:t>古文を声に出して読んで</a:t>
            </a:r>
            <a:r>
              <a:rPr lang="ja-JP" altLang="en-US" sz="2300" dirty="0" smtClean="0">
                <a:hlinkClick r:id="rId13" action="ppaction://hlinksldjump"/>
              </a:rPr>
              <a:t>みよう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14" action="ppaction://hlinksldjump"/>
              </a:rPr>
              <a:t>敬語を適切に使おう</a:t>
            </a:r>
            <a:endParaRPr lang="en-US" altLang="ja-JP" sz="23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15" action="ppaction://hlinksldjump"/>
              </a:rPr>
              <a:t>注文の多い料理店</a:t>
            </a:r>
            <a:endParaRPr lang="en-US" altLang="ja-JP" sz="2300" dirty="0"/>
          </a:p>
          <a:p>
            <a:pPr marL="0" indent="0">
              <a:buClr>
                <a:schemeClr val="accent5"/>
              </a:buClr>
              <a:buNone/>
            </a:pPr>
            <a:endParaRPr lang="en-US" altLang="ja-JP" sz="23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endParaRPr kumimoji="1" lang="en-US" altLang="ja-JP" sz="2300" dirty="0" smtClean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248472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 smtClean="0">
                <a:hlinkClick r:id="rId16" action="ppaction://hlinksldjump"/>
              </a:rPr>
              <a:t>不思議な世界へ出かけよう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17" action="ppaction://hlinksldjump"/>
              </a:rPr>
              <a:t>意味</a:t>
            </a:r>
            <a:r>
              <a:rPr lang="ja-JP" altLang="en-US" sz="2300" dirty="0" smtClean="0">
                <a:hlinkClick r:id="rId17" action="ppaction://hlinksldjump"/>
              </a:rPr>
              <a:t>を添える言葉に目を向けよう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18" action="ppaction://hlinksldjump"/>
              </a:rPr>
              <a:t>和</a:t>
            </a:r>
            <a:r>
              <a:rPr kumimoji="1" lang="ja-JP" altLang="en-US" sz="2300" dirty="0" smtClean="0">
                <a:hlinkClick r:id="rId18" action="ppaction://hlinksldjump"/>
              </a:rPr>
              <a:t>の</a:t>
            </a:r>
            <a:r>
              <a:rPr kumimoji="1" lang="ja-JP" altLang="en-US" sz="2300" dirty="0">
                <a:hlinkClick r:id="rId18" action="ppaction://hlinksldjump"/>
              </a:rPr>
              <a:t>文化</a:t>
            </a:r>
            <a:r>
              <a:rPr kumimoji="1" lang="ja-JP" altLang="en-US" sz="2300" dirty="0" smtClean="0">
                <a:hlinkClick r:id="rId18" action="ppaction://hlinksldjump"/>
              </a:rPr>
              <a:t>を受けつぐ</a:t>
            </a:r>
            <a:endParaRPr kumimoji="1" lang="en-US" altLang="ja-JP" sz="2300" dirty="0" smtClean="0">
              <a:hlinkClick r:id="rId18" action="ppaction://hlinksldjump"/>
            </a:endParaRPr>
          </a:p>
          <a:p>
            <a:pPr marL="0" indent="0">
              <a:buClr>
                <a:schemeClr val="accent5"/>
              </a:buClr>
              <a:buNone/>
            </a:pPr>
            <a:r>
              <a:rPr lang="ja-JP" altLang="en-US" sz="2300" dirty="0" smtClean="0"/>
              <a:t>　　</a:t>
            </a:r>
            <a:r>
              <a:rPr lang="en-US" altLang="ja-JP" sz="2300" dirty="0" smtClean="0">
                <a:hlinkClick r:id="rId18" action="ppaction://hlinksldjump"/>
              </a:rPr>
              <a:t>―</a:t>
            </a:r>
            <a:r>
              <a:rPr lang="ja-JP" altLang="en-US" sz="2300" dirty="0" smtClean="0">
                <a:hlinkClick r:id="rId18" action="ppaction://hlinksldjump"/>
              </a:rPr>
              <a:t>和菓子をさぐる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19" action="ppaction://hlinksldjump"/>
              </a:rPr>
              <a:t>熟語</a:t>
            </a:r>
            <a:r>
              <a:rPr lang="ja-JP" altLang="en-US" sz="2300" dirty="0" smtClean="0">
                <a:hlinkClick r:id="rId19" action="ppaction://hlinksldjump"/>
              </a:rPr>
              <a:t>の構成を知ろう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20" action="ppaction://hlinksldjump"/>
              </a:rPr>
              <a:t>手塚治</a:t>
            </a:r>
            <a:r>
              <a:rPr lang="ja-JP" altLang="en-US" sz="2300" dirty="0" smtClean="0">
                <a:hlinkClick r:id="rId20" action="ppaction://hlinksldjump"/>
              </a:rPr>
              <a:t>虫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21" action="ppaction://hlinksldjump"/>
              </a:rPr>
              <a:t>五・七・五で表そう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22" action="ppaction://hlinksldjump"/>
              </a:rPr>
              <a:t>古文</a:t>
            </a:r>
            <a:r>
              <a:rPr lang="ja-JP" altLang="en-US" sz="2300" dirty="0" smtClean="0">
                <a:hlinkClick r:id="rId22" action="ppaction://hlinksldjump"/>
              </a:rPr>
              <a:t>に親しもう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23" action="ppaction://hlinksldjump"/>
              </a:rPr>
              <a:t>伝えよう、委員会活動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24" action="ppaction://hlinksldjump"/>
              </a:rPr>
              <a:t>テレビと</a:t>
            </a:r>
            <a:r>
              <a:rPr lang="ja-JP" altLang="en-US" sz="2300" dirty="0" smtClean="0">
                <a:hlinkClick r:id="rId24" action="ppaction://hlinksldjump"/>
              </a:rPr>
              <a:t>の付き合い方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200" dirty="0" smtClean="0">
                <a:hlinkClick r:id="rId25" action="ppaction://hlinksldjump"/>
              </a:rPr>
              <a:t>六年生におくる字をすいせんしよう</a:t>
            </a:r>
            <a:endParaRPr lang="en-US" altLang="ja-JP" sz="22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26" action="ppaction://hlinksldjump"/>
              </a:rPr>
              <a:t>大造</a:t>
            </a:r>
            <a:r>
              <a:rPr lang="ja-JP" altLang="en-US" sz="2300" dirty="0" smtClean="0">
                <a:hlinkClick r:id="rId26" action="ppaction://hlinksldjump"/>
              </a:rPr>
              <a:t>じいさんとがん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27" action="ppaction://hlinksldjump"/>
              </a:rPr>
              <a:t>わたしの文章見本帳を作ろう</a:t>
            </a:r>
            <a:endParaRPr lang="en-US" altLang="ja-JP" sz="2300" dirty="0"/>
          </a:p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548680"/>
            <a:ext cx="777686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目次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50118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実</a:t>
            </a:r>
            <a:r>
              <a:rPr lang="ja-JP" altLang="en-US" sz="16000" dirty="0" smtClean="0"/>
              <a:t>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0120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9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応用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35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応答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92608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応答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7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応接間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492896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せつ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4797152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ま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6541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応接間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476672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492896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せつ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4797152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ま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17140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対応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1449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対応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924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2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適応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83502"/>
            <a:ext cx="1107996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8328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適応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924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83502"/>
            <a:ext cx="1107996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0666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反</a:t>
            </a:r>
            <a:r>
              <a:rPr lang="ja-JP" altLang="en-US" sz="16000" dirty="0" smtClean="0"/>
              <a:t>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83502"/>
            <a:ext cx="1107996" cy="1547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65291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現像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24744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8081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反</a:t>
            </a:r>
            <a:r>
              <a:rPr lang="ja-JP" altLang="en-US" sz="16000" dirty="0" smtClean="0"/>
              <a:t>応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9240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83502"/>
            <a:ext cx="1107996" cy="1547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59233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3646" y="188640"/>
            <a:ext cx="541686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期待に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応える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3749916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3646" y="188640"/>
            <a:ext cx="541686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期待に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応える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626771"/>
            <a:ext cx="1107996" cy="15141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08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出張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3939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出張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68960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1112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主張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38170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主張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68960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9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161256"/>
            <a:ext cx="6032421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氷が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張る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639585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161256"/>
            <a:ext cx="6032421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氷が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張る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6052" y="310975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3566" y="42709"/>
            <a:ext cx="541686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ロープを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張る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2682715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現像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0120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24744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889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3566" y="42709"/>
            <a:ext cx="541686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ロープを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張る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6052" y="2852936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1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接続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032426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接続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6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接着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5991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接着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69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接近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56974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接近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358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74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直接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2075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直接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6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間接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82172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仏</a:t>
            </a:r>
            <a:r>
              <a:rPr lang="ja-JP" altLang="en-US" sz="16000" dirty="0" smtClean="0"/>
              <a:t>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24744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ぶつ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574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間接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81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面</a:t>
            </a:r>
            <a:r>
              <a:rPr lang="ja-JP" altLang="en-US" sz="16000" dirty="0" smtClean="0"/>
              <a:t>接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3790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面</a:t>
            </a:r>
            <a:r>
              <a:rPr lang="ja-JP" altLang="en-US" sz="16000" dirty="0" smtClean="0"/>
              <a:t>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46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防火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519785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防火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防災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88973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防災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8124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防犯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547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95095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防犯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547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98480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予防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2192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仏</a:t>
            </a:r>
            <a:r>
              <a:rPr lang="ja-JP" altLang="en-US" sz="16000" dirty="0" smtClean="0"/>
              <a:t>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0120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24744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ぶつ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6474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予防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97996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16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16024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事故を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防ぐ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08420" y="836712"/>
            <a:ext cx="1107996" cy="30033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じ　　　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9620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16024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事故を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防ぐ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953245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ふせ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08420" y="836712"/>
            <a:ext cx="1107996" cy="30033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じ　　　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6255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8" y="144016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主語と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述語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4519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8" y="144016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主語と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述語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708920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83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記述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44942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記述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41382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98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79393" y="72008"/>
            <a:ext cx="2185214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口述筆記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6361" y="11663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こう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6361" y="544522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08220" y="3673707"/>
            <a:ext cx="1107996" cy="1339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8946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79393" y="72008"/>
            <a:ext cx="2185214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口述筆記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6361" y="11663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こう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8220" y="3673707"/>
            <a:ext cx="1107996" cy="1339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ひっ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6361" y="544522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6361" y="1601604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63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3566" y="222381"/>
            <a:ext cx="541686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礼を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述べる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91609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過去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06081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3566" y="222381"/>
            <a:ext cx="541686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礼を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述べる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988840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6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体格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219126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体格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31659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3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人格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1189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31659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9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合</a:t>
            </a:r>
            <a:r>
              <a:rPr lang="ja-JP" altLang="en-US" sz="16000" dirty="0" smtClean="0"/>
              <a:t>格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35757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合</a:t>
            </a:r>
            <a:r>
              <a:rPr lang="ja-JP" altLang="en-US" sz="16000" dirty="0" smtClean="0"/>
              <a:t>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31659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26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性格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2602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性格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31659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62451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営業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311404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過去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7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営業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380545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3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国営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99558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国営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96769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54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県</a:t>
            </a:r>
            <a:r>
              <a:rPr kumimoji="1" lang="ja-JP" altLang="en-US" sz="16000" dirty="0" smtClean="0"/>
              <a:t>営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25181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県</a:t>
            </a:r>
            <a:r>
              <a:rPr kumimoji="1" lang="ja-JP" altLang="en-US" sz="16000" dirty="0" smtClean="0"/>
              <a:t>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96769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62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経</a:t>
            </a:r>
            <a:r>
              <a:rPr kumimoji="1" lang="ja-JP" altLang="en-US" sz="16000" dirty="0" smtClean="0"/>
              <a:t>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5005" y="1268760"/>
            <a:ext cx="1107996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けい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36248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経</a:t>
            </a:r>
            <a:r>
              <a:rPr kumimoji="1" lang="ja-JP" altLang="en-US" sz="16000" dirty="0" smtClean="0"/>
              <a:t>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96769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5005" y="1268760"/>
            <a:ext cx="1107996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けい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770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144016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生活を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営む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0110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144016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生活を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営む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51920" y="2564904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いとな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6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144016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商店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営む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56025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過労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56768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144016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商店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営む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51920" y="2564904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いとな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4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容器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44022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容器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45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容積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844133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容積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87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容量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43317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容量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5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内容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148838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内容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273337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美容院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5971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過労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36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美容院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2625265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1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犯人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7502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犯人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8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犯行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1833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犯行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78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犯罪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1297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7372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犯罪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1297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462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防犯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ぼう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9521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防犯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284984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ぼう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6007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災害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57423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通過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8507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災害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07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火災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95474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火災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18690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57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天</a:t>
            </a:r>
            <a:r>
              <a:rPr lang="ja-JP" altLang="en-US" sz="16000" dirty="0" smtClean="0"/>
              <a:t>災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704344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天</a:t>
            </a:r>
            <a:r>
              <a:rPr lang="ja-JP" altLang="en-US" sz="16000" dirty="0" smtClean="0"/>
              <a:t>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18690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63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人災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9178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18690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99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戦</a:t>
            </a:r>
            <a:r>
              <a:rPr lang="ja-JP" altLang="en-US" sz="16000" dirty="0" smtClean="0"/>
              <a:t>災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72669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戦</a:t>
            </a:r>
            <a:r>
              <a:rPr lang="ja-JP" altLang="en-US" sz="16000" dirty="0" smtClean="0"/>
              <a:t>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18690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75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永遠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71293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増加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7218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通過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4821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31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永遠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340768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0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永久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2958386"/>
            <a:ext cx="1107996" cy="2270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084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永久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340768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2958386"/>
            <a:ext cx="1107996" cy="2270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54175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永住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236309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永住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340768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39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6348" y="0"/>
            <a:ext cx="7571303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永い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2000" dirty="0" smtClean="0"/>
              <a:t>　ねむりに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2000" dirty="0" smtClean="0"/>
              <a:t>　　　　つく</a:t>
            </a:r>
            <a:endParaRPr kumimoji="1" lang="ja-JP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48716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6348" y="0"/>
            <a:ext cx="7571303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永い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2000" dirty="0" smtClean="0"/>
              <a:t>　ねむりに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2000" dirty="0" smtClean="0"/>
              <a:t>　　　　つく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54900" y="116632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なが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49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永久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246019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えい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7939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永久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2996952"/>
            <a:ext cx="1107996" cy="2057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46019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えい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61975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88032"/>
            <a:ext cx="2646878" cy="652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持久走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69739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経過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24744"/>
            <a:ext cx="1107996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けい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7510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88032"/>
            <a:ext cx="2646878" cy="652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持久走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2400192"/>
            <a:ext cx="1107996" cy="2057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1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2449" y="1229"/>
            <a:ext cx="2339102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0" dirty="0" smtClean="0"/>
              <a:t>久しぶり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29958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2449" y="1229"/>
            <a:ext cx="2339102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0" dirty="0" smtClean="0"/>
              <a:t>久しぶり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08220" y="262359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ひさ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63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確実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12033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確実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96752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4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確信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427049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確信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96752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0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正確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78186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正確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231659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2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94399" y="17892"/>
            <a:ext cx="4801314" cy="71555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/>
              <a:t>確かに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2000" dirty="0" smtClean="0"/>
              <a:t>約束した</a:t>
            </a:r>
            <a:endParaRPr lang="en-US" altLang="ja-JP" sz="1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74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経過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4821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24744"/>
            <a:ext cx="1107996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けい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35713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704364" y="44624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94399" y="17892"/>
            <a:ext cx="4801314" cy="71555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/>
              <a:t>確かに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2000" dirty="0" smtClean="0"/>
              <a:t>約束した</a:t>
            </a:r>
            <a:endParaRPr lang="en-US" altLang="ja-JP" sz="12000" dirty="0" smtClean="0"/>
          </a:p>
        </p:txBody>
      </p:sp>
    </p:spTree>
    <p:extLst>
      <p:ext uri="{BB962C8B-B14F-4D97-AF65-F5344CB8AC3E}">
        <p14:creationId xmlns:p14="http://schemas.microsoft.com/office/powerpoint/2010/main" val="26571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48287" y="-27384"/>
            <a:ext cx="4647426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金額を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2000" dirty="0" smtClean="0"/>
              <a:t>　確かめる</a:t>
            </a:r>
            <a:endParaRPr lang="en-US" altLang="ja-JP" sz="11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04364" y="-62540"/>
            <a:ext cx="1107996" cy="30594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きんがく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750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48287" y="-27384"/>
            <a:ext cx="4647426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金額を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2000" dirty="0" smtClean="0"/>
              <a:t>　確かめる</a:t>
            </a:r>
            <a:endParaRPr lang="en-US" altLang="ja-JP" sz="11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04364" y="-62540"/>
            <a:ext cx="1107996" cy="30594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きんがく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40068" y="1039757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72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刊行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671774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刊行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95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朝刊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5629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朝刊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318702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97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夕</a:t>
            </a:r>
            <a:r>
              <a:rPr kumimoji="1" lang="ja-JP" altLang="en-US" sz="16000" dirty="0" smtClean="0"/>
              <a:t>刊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22821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夕</a:t>
            </a:r>
            <a:r>
              <a:rPr kumimoji="1" lang="ja-JP" altLang="en-US" sz="16000" dirty="0" smtClean="0"/>
              <a:t>刊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318702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65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月</a:t>
            </a:r>
            <a:r>
              <a:rPr kumimoji="1" lang="ja-JP" altLang="en-US" sz="16000" dirty="0" smtClean="0"/>
              <a:t>刊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21582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79393" y="116632"/>
            <a:ext cx="2185214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過ぎ去る</a:t>
            </a:r>
            <a:endParaRPr kumimoji="1" lang="ja-JP" altLang="en-US" sz="13000" dirty="0"/>
          </a:p>
        </p:txBody>
      </p:sp>
    </p:spTree>
    <p:extLst>
      <p:ext uri="{BB962C8B-B14F-4D97-AF65-F5344CB8AC3E}">
        <p14:creationId xmlns:p14="http://schemas.microsoft.com/office/powerpoint/2010/main" val="58592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月</a:t>
            </a:r>
            <a:r>
              <a:rPr kumimoji="1" lang="ja-JP" altLang="en-US" sz="16000" dirty="0" smtClean="0"/>
              <a:t>刊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2236" y="318702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新</a:t>
            </a:r>
            <a:r>
              <a:rPr kumimoji="1" lang="ja-JP" altLang="en-US" sz="16000" dirty="0" smtClean="0"/>
              <a:t>刊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2445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新</a:t>
            </a:r>
            <a:r>
              <a:rPr kumimoji="1" lang="ja-JP" altLang="en-US" sz="16000" dirty="0" smtClean="0"/>
              <a:t>刊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2236" y="318702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13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休</a:t>
            </a:r>
            <a:r>
              <a:rPr kumimoji="1" lang="ja-JP" altLang="en-US" sz="16000" dirty="0" smtClean="0"/>
              <a:t>刊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648057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休</a:t>
            </a:r>
            <a:r>
              <a:rPr kumimoji="1" lang="ja-JP" altLang="en-US" sz="16000" dirty="0" smtClean="0"/>
              <a:t>刊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2236" y="318702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4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美術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53240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美術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68960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04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芸術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021911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芸術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68960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19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医</a:t>
            </a:r>
            <a:r>
              <a:rPr lang="ja-JP" altLang="en-US" sz="16000" dirty="0" smtClean="0"/>
              <a:t>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90650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79393" y="116632"/>
            <a:ext cx="2185214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過ぎ去る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548680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89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医</a:t>
            </a:r>
            <a:r>
              <a:rPr lang="ja-JP" altLang="en-US" sz="16000" dirty="0" smtClean="0"/>
              <a:t>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68960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5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手術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915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手術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68960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59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技</a:t>
            </a:r>
            <a:r>
              <a:rPr lang="ja-JP" altLang="en-US" sz="16000" dirty="0" smtClean="0"/>
              <a:t>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55679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ぎ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99984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技</a:t>
            </a:r>
            <a:r>
              <a:rPr lang="ja-JP" altLang="en-US" sz="16000" dirty="0" smtClean="0"/>
              <a:t>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68960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55679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ぎ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21689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授業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12804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授業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342327"/>
            <a:ext cx="1107996" cy="1294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ジュ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6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授賞式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48591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授賞式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836712"/>
            <a:ext cx="1107996" cy="1294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ジュ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07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教授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08873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5408" y="-27384"/>
            <a:ext cx="8125301" cy="731743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楽しい</a:t>
            </a:r>
            <a:endParaRPr lang="en-US" altLang="ja-JP" sz="12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2000" dirty="0" smtClean="0"/>
              <a:t>一日を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3800" dirty="0" smtClean="0"/>
              <a:t>　　</a:t>
            </a:r>
            <a:r>
              <a:rPr lang="ja-JP" altLang="en-US" sz="12000" dirty="0" smtClean="0"/>
              <a:t>過ごす</a:t>
            </a:r>
            <a:endParaRPr kumimoji="1" lang="ja-JP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222596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教授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58551"/>
            <a:ext cx="1107996" cy="1294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ジュ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1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伝授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73203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伝授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58551"/>
            <a:ext cx="1107996" cy="1294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ジュ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11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祖父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419886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祖父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556792"/>
            <a:ext cx="1107996" cy="738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31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祖母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38797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祖母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556792"/>
            <a:ext cx="1107996" cy="738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59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祖先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7306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祖先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556792"/>
            <a:ext cx="1107996" cy="738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祖国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9271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5408" y="-27384"/>
            <a:ext cx="8125301" cy="731743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2000" dirty="0" smtClean="0"/>
              <a:t>楽しい</a:t>
            </a:r>
            <a:endParaRPr lang="en-US" altLang="ja-JP" sz="12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2000" dirty="0" smtClean="0"/>
              <a:t>一日を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3800" dirty="0" smtClean="0"/>
              <a:t>　　</a:t>
            </a:r>
            <a:r>
              <a:rPr lang="ja-JP" altLang="en-US" sz="12000" dirty="0" smtClean="0"/>
              <a:t>過ごす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83884" y="2564904"/>
            <a:ext cx="1107996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祖国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556792"/>
            <a:ext cx="1107996" cy="738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58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先祖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27774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先祖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3501008"/>
            <a:ext cx="1107996" cy="844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9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元祖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31050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元祖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3554752"/>
            <a:ext cx="1107996" cy="7383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9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複数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95744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複数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83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複写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43559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複写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9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複雑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0014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771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現象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734042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複雑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0014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7690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重複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76673" y="764704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ちょう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216" y="594822"/>
            <a:ext cx="1107996" cy="26795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sz="6000" dirty="0" smtClean="0"/>
              <a:t>(</a:t>
            </a:r>
            <a:r>
              <a:rPr lang="ja-JP" altLang="en-US" sz="6000" dirty="0" smtClean="0"/>
              <a:t>じゅ</a:t>
            </a:r>
            <a:r>
              <a:rPr kumimoji="1" lang="ja-JP" altLang="en-US" sz="6000" dirty="0" smtClean="0"/>
              <a:t>う</a:t>
            </a:r>
            <a:r>
              <a:rPr kumimoji="1" lang="en-US" altLang="ja-JP" sz="6000" dirty="0" smtClean="0"/>
              <a:t>)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5726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重複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6673" y="3284984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76673" y="764704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ちょう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216" y="594822"/>
            <a:ext cx="1107996" cy="26795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sz="6000" dirty="0" smtClean="0"/>
              <a:t>(</a:t>
            </a:r>
            <a:r>
              <a:rPr lang="ja-JP" altLang="en-US" sz="6000" dirty="0" smtClean="0"/>
              <a:t>じゅ</a:t>
            </a:r>
            <a:r>
              <a:rPr kumimoji="1" lang="ja-JP" altLang="en-US" sz="6000" dirty="0" smtClean="0"/>
              <a:t>う</a:t>
            </a:r>
            <a:r>
              <a:rPr kumimoji="1" lang="en-US" altLang="ja-JP" sz="6000" dirty="0" smtClean="0"/>
              <a:t>)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6180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雑用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764309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雑用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30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雑談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287566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雑談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雑草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638949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雑草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4035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ザッ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1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雑音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3410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現象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77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雑音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ザツ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97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混雑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0014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こん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47544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混雑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3300588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ザツ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0014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こん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6482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複</a:t>
            </a:r>
            <a:r>
              <a:rPr lang="ja-JP" altLang="en-US" sz="16000" dirty="0" smtClean="0"/>
              <a:t>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0014" y="1196752"/>
            <a:ext cx="1107996" cy="15735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4524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複</a:t>
            </a:r>
            <a:r>
              <a:rPr lang="ja-JP" altLang="en-US" sz="16000" dirty="0" smtClean="0"/>
              <a:t>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3300588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ザツ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0014" y="1196752"/>
            <a:ext cx="1107996" cy="15735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4353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雑木林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2185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16632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雑木林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2559" y="445314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9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復習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472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復習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80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復帰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0014" y="343132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1732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現実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80787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復帰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3122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フッ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0014" y="343132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34680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復活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14714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復活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3122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フッ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1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復旧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0014" y="2852936"/>
            <a:ext cx="1107996" cy="2270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きゅう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3901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復旧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0014" y="1196752"/>
            <a:ext cx="1107996" cy="13122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フッ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0014" y="2852936"/>
            <a:ext cx="1107996" cy="2270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きゅう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01754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回復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302359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回復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9926" y="3284984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2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往復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9926" y="1196752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おう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80075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往復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9926" y="3284984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9926" y="1196752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おう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1666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往</a:t>
            </a:r>
            <a:r>
              <a:rPr lang="ja-JP" altLang="en-US" sz="16000" dirty="0"/>
              <a:t>年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2062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増加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49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現実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8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往</a:t>
            </a:r>
            <a:r>
              <a:rPr lang="ja-JP" altLang="en-US" sz="16000" dirty="0"/>
              <a:t>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9926" y="1196752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28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往来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7645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往来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9926" y="1196752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01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往復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9926" y="3212976"/>
            <a:ext cx="1107996" cy="15735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38426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往復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9926" y="1196752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9926" y="3212976"/>
            <a:ext cx="1107996" cy="15735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5977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17454" y="34389"/>
            <a:ext cx="510909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右往左往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　する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3432107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17454" y="34389"/>
            <a:ext cx="510909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右往左往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　する</a:t>
            </a:r>
            <a:endParaRPr lang="en-US" altLang="ja-JP" sz="13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76256" y="1933165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6256" y="5157192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9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報告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5086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報告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9926" y="1196752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996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報道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832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現代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19530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報道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9926" y="1196752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7003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速報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0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速報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402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7444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情報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34565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情報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402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509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8878"/>
            <a:ext cx="2185214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天気予報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3741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8878"/>
            <a:ext cx="2185214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天気予報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9958" y="5086234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774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賛成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51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賛成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7517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5909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賛同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90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現代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1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賛同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7517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23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賛美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736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賛美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7517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93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賞賛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059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賞賛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7517" y="3212976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283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絶賛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517" y="1268760"/>
            <a:ext cx="1107996" cy="14148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ぜっ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5954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絶賛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7517" y="3212976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7517" y="1268760"/>
            <a:ext cx="1107996" cy="14148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ぜっ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94917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職業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4177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職業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980728"/>
            <a:ext cx="1107996" cy="21137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9306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職員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03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現金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38124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職員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980728"/>
            <a:ext cx="1107996" cy="21137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764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職人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6821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職人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980728"/>
            <a:ext cx="1107996" cy="21137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65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職場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946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職場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980728"/>
            <a:ext cx="1107996" cy="21137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113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基本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176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基本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151435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099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基地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508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基地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151435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9444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基金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664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現金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8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基金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151435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3790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基準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2918565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じゅん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9519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基準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1514356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2049" y="2918565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じゅん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24957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比例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16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比例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151435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500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反比例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6425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反比例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285293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ピ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6977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比重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021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比重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151435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7212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対比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3715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現在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284984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70355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対比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3449082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497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78571" y="25741"/>
            <a:ext cx="8186857" cy="70266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せの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</a:t>
            </a:r>
            <a:r>
              <a:rPr lang="ja-JP" altLang="en-US" sz="12000" dirty="0" smtClean="0"/>
              <a:t>高さを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2000" dirty="0" smtClean="0"/>
              <a:t>比べる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325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78571" y="25741"/>
            <a:ext cx="8186857" cy="70266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せの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</a:t>
            </a:r>
            <a:r>
              <a:rPr lang="ja-JP" altLang="en-US" sz="12000" dirty="0" smtClean="0"/>
              <a:t>高さを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2000" dirty="0" smtClean="0"/>
              <a:t>比べる</a:t>
            </a:r>
            <a:endParaRPr kumimoji="1" lang="ja-JP" altLang="en-US" sz="1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2348880"/>
            <a:ext cx="1107996" cy="16039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くら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765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事務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2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事務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352109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0983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任務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2049" y="1268760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にん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28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任務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352109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2049" y="1268760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にん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90588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義</a:t>
            </a:r>
            <a:r>
              <a:rPr lang="ja-JP" altLang="en-US" sz="16000" dirty="0" smtClean="0"/>
              <a:t>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2049" y="148478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ぎ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588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義</a:t>
            </a:r>
            <a:r>
              <a:rPr lang="ja-JP" altLang="en-US" sz="16000" dirty="0" smtClean="0"/>
              <a:t>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352109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2049" y="148478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ぎ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11658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44016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公務員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051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現在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1305" y="3284984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7623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44016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公務員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285293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015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7454" y="404664"/>
            <a:ext cx="510909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議長を</a:t>
            </a:r>
            <a:endParaRPr lang="en-US" altLang="ja-JP" sz="13000" dirty="0" smtClean="0"/>
          </a:p>
          <a:p>
            <a:endParaRPr kumimoji="1" lang="en-US" altLang="ja-JP" sz="6000" dirty="0"/>
          </a:p>
          <a:p>
            <a:r>
              <a:rPr lang="ja-JP" altLang="en-US" sz="13000" dirty="0" smtClean="0"/>
              <a:t>　務める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402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7454" y="404664"/>
            <a:ext cx="510909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議長を</a:t>
            </a:r>
            <a:endParaRPr lang="en-US" altLang="ja-JP" sz="13000" dirty="0" smtClean="0"/>
          </a:p>
          <a:p>
            <a:endParaRPr kumimoji="1" lang="en-US" altLang="ja-JP" sz="6000" dirty="0"/>
          </a:p>
          <a:p>
            <a:r>
              <a:rPr lang="ja-JP" altLang="en-US" sz="13000" dirty="0" smtClean="0"/>
              <a:t>　務める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700808"/>
            <a:ext cx="1107996" cy="14148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5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7454" y="404664"/>
            <a:ext cx="510909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会長が</a:t>
            </a:r>
            <a:endParaRPr lang="en-US" altLang="ja-JP" sz="13000" dirty="0" smtClean="0"/>
          </a:p>
          <a:p>
            <a:endParaRPr kumimoji="1" lang="en-US" altLang="ja-JP" sz="6000" dirty="0"/>
          </a:p>
          <a:p>
            <a:r>
              <a:rPr lang="ja-JP" altLang="en-US" sz="13000" dirty="0" smtClean="0"/>
              <a:t>　務まる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962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7454" y="404664"/>
            <a:ext cx="510909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会長が</a:t>
            </a:r>
            <a:endParaRPr lang="en-US" altLang="ja-JP" sz="13000" dirty="0" smtClean="0"/>
          </a:p>
          <a:p>
            <a:endParaRPr kumimoji="1" lang="en-US" altLang="ja-JP" sz="6000" dirty="0"/>
          </a:p>
          <a:p>
            <a:r>
              <a:rPr lang="ja-JP" altLang="en-US" sz="13000" dirty="0" smtClean="0"/>
              <a:t>　務まる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700808"/>
            <a:ext cx="1107996" cy="14148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つと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287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組織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2049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そ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35647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組織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3284984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2049" y="148478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そ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31696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88032"/>
            <a:ext cx="603242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布を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3000" dirty="0"/>
              <a:t>　</a:t>
            </a:r>
            <a:r>
              <a:rPr lang="ja-JP" altLang="en-US" sz="13000" dirty="0" smtClean="0"/>
              <a:t>　</a:t>
            </a:r>
            <a:r>
              <a:rPr lang="ja-JP" altLang="en-US" sz="16000" dirty="0" smtClean="0"/>
              <a:t>織る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483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88032"/>
            <a:ext cx="603242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布を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3000" dirty="0"/>
              <a:t>　</a:t>
            </a:r>
            <a:r>
              <a:rPr lang="ja-JP" altLang="en-US" sz="13000" dirty="0" smtClean="0"/>
              <a:t>　</a:t>
            </a:r>
            <a:r>
              <a:rPr lang="ja-JP" altLang="en-US" sz="16000" dirty="0" smtClean="0"/>
              <a:t>織る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3068960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461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織物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1591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5738" y="-27384"/>
            <a:ext cx="5724644" cy="734481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太陽が</a:t>
            </a:r>
            <a:endParaRPr lang="en-US" altLang="ja-JP" sz="15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5000" dirty="0" smtClean="0"/>
              <a:t>現れる</a:t>
            </a:r>
            <a:endParaRPr kumimoji="1" lang="ja-JP" altLang="en-US" sz="15000" dirty="0"/>
          </a:p>
        </p:txBody>
      </p:sp>
    </p:spTree>
    <p:extLst>
      <p:ext uri="{BB962C8B-B14F-4D97-AF65-F5344CB8AC3E}">
        <p14:creationId xmlns:p14="http://schemas.microsoft.com/office/powerpoint/2010/main" val="471757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織物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2049" y="1196752"/>
            <a:ext cx="1107996" cy="16023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830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毛布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2474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もう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02328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毛布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573016"/>
            <a:ext cx="1107996" cy="7559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2474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もう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25993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分布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8700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分布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57301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336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配布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990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配布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573016"/>
            <a:ext cx="1107996" cy="7559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145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散</a:t>
            </a:r>
            <a:r>
              <a:rPr lang="ja-JP" altLang="en-US" sz="16000" dirty="0" smtClean="0"/>
              <a:t>布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5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散</a:t>
            </a:r>
            <a:r>
              <a:rPr lang="ja-JP" altLang="en-US" sz="16000" dirty="0" smtClean="0"/>
              <a:t>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57301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160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88032"/>
            <a:ext cx="603242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布を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3000" dirty="0"/>
              <a:t>　</a:t>
            </a:r>
            <a:r>
              <a:rPr lang="ja-JP" altLang="en-US" sz="13000" dirty="0" smtClean="0"/>
              <a:t>　</a:t>
            </a:r>
            <a:r>
              <a:rPr lang="ja-JP" altLang="en-US" sz="16000" dirty="0" smtClean="0"/>
              <a:t>織る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9962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5738" y="-27384"/>
            <a:ext cx="5724644" cy="734481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太陽が</a:t>
            </a:r>
            <a:endParaRPr lang="en-US" altLang="ja-JP" sz="15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5000" dirty="0" smtClean="0"/>
              <a:t>現れる</a:t>
            </a:r>
            <a:endParaRPr kumimoji="1" lang="ja-JP" altLang="en-US" sz="15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967180"/>
            <a:ext cx="1107996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あらわ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42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88032"/>
            <a:ext cx="603242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布を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3000" dirty="0"/>
              <a:t>　</a:t>
            </a:r>
            <a:r>
              <a:rPr lang="ja-JP" altLang="en-US" sz="13000" dirty="0" smtClean="0"/>
              <a:t>　</a:t>
            </a:r>
            <a:r>
              <a:rPr lang="ja-JP" altLang="en-US" sz="16000" dirty="0" smtClean="0"/>
              <a:t>織る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80428" y="637654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ぬの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519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布地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0221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布地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ぬの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5054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識別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4274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識別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65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知識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5833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知識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180490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920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意識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341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意識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180490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087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良識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619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26570" y="-27384"/>
            <a:ext cx="5262979" cy="734481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000" dirty="0"/>
              <a:t>すがたを</a:t>
            </a:r>
            <a:endParaRPr lang="en-US" altLang="ja-JP" sz="13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4000" dirty="0"/>
              <a:t>　</a:t>
            </a:r>
            <a:r>
              <a:rPr lang="ja-JP" altLang="en-US" sz="14000" dirty="0" smtClean="0"/>
              <a:t>　　</a:t>
            </a:r>
            <a:r>
              <a:rPr lang="ja-JP" altLang="en-US" sz="13000" dirty="0" smtClean="0"/>
              <a:t>現す</a:t>
            </a:r>
            <a:endParaRPr kumimoji="1" lang="ja-JP" altLang="en-US" sz="13000" dirty="0"/>
          </a:p>
        </p:txBody>
      </p:sp>
    </p:spTree>
    <p:extLst>
      <p:ext uri="{BB962C8B-B14F-4D97-AF65-F5344CB8AC3E}">
        <p14:creationId xmlns:p14="http://schemas.microsoft.com/office/powerpoint/2010/main" val="1272968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良識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180490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3909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標</a:t>
            </a:r>
            <a:r>
              <a:rPr lang="ja-JP" altLang="en-US" sz="16000" dirty="0" smtClean="0"/>
              <a:t>識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53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標</a:t>
            </a:r>
            <a:r>
              <a:rPr lang="ja-JP" altLang="en-US" sz="16000" dirty="0" smtClean="0"/>
              <a:t>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180490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8486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常識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83671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32007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常識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83671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180490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43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眼科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582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眼科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ガン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9480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眼球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6139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眼球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ガン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4724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眼帯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629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増大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236231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26570" y="-27384"/>
            <a:ext cx="5262979" cy="734481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000" dirty="0"/>
              <a:t>すがたを</a:t>
            </a:r>
            <a:endParaRPr lang="en-US" altLang="ja-JP" sz="13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4000" dirty="0"/>
              <a:t>　</a:t>
            </a:r>
            <a:r>
              <a:rPr lang="ja-JP" altLang="en-US" sz="14000" dirty="0" smtClean="0"/>
              <a:t>　　</a:t>
            </a:r>
            <a:r>
              <a:rPr lang="ja-JP" altLang="en-US" sz="13000" dirty="0" smtClean="0"/>
              <a:t>現す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6052" y="3212976"/>
            <a:ext cx="1107996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あらわ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98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眼帯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ガン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5149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近眼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87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近眼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44610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ガン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3083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肉眼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647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肉眼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44610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ガン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17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境界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3890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境界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847966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0527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国境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52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国境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08206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2325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心境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350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在来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9612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心境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08206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5215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逆</a:t>
            </a:r>
            <a:r>
              <a:rPr lang="ja-JP" altLang="en-US" sz="16000" dirty="0" smtClean="0"/>
              <a:t>境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019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ぎゃっ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70127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逆</a:t>
            </a:r>
            <a:r>
              <a:rPr lang="ja-JP" altLang="en-US" sz="16000" dirty="0" smtClean="0"/>
              <a:t>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80214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08720"/>
            <a:ext cx="1107996" cy="2019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ぎゃっ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6580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境目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2930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境目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836712"/>
            <a:ext cx="1107996" cy="22082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さかい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17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県境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7806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県境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48895"/>
            <a:ext cx="1107996" cy="22082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ざ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かい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535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28904"/>
            <a:ext cx="6032421" cy="6629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生死の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　境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06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28904"/>
            <a:ext cx="6032421" cy="6629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生死の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　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6052" y="4245039"/>
            <a:ext cx="1107996" cy="22082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さ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かい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1749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情熱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3818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在来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51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情熱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836712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3349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情報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ほう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98811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情報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836712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ほう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4492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感情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1980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感情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47419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913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友情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418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友情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47419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249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表</a:t>
            </a:r>
            <a:r>
              <a:rPr lang="ja-JP" altLang="en-US" sz="16000" dirty="0" smtClean="0"/>
              <a:t>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455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表</a:t>
            </a:r>
            <a:r>
              <a:rPr lang="ja-JP" altLang="en-US" sz="16000" dirty="0" smtClean="0"/>
              <a:t>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47419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50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02449" y="0"/>
            <a:ext cx="2339102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情け深い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853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在庫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82376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02449" y="0"/>
            <a:ext cx="2339102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情け深い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116632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なさ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46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02449" y="0"/>
            <a:ext cx="2339102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情けない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370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02449" y="0"/>
            <a:ext cx="2339102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情けない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116632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なさ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50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063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均等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822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均等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075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均一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78375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いつ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63586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均一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78375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いつ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61515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均整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890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均整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022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均質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20079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在庫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57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均質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4984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48405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平均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8509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平均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31341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61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解決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4563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解決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3678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解答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699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解答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490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解説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83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解説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930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8" y="332656"/>
            <a:ext cx="6032421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問題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kumimoji="1" lang="ja-JP" altLang="en-US" sz="16000" dirty="0" smtClean="0"/>
              <a:t>　解く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7513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88032"/>
            <a:ext cx="2646878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在校生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40630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8" y="332656"/>
            <a:ext cx="6032421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問題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kumimoji="1" lang="ja-JP" altLang="en-US" sz="16000" dirty="0" smtClean="0"/>
              <a:t>　解く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276872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31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99392"/>
            <a:ext cx="6032421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氷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kumimoji="1" lang="ja-JP" altLang="en-US" sz="16000" dirty="0" smtClean="0"/>
              <a:t>　</a:t>
            </a:r>
            <a:r>
              <a:rPr kumimoji="1" lang="ja-JP" altLang="en-US" sz="15000" dirty="0" smtClean="0"/>
              <a:t>解かす</a:t>
            </a:r>
            <a:endParaRPr kumimoji="1" lang="ja-JP" altLang="en-US" sz="15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998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99392"/>
            <a:ext cx="6032421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氷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kumimoji="1" lang="ja-JP" altLang="en-US" sz="16000" dirty="0" smtClean="0"/>
              <a:t>　</a:t>
            </a:r>
            <a:r>
              <a:rPr kumimoji="1" lang="ja-JP" altLang="en-US" sz="15000" dirty="0" smtClean="0"/>
              <a:t>解かす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7059" y="1871633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120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79119" y="0"/>
            <a:ext cx="4724370" cy="738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500" dirty="0" smtClean="0"/>
              <a:t>くつひもが</a:t>
            </a:r>
            <a:endParaRPr lang="en-US" altLang="ja-JP" sz="11500" dirty="0" smtClean="0"/>
          </a:p>
          <a:p>
            <a:endParaRPr kumimoji="1" lang="en-US" altLang="ja-JP" sz="6000" dirty="0"/>
          </a:p>
          <a:p>
            <a:r>
              <a:rPr kumimoji="1" lang="ja-JP" altLang="en-US" sz="10000" dirty="0" smtClean="0"/>
              <a:t>　</a:t>
            </a:r>
            <a:r>
              <a:rPr kumimoji="1" lang="ja-JP" altLang="en-US" sz="12000" dirty="0" smtClean="0"/>
              <a:t>解けない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4946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479119" y="0"/>
            <a:ext cx="4724370" cy="738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500" dirty="0" smtClean="0"/>
              <a:t>くつひもが</a:t>
            </a:r>
            <a:endParaRPr lang="en-US" altLang="ja-JP" sz="11500" dirty="0" smtClean="0"/>
          </a:p>
          <a:p>
            <a:endParaRPr kumimoji="1" lang="en-US" altLang="ja-JP" sz="6000" dirty="0"/>
          </a:p>
          <a:p>
            <a:r>
              <a:rPr kumimoji="1" lang="ja-JP" altLang="en-US" sz="10000" dirty="0" smtClean="0"/>
              <a:t>　</a:t>
            </a:r>
            <a:r>
              <a:rPr kumimoji="1" lang="ja-JP" altLang="en-US" sz="12000" dirty="0" smtClean="0"/>
              <a:t>解けない</a:t>
            </a:r>
            <a:endParaRPr kumimoji="1" lang="ja-JP" altLang="en-US" sz="1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968" y="1268760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1690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44624"/>
            <a:ext cx="2185214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因果関係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088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44624"/>
            <a:ext cx="2185214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因果関係</a:t>
            </a:r>
            <a:endParaRPr kumimoji="1" lang="ja-JP" altLang="en-US" sz="1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188640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48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原因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9953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原因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53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3212976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7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要因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1463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88032"/>
            <a:ext cx="2646878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在校生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564157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3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要因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53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3212976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59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政治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232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政治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8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政府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580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政府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5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行政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112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行政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01329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8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国政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792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国政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01329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54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財</a:t>
            </a:r>
            <a:r>
              <a:rPr lang="ja-JP" altLang="en-US" sz="16000" dirty="0" smtClean="0"/>
              <a:t>政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54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68760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ざい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842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健在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266760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財</a:t>
            </a:r>
            <a:r>
              <a:rPr lang="ja-JP" altLang="en-US" sz="16000" dirty="0" smtClean="0"/>
              <a:t>政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01329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68760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ざい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99950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編集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6525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編集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340768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1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編曲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3102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編曲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340768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12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編入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331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編入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340768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7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編成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0160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編成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340768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05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66906" y="46806"/>
            <a:ext cx="2185214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000" dirty="0" smtClean="0"/>
              <a:t>長編小説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2760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健在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284984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1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66906" y="46806"/>
            <a:ext cx="2185214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000" dirty="0" smtClean="0"/>
              <a:t>長編小説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1960809"/>
            <a:ext cx="1107996" cy="12400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ヘン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3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51720" y="-74190"/>
            <a:ext cx="4801314" cy="7607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セーターを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3000" dirty="0" smtClean="0"/>
              <a:t>　　　編む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2936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51720" y="-74190"/>
            <a:ext cx="4801314" cy="7607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セーターを</a:t>
            </a:r>
            <a:endParaRPr lang="en-US" altLang="ja-JP" sz="11000" dirty="0" smtClean="0"/>
          </a:p>
          <a:p>
            <a:endParaRPr kumimoji="1" lang="en-US" altLang="ja-JP" sz="6000" dirty="0"/>
          </a:p>
          <a:p>
            <a:r>
              <a:rPr lang="ja-JP" altLang="en-US" sz="13000" dirty="0" smtClean="0"/>
              <a:t>　　　編む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18002" y="364502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あ</a:t>
            </a:r>
            <a:endParaRPr kumimoji="1" lang="en-US" altLang="ja-JP" sz="6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46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性格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66652" y="3212976"/>
            <a:ext cx="1107996" cy="1549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88044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性格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340768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66652" y="3212976"/>
            <a:ext cx="1107996" cy="1549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52923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性質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66652" y="3212976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9063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性質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340768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66652" y="3212976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66358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性能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66652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のう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7846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性能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340768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66652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のう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7122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個性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31160"/>
            <a:ext cx="1107996" cy="759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0842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現在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814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個性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84984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31160"/>
            <a:ext cx="1107996" cy="759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7764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質問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2862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質問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81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品質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62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品質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97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材質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8531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材質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8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体質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874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体質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04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性</a:t>
            </a:r>
            <a:r>
              <a:rPr lang="ja-JP" altLang="en-US" sz="16000" dirty="0" smtClean="0"/>
              <a:t>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396" y="1268760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65722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増大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6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現在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0433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性</a:t>
            </a:r>
            <a:r>
              <a:rPr lang="ja-JP" altLang="en-US" sz="16000" dirty="0" smtClean="0"/>
              <a:t>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396" y="1268760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7616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能力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1686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能力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26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能率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りつ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8807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能率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りつ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18012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才能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713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才能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84984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1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本</a:t>
            </a:r>
            <a:r>
              <a:rPr lang="ja-JP" altLang="en-US" sz="16000" dirty="0" smtClean="0"/>
              <a:t>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959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本</a:t>
            </a:r>
            <a:r>
              <a:rPr lang="ja-JP" altLang="en-US" sz="16000" dirty="0" smtClean="0"/>
              <a:t>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84984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04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可能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48478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409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88071" y="260648"/>
            <a:ext cx="5539978" cy="734481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政治の</a:t>
            </a:r>
            <a:endParaRPr lang="en-US" altLang="ja-JP" sz="15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3800" dirty="0" smtClean="0"/>
              <a:t>在り方</a:t>
            </a:r>
            <a:endParaRPr kumimoji="1" lang="ja-JP" altLang="en-US" sz="15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0272" y="612375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せい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0272" y="284256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0516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可能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84984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48478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81922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酸味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706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酸味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55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酸化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0676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酸化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11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酸素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501008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そ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15947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酸素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501008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そ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22199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酸性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84984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73467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酸性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84984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2678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33281" y="-171400"/>
            <a:ext cx="1877437" cy="738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/>
              <a:t>二酸化炭素</a:t>
            </a:r>
            <a:endParaRPr kumimoji="1" lang="ja-JP" altLang="en-US" sz="11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8864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に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4088" y="2996952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580526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そ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4088" y="4077072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たん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30584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88071" y="260648"/>
            <a:ext cx="5539978" cy="734481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5000" dirty="0" smtClean="0"/>
              <a:t>政治の</a:t>
            </a:r>
            <a:endParaRPr lang="en-US" altLang="ja-JP" sz="15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3800" dirty="0" smtClean="0"/>
              <a:t>在り方</a:t>
            </a:r>
            <a:endParaRPr kumimoji="1" lang="ja-JP" altLang="en-US" sz="15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79912" y="191683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0272" y="612375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せい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0272" y="284256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6780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33281" y="-171400"/>
            <a:ext cx="1877437" cy="738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/>
              <a:t>二酸化炭素</a:t>
            </a:r>
            <a:endParaRPr kumimoji="1" lang="ja-JP" altLang="en-US" sz="11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59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8864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に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4088" y="2996952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580526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そ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4088" y="4077072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たん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9037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慣習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893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慣習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1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慣例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3968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慣例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43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習慣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3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習慣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12976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7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40099" y="-2182"/>
            <a:ext cx="8263801" cy="7607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新しい</a:t>
            </a:r>
            <a:endParaRPr lang="en-US" altLang="ja-JP" sz="13500" dirty="0" smtClean="0"/>
          </a:p>
          <a:p>
            <a:endParaRPr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3500" dirty="0" smtClean="0"/>
              <a:t>学校に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</a:t>
            </a:r>
            <a:r>
              <a:rPr lang="ja-JP" altLang="en-US" sz="13500" dirty="0" smtClean="0"/>
              <a:t>慣れる</a:t>
            </a:r>
            <a:endParaRPr kumimoji="1" lang="ja-JP" altLang="en-US" sz="13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4855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40099" y="-2182"/>
            <a:ext cx="8263801" cy="7607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新しい</a:t>
            </a:r>
            <a:endParaRPr lang="en-US" altLang="ja-JP" sz="13500" dirty="0" smtClean="0"/>
          </a:p>
          <a:p>
            <a:endParaRPr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3500" dirty="0" smtClean="0"/>
              <a:t>学校に</a:t>
            </a:r>
            <a:endParaRPr lang="en-US" altLang="ja-JP" sz="13500" dirty="0" smtClean="0"/>
          </a:p>
          <a:p>
            <a:endParaRPr kumimoji="1" lang="en-US" altLang="ja-JP" sz="6000" dirty="0"/>
          </a:p>
          <a:p>
            <a:r>
              <a:rPr lang="ja-JP" altLang="en-US" sz="10000" dirty="0"/>
              <a:t>　</a:t>
            </a:r>
            <a:r>
              <a:rPr lang="ja-JP" altLang="en-US" sz="10000" dirty="0" smtClean="0"/>
              <a:t>　</a:t>
            </a:r>
            <a:r>
              <a:rPr lang="ja-JP" altLang="en-US" sz="13500" dirty="0" smtClean="0"/>
              <a:t>慣れる</a:t>
            </a:r>
            <a:endParaRPr kumimoji="1" lang="ja-JP" altLang="en-US" sz="13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27900" y="213517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</a:t>
            </a:r>
            <a:endParaRPr kumimoji="1" lang="en-US" altLang="ja-JP" sz="6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8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9678" y="141834"/>
            <a:ext cx="5724644" cy="7607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体を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</a:t>
            </a:r>
            <a:r>
              <a:rPr lang="ja-JP" altLang="en-US" sz="15000" dirty="0" smtClean="0"/>
              <a:t>慣らす</a:t>
            </a:r>
            <a:endParaRPr kumimoji="1" lang="ja-JP" altLang="en-US" sz="15000" dirty="0"/>
          </a:p>
        </p:txBody>
      </p:sp>
    </p:spTree>
    <p:extLst>
      <p:ext uri="{BB962C8B-B14F-4D97-AF65-F5344CB8AC3E}">
        <p14:creationId xmlns:p14="http://schemas.microsoft.com/office/powerpoint/2010/main" val="351208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経度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71963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709678" y="141834"/>
            <a:ext cx="5724644" cy="7607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体を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</a:t>
            </a:r>
            <a:r>
              <a:rPr lang="ja-JP" altLang="en-US" sz="15000" dirty="0" smtClean="0"/>
              <a:t>慣らす</a:t>
            </a:r>
            <a:endParaRPr kumimoji="1" lang="ja-JP" altLang="en-US" sz="15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63112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な</a:t>
            </a:r>
            <a:endParaRPr kumimoji="1" lang="en-US" altLang="ja-JP" sz="6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2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53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句読点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2636912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とう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4725144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てん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3686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53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句読点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2636912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とう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4725144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てん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1052736"/>
            <a:ext cx="1107996" cy="8409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72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語句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844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語句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73016"/>
            <a:ext cx="1107996" cy="8409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76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文句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37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文句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73016"/>
            <a:ext cx="1107996" cy="8409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6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絶句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340768"/>
            <a:ext cx="1107996" cy="14148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ぜっ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9093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絶句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73016"/>
            <a:ext cx="1107996" cy="8409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340768"/>
            <a:ext cx="1107996" cy="14148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ぜっ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39035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慣用句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7325" y="474867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かん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72282" y="2627081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よう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9048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経度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2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慣用句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37325" y="5085184"/>
            <a:ext cx="1107996" cy="8409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7325" y="474867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かん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72282" y="2627081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よう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19852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例示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1271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例示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73016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7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指示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580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指示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73016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0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暗</a:t>
            </a:r>
            <a:r>
              <a:rPr lang="ja-JP" altLang="en-US" sz="16000" dirty="0" smtClean="0"/>
              <a:t>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355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暗</a:t>
            </a:r>
            <a:r>
              <a:rPr lang="ja-JP" altLang="en-US" sz="16000" dirty="0" smtClean="0"/>
              <a:t>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73016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39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訓示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1092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訓示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73016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47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提</a:t>
            </a:r>
            <a:r>
              <a:rPr lang="ja-JP" altLang="en-US" sz="16000" dirty="0" smtClean="0"/>
              <a:t>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1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てい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87925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経験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97351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提</a:t>
            </a:r>
            <a:r>
              <a:rPr lang="ja-JP" altLang="en-US" sz="16000" dirty="0" smtClean="0"/>
              <a:t>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573016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1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てい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71703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88640"/>
            <a:ext cx="6032421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実物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示す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8109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88640"/>
            <a:ext cx="6032421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実物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示す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901979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しめ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5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624"/>
            <a:ext cx="6032421" cy="78488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指し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示す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3498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624"/>
            <a:ext cx="6032421" cy="78488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指し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示す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3068960"/>
            <a:ext cx="1107996" cy="15270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しめ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51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銅貨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7965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銅貨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63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24744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ドウ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1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銅像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63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09123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ぞう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9338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銅像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63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24744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ドウ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09123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ぞう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4655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02449" y="131565"/>
            <a:ext cx="2339102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銅メダル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328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経験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44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02449" y="131565"/>
            <a:ext cx="2339102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銅メダル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63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0228" y="260648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ドウ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鉱物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0582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鉱物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24744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0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鉱山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64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9253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鉱山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24744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0861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鉱石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689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鉱石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24744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1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鉱脈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5601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鉱脈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24744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2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鉄鉱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667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経歴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2137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鉄鉱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352011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2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版画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8974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版画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22355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99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木版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63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木版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310587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9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石</a:t>
            </a:r>
            <a:r>
              <a:rPr lang="ja-JP" altLang="en-US" sz="16000" dirty="0" smtClean="0"/>
              <a:t>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2347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石</a:t>
            </a:r>
            <a:r>
              <a:rPr lang="ja-JP" altLang="en-US" sz="16000" dirty="0" smtClean="0"/>
              <a:t>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310587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</a:t>
            </a:r>
            <a:r>
              <a:rPr lang="ja-JP" altLang="en-US" sz="6000" dirty="0" smtClean="0">
                <a:solidFill>
                  <a:srgbClr val="FF0000"/>
                </a:solidFill>
              </a:rPr>
              <a:t>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98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図版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5849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図版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310587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出</a:t>
            </a:r>
            <a:r>
              <a:rPr lang="ja-JP" altLang="en-US" sz="16000" dirty="0" smtClean="0"/>
              <a:t>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0001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経歴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2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出</a:t>
            </a:r>
            <a:r>
              <a:rPr lang="ja-JP" altLang="en-US" sz="16000" dirty="0" smtClean="0"/>
              <a:t>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310587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パン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6695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絶版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4148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ぜっ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98574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絶版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310587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パン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4148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ぜっ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9417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銭湯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334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銭湯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56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金銭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18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金銭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1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古銭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628800"/>
            <a:ext cx="1107996" cy="759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7701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古銭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3284984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628800"/>
            <a:ext cx="1107996" cy="759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664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5904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つり銭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810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経営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26490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えい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12828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5904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つり銭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435358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42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判定</a:t>
            </a:r>
            <a:endParaRPr kumimoji="1" lang="ja-JP" altLang="en-US" sz="1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019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判定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判別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8918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判別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51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判明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66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判明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5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判断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84983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だん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36853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判断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84983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だん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48799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評判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49763" y="908720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4535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増水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1764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経営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26490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えい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8100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評判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3212976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49763" y="908720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8920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7384"/>
            <a:ext cx="6032421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大判の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ノート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77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27384"/>
            <a:ext cx="6032421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大判の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ノート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36296" y="2348880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保健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510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保健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141277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87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保温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2922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保温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141277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9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保育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419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保育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141277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92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保護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9763" y="3459223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ご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8635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神経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709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保護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141277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9763" y="3459223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ご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93090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保険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9763" y="3284984"/>
            <a:ext cx="1107996" cy="1517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けん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52367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保険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141277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9763" y="3284984"/>
            <a:ext cx="1107996" cy="1517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けん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8340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68379"/>
            <a:ext cx="6032421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健康を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保つ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00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68379"/>
            <a:ext cx="6032421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健康を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保つ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3140968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1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68379"/>
            <a:ext cx="6032421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首位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保つ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0939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68379"/>
            <a:ext cx="6032421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首位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保つ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3140968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4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準備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9763" y="3503330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び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4312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準備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1052736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9763" y="3503330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び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0254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標準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2374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神経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0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標準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3141382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6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883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3141382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02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基準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9763" y="141277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5636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基準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69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3141382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9763" y="141277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6451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予備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3561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予備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9763" y="351775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準備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84908" y="836712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じゅん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61778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準備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84908" y="357301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84908" y="836712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じゅん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2760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78" y="51533"/>
            <a:ext cx="5724644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台風</a:t>
            </a:r>
            <a:r>
              <a:rPr lang="ja-JP" altLang="en-US" sz="14000" dirty="0" smtClean="0"/>
              <a:t>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備える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151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332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百年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経る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241839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78" y="51533"/>
            <a:ext cx="5724644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台風</a:t>
            </a:r>
            <a:r>
              <a:rPr lang="ja-JP" altLang="en-US" sz="14000" dirty="0" smtClean="0"/>
              <a:t>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備える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556792"/>
            <a:ext cx="1107996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そな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4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36394" y="-27384"/>
            <a:ext cx="6647974" cy="7317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9000" dirty="0" smtClean="0"/>
              <a:t>最新の機械が</a:t>
            </a:r>
            <a:endParaRPr lang="en-US" altLang="ja-JP" sz="9000" dirty="0" smtClean="0"/>
          </a:p>
          <a:p>
            <a:endParaRPr lang="en-US" altLang="ja-JP" sz="6000" dirty="0"/>
          </a:p>
          <a:p>
            <a:r>
              <a:rPr lang="ja-JP" altLang="en-US" sz="10000" dirty="0" smtClean="0"/>
              <a:t>備わっている</a:t>
            </a:r>
            <a:endParaRPr lang="en-US" altLang="ja-JP" sz="10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　　　工場</a:t>
            </a:r>
            <a:endParaRPr lang="en-US" altLang="ja-JP" sz="11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127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36394" y="-27384"/>
            <a:ext cx="6647974" cy="7317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9000" dirty="0" smtClean="0"/>
              <a:t>最新の機械が</a:t>
            </a:r>
            <a:endParaRPr lang="en-US" altLang="ja-JP" sz="9000" dirty="0" smtClean="0"/>
          </a:p>
          <a:p>
            <a:endParaRPr lang="en-US" altLang="ja-JP" sz="6000" dirty="0"/>
          </a:p>
          <a:p>
            <a:r>
              <a:rPr lang="ja-JP" altLang="en-US" sz="10000" dirty="0" smtClean="0"/>
              <a:t>備わっている</a:t>
            </a:r>
            <a:endParaRPr lang="en-US" altLang="ja-JP" sz="10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　　　工場</a:t>
            </a:r>
            <a:endParaRPr lang="en-US" altLang="ja-JP" sz="11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17842"/>
            <a:ext cx="1107996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そな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43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潔白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82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潔白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ケッ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4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清潔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110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清潔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280003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ケツ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不潔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1796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不潔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280003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ケツ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高</a:t>
            </a:r>
            <a:r>
              <a:rPr lang="ja-JP" altLang="en-US" sz="16000" dirty="0" smtClean="0"/>
              <a:t>潔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473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332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百年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経る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348880"/>
            <a:ext cx="1107996" cy="5908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6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高</a:t>
            </a:r>
            <a:r>
              <a:rPr lang="ja-JP" altLang="en-US" sz="16000" dirty="0" smtClean="0"/>
              <a:t>潔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280003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ケツ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4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原則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369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原則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280003"/>
            <a:ext cx="1107996" cy="14869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80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法則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2820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法則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280003"/>
            <a:ext cx="1107996" cy="14869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規則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431849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78438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規則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280003"/>
            <a:ext cx="1107996" cy="14869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431849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90836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校則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792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校則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280003"/>
            <a:ext cx="1107996" cy="14869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8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規約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495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減少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06878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規約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73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484784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9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規制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73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4663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1819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規制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73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484784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04663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2996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規則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73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04663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そく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33066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規則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73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04663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そく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484784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84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44624"/>
            <a:ext cx="2185214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三角定規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6362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44624"/>
            <a:ext cx="2185214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三角定規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73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5445224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41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制約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599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制約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制止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7897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減少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6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制止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79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制度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800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制度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21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制服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321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制服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00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制限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21822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制限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1698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規制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9537" y="134076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0987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規制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74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323588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9537" y="134076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2086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限度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1883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減点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7705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限度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51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限界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4514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限界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38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限定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0193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限定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6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期限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0411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期限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315657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26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門限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1982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門限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315657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51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5855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人数を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限る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561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減点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8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-5855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人数を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限る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75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3928" y="2996952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かぎ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60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資金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6953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資金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76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1556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資本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837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資本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1556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64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0028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1556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20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20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資料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1556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4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604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減量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6832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資材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1556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8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9537" y="3284984"/>
            <a:ext cx="1107996" cy="1549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92429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1556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9537" y="3284984"/>
            <a:ext cx="1107996" cy="1549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かく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58731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物資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0431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物資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35010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8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総合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529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総合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68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総計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0083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総計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7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144016"/>
            <a:ext cx="2185214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総理大臣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0234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増水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9675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90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減量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3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144016"/>
            <a:ext cx="2185214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総理大臣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228" y="299243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1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総会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1604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総会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53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43408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総画数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330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43408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総画数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616816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9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提案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7125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提案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79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提出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96952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0458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提出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96952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9574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提言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188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332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人数が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減る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35747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提言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1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提示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5010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053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提示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テイ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5010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33983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預金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236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預金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484784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98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預貯金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5970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預貯金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980728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44624"/>
            <a:ext cx="2185214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預金通帳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5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44624"/>
            <a:ext cx="2185214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預金通帳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4088" y="54868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6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63566" y="188640"/>
            <a:ext cx="5416868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荷物</a:t>
            </a:r>
            <a:r>
              <a:rPr lang="ja-JP" altLang="en-US" sz="14000" dirty="0" smtClean="0"/>
              <a:t>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kumimoji="1" lang="ja-JP" altLang="en-US" sz="13000" dirty="0" smtClean="0"/>
              <a:t>　</a:t>
            </a:r>
            <a:r>
              <a:rPr kumimoji="1" lang="ja-JP" altLang="en-US" sz="14000" dirty="0" smtClean="0"/>
              <a:t>預ける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658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332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人数が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減る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348880"/>
            <a:ext cx="1107996" cy="5908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1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63566" y="188640"/>
            <a:ext cx="5416868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荷物</a:t>
            </a:r>
            <a:r>
              <a:rPr lang="ja-JP" altLang="en-US" sz="14000" dirty="0" smtClean="0"/>
              <a:t>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kumimoji="1" lang="ja-JP" altLang="en-US" sz="13000" dirty="0" smtClean="0"/>
              <a:t>　</a:t>
            </a:r>
            <a:r>
              <a:rPr kumimoji="1" lang="ja-JP" altLang="en-US" sz="14000" dirty="0" smtClean="0"/>
              <a:t>預ける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68060" y="1396207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あず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1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63576" y="188640"/>
            <a:ext cx="5416868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荷物</a:t>
            </a:r>
            <a:r>
              <a:rPr lang="ja-JP" altLang="en-US" sz="14000" dirty="0" smtClean="0"/>
              <a:t>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kumimoji="1" lang="ja-JP" altLang="en-US" sz="13000" dirty="0" smtClean="0"/>
              <a:t>　</a:t>
            </a:r>
            <a:r>
              <a:rPr kumimoji="1" lang="ja-JP" altLang="en-US" sz="14000" dirty="0" smtClean="0"/>
              <a:t>預かる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828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63576" y="188640"/>
            <a:ext cx="5416868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荷物</a:t>
            </a:r>
            <a:r>
              <a:rPr lang="ja-JP" altLang="en-US" sz="14000" dirty="0" smtClean="0"/>
              <a:t>を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kumimoji="1" lang="ja-JP" altLang="en-US" sz="13000" dirty="0" smtClean="0"/>
              <a:t>　</a:t>
            </a:r>
            <a:r>
              <a:rPr kumimoji="1" lang="ja-JP" altLang="en-US" sz="14000" dirty="0" smtClean="0"/>
              <a:t>預かる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68060" y="1396207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あず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貿易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3140968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えき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5704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貿易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3140968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えき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112474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6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0"/>
            <a:ext cx="2185214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貿易会社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1794688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えき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53096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9393" y="0"/>
            <a:ext cx="2185214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貿易会社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4088" y="101652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1794688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えき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97334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2608" y="216024"/>
            <a:ext cx="264687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貿易風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93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2608" y="216024"/>
            <a:ext cx="264687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貿易風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548680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9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易者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822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332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はらが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減る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0222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易者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1268760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10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貿易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5705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貿易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231913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63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交易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771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交易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231913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容易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59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よう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73071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容易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01008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59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よう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6494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安易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91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安易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01008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5314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易しい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問題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78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332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はらが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減る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348880"/>
            <a:ext cx="1107996" cy="5908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7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5314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易しい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問題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08420" y="764704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やさ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6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支店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7443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支店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1842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46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支流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49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支流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1842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支持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107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支持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1842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96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支配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142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支配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1842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3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96952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7987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25067" y="116632"/>
            <a:ext cx="5693866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/>
              <a:t>予算を</a:t>
            </a:r>
            <a:endParaRPr lang="en-US" altLang="ja-JP" sz="138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3800" dirty="0" smtClean="0"/>
              <a:t>減らす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811475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支出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1842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96952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29824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支給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054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支給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1842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1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1397"/>
            <a:ext cx="603242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柱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支える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43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1397"/>
            <a:ext cx="603242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柱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支える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52036" y="161086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ささ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9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損得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977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損得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3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63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損害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8766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損害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3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8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損失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8938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25067" y="116632"/>
            <a:ext cx="5693866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/>
              <a:t>予算を</a:t>
            </a:r>
            <a:endParaRPr lang="en-US" altLang="ja-JP" sz="138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3800" dirty="0" smtClean="0"/>
              <a:t>減らす</a:t>
            </a:r>
            <a:endParaRPr kumimoji="1" lang="ja-JP" altLang="en-US" sz="13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5936" y="2132856"/>
            <a:ext cx="1107996" cy="5908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9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損失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3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0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破産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1104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破産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628800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08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走破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0376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走破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64502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86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読</a:t>
            </a:r>
            <a:r>
              <a:rPr lang="ja-JP" altLang="en-US" sz="16000" dirty="0" smtClean="0"/>
              <a:t>破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68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読</a:t>
            </a:r>
            <a:r>
              <a:rPr lang="ja-JP" altLang="en-US" sz="16000" dirty="0" smtClean="0"/>
              <a:t>破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64502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18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76672"/>
            <a:ext cx="6032421" cy="5904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紙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kumimoji="1" lang="ja-JP" altLang="en-US" sz="16000" dirty="0" smtClean="0"/>
              <a:t>　破る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672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76672"/>
            <a:ext cx="6032421" cy="5904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紙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kumimoji="1" lang="ja-JP" altLang="en-US" sz="16000" dirty="0" smtClean="0"/>
              <a:t>　破る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2204864"/>
            <a:ext cx="1107996" cy="1512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やぶ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6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78" y="-23579"/>
            <a:ext cx="5724644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紙</a:t>
            </a:r>
            <a:r>
              <a:rPr lang="ja-JP" altLang="en-US" sz="14000" dirty="0"/>
              <a:t>が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kumimoji="1" lang="ja-JP" altLang="en-US" sz="16000" dirty="0" smtClean="0"/>
              <a:t>　</a:t>
            </a:r>
            <a:r>
              <a:rPr kumimoji="1" lang="ja-JP" altLang="en-US" sz="14000" dirty="0" smtClean="0"/>
              <a:t>破れる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7402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金額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272088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09678" y="-23579"/>
            <a:ext cx="5724644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紙</a:t>
            </a:r>
            <a:r>
              <a:rPr lang="ja-JP" altLang="en-US" sz="14000" dirty="0"/>
              <a:t>が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kumimoji="1" lang="ja-JP" altLang="en-US" sz="16000" dirty="0" smtClean="0"/>
              <a:t>　</a:t>
            </a:r>
            <a:r>
              <a:rPr kumimoji="1" lang="ja-JP" altLang="en-US" sz="14000" dirty="0" smtClean="0"/>
              <a:t>破れる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77799" y="1556792"/>
            <a:ext cx="1107996" cy="1512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やぶ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16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勢力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43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勢力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5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形勢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8263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形勢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13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運勢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9311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運勢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4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情</a:t>
            </a:r>
            <a:r>
              <a:rPr lang="ja-JP" altLang="en-US" sz="16000" dirty="0" smtClean="0"/>
              <a:t>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4270" y="83671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3208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情</a:t>
            </a:r>
            <a:r>
              <a:rPr lang="ja-JP" altLang="en-US" sz="16000" dirty="0" smtClean="0"/>
              <a:t>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4270" y="83671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088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60648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勢いが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いい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908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金額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6896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15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260648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勢いが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いい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80428" y="244524"/>
            <a:ext cx="1107996" cy="22483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いきお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14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夢中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9541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夢中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484784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63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夢想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17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夢想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484784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70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悪夢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906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悪夢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57301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8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夢を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見る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97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夢を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見る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80428" y="188640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ゆめ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5918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正夢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4270" y="1092131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まさ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5971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全額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460551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正夢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ゆめ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4270" y="1092131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まさ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8935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初</a:t>
            </a:r>
            <a:r>
              <a:rPr kumimoji="1" lang="ja-JP" altLang="en-US" sz="16000" dirty="0" smtClean="0"/>
              <a:t>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06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初</a:t>
            </a:r>
            <a:r>
              <a:rPr kumimoji="1" lang="ja-JP" altLang="en-US" sz="16000" dirty="0" smtClean="0"/>
              <a:t>夢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ゆめ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5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309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夢</a:t>
            </a:r>
            <a:r>
              <a:rPr kumimoji="1" lang="ja-JP" altLang="en-US" sz="16000" dirty="0" smtClean="0"/>
              <a:t>物語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62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309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夢</a:t>
            </a:r>
            <a:r>
              <a:rPr kumimoji="1" lang="ja-JP" altLang="en-US" sz="16000" dirty="0" smtClean="0"/>
              <a:t>物語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620688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ゆめ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6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招待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08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招待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908720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62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招集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7824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招集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908720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80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32870" y="-87857"/>
            <a:ext cx="4878259" cy="8397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友達を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2500" dirty="0" smtClean="0"/>
              <a:t>家に招く</a:t>
            </a:r>
            <a:endParaRPr kumimoji="1" lang="ja-JP" altLang="en-US" sz="12500" dirty="0"/>
          </a:p>
        </p:txBody>
      </p:sp>
    </p:spTree>
    <p:extLst>
      <p:ext uri="{BB962C8B-B14F-4D97-AF65-F5344CB8AC3E}">
        <p14:creationId xmlns:p14="http://schemas.microsoft.com/office/powerpoint/2010/main" val="585183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80404" y="0"/>
            <a:ext cx="5355312" cy="695739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ja-JP" altLang="en-US" sz="13800" dirty="0" smtClean="0"/>
              <a:t>川の水が</a:t>
            </a:r>
            <a:endParaRPr lang="en-US" altLang="ja-JP" sz="138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3800" dirty="0"/>
              <a:t>　</a:t>
            </a:r>
            <a:r>
              <a:rPr lang="ja-JP" altLang="en-US" sz="13800" dirty="0" smtClean="0"/>
              <a:t>　増す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298654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全額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6896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1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32870" y="-87857"/>
            <a:ext cx="4878259" cy="8397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友達を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2500" dirty="0" smtClean="0"/>
              <a:t>家に招く</a:t>
            </a:r>
            <a:endParaRPr kumimoji="1" lang="ja-JP" altLang="en-US" sz="12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8060" y="3855686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4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乗車券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337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乗車券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47971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86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入場券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562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入場券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47971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8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定期</a:t>
            </a:r>
            <a:r>
              <a:rPr lang="ja-JP" altLang="en-US" sz="16000" dirty="0" smtClean="0"/>
              <a:t>券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570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定期</a:t>
            </a:r>
            <a:r>
              <a:rPr lang="ja-JP" altLang="en-US" sz="16000" dirty="0" smtClean="0"/>
              <a:t>券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47971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14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謝礼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91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謝礼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236529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53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謝罪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4270" y="321297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83711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半</a:t>
            </a:r>
            <a:r>
              <a:rPr lang="ja-JP" altLang="en-US" sz="16000" dirty="0" smtClean="0"/>
              <a:t>額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4190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謝罪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236529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4270" y="321297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ざい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555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56310" y="13455"/>
            <a:ext cx="2231380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300" dirty="0" smtClean="0"/>
              <a:t>面会謝絶</a:t>
            </a:r>
            <a:endParaRPr kumimoji="1" lang="ja-JP" altLang="en-US" sz="133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36096" y="260648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めん</a:t>
            </a:r>
            <a:endParaRPr kumimoji="1" lang="ja-JP" altLang="en-US" sz="6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6096" y="1967910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かい</a:t>
            </a:r>
            <a:endParaRPr kumimoji="1" lang="ja-JP" altLang="en-US" sz="6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6096" y="522919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ぜつ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74204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56310" y="13455"/>
            <a:ext cx="2231380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300" dirty="0" smtClean="0"/>
              <a:t>面会謝絶</a:t>
            </a:r>
            <a:endParaRPr kumimoji="1" lang="ja-JP" altLang="en-US" sz="133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3612793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6096" y="260648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めん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6096" y="1967910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かい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36096" y="522919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ぜつ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1172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感謝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985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感謝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84984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03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月謝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305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月謝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84984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22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賀正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7456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賀正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155679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91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16024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年賀状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620688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ねん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876" y="4365104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7271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半</a:t>
            </a:r>
            <a:r>
              <a:rPr lang="ja-JP" altLang="en-US" sz="16000" dirty="0" smtClean="0"/>
              <a:t>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6896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50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16024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年賀状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2885714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52236" y="620688"/>
            <a:ext cx="1107996" cy="15590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ねん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876" y="4365104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4407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16024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祝賀会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603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16024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祝賀会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2885714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1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弁当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796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弁当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412776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ベン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97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弁明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6098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弁明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412776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ベン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78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弁解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4270" y="3284984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00531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弁解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412776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ベン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4270" y="3284984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51845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弁護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4270" y="357301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ご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10868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多額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94549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弁護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412776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ベン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4270" y="357301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ご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99911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答弁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239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答弁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429000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ベン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2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造花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8027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造花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1124744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9825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造船所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130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造船所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548680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9825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構造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1188439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98001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構造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1188439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こう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7270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製造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1188439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2894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多額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6896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4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製造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3212976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1188439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5432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44624"/>
            <a:ext cx="603242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船を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　造る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8699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555789" y="44624"/>
            <a:ext cx="603242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船を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　造る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3142273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3902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酒造り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09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酒造り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2636912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づく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132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承知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14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承知</a:t>
            </a:r>
            <a:endParaRPr kumimoji="1" lang="ja-JP" altLang="en-US" sz="1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836712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935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伝承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2600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伝承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93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4270" y="2996952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4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非行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5094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差</a:t>
            </a:r>
            <a:r>
              <a:rPr lang="ja-JP" altLang="en-US" sz="16000" dirty="0" smtClean="0"/>
              <a:t>額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9838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非行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162880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2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非礼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332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非礼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162880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28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非常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6055" y="299695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68321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非常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1628800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6055" y="2996952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7474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非常識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6055" y="2420888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36055" y="4725143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しき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3401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非常識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105273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6055" y="2420888"/>
            <a:ext cx="1107996" cy="2182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じょう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36055" y="4725143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しき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41771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常識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6055" y="3369263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72074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常識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1003203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6055" y="3369263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76429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正常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3345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差</a:t>
            </a:r>
            <a:r>
              <a:rPr lang="ja-JP" altLang="en-US" sz="16000" dirty="0" smtClean="0"/>
              <a:t>額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6896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ガク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正常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2924944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7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日</a:t>
            </a:r>
            <a:r>
              <a:rPr lang="ja-JP" altLang="en-US" sz="16000" dirty="0" smtClean="0"/>
              <a:t>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97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日</a:t>
            </a:r>
            <a:r>
              <a:rPr lang="ja-JP" altLang="en-US" sz="16000" dirty="0" smtClean="0"/>
              <a:t>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2924944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1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平常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175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平常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2924944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24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通</a:t>
            </a:r>
            <a:r>
              <a:rPr lang="ja-JP" altLang="en-US" sz="16000" dirty="0" smtClean="0"/>
              <a:t>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404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通</a:t>
            </a:r>
            <a:r>
              <a:rPr lang="ja-JP" altLang="en-US" sz="16000" dirty="0" smtClean="0"/>
              <a:t>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2924944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5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32400" y="116632"/>
            <a:ext cx="7956024" cy="77768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常に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3000" dirty="0" smtClean="0"/>
              <a:t>健康に</a:t>
            </a:r>
            <a:r>
              <a:rPr lang="ja-JP" altLang="en-US" sz="14000" dirty="0" smtClean="0"/>
              <a:t>　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1500" dirty="0" smtClean="0"/>
              <a:t>注意する</a:t>
            </a:r>
            <a:endParaRPr kumimoji="1" lang="ja-JP" altLang="en-US" sz="11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2656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32400" y="116632"/>
            <a:ext cx="7956024" cy="77768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常に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3000" dirty="0" smtClean="0"/>
              <a:t>健康に</a:t>
            </a:r>
            <a:r>
              <a:rPr lang="ja-JP" altLang="en-US" sz="14000" dirty="0" smtClean="0"/>
              <a:t>　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1500" dirty="0" smtClean="0"/>
              <a:t>注意する</a:t>
            </a:r>
            <a:endParaRPr kumimoji="1" lang="ja-JP" altLang="en-US" sz="11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28384" y="261953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8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責任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6055" y="3212976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にん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5168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342800"/>
            <a:ext cx="7571303" cy="6974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額に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1000" dirty="0" smtClean="0"/>
              <a:t>　</a:t>
            </a:r>
            <a:r>
              <a:rPr lang="ja-JP" altLang="en-US" sz="12000" dirty="0" smtClean="0"/>
              <a:t>あせを</a:t>
            </a:r>
            <a:endParaRPr lang="en-US" altLang="ja-JP" sz="12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1000" dirty="0"/>
              <a:t>　</a:t>
            </a:r>
            <a:r>
              <a:rPr lang="ja-JP" altLang="en-US" sz="11000" dirty="0" smtClean="0"/>
              <a:t>　　</a:t>
            </a:r>
            <a:r>
              <a:rPr lang="ja-JP" altLang="en-US" sz="12000" dirty="0" smtClean="0"/>
              <a:t>かく</a:t>
            </a:r>
            <a:endParaRPr kumimoji="1" lang="ja-JP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151360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責任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1122588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6055" y="3212976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にん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665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重責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927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重責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6055" y="3212976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30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16632"/>
            <a:ext cx="6032421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自責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の念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28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16632"/>
            <a:ext cx="6032421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自責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の念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00798" y="2564904"/>
            <a:ext cx="1107996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1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40099" y="44624"/>
            <a:ext cx="8263801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人の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0000" dirty="0"/>
              <a:t>　</a:t>
            </a:r>
            <a:r>
              <a:rPr lang="ja-JP" altLang="en-US" sz="13500" dirty="0" smtClean="0"/>
              <a:t>失敗を</a:t>
            </a:r>
            <a:endParaRPr lang="en-US" altLang="ja-JP" sz="13500" dirty="0" smtClean="0"/>
          </a:p>
          <a:p>
            <a:endParaRPr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3500" dirty="0" smtClean="0"/>
              <a:t>責める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9697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40099" y="44624"/>
            <a:ext cx="8263801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人の</a:t>
            </a:r>
            <a:endParaRPr lang="en-US" altLang="ja-JP" sz="13500" dirty="0" smtClean="0"/>
          </a:p>
          <a:p>
            <a:r>
              <a:rPr lang="ja-JP" altLang="en-US" sz="6000" dirty="0"/>
              <a:t>　</a:t>
            </a:r>
            <a:endParaRPr lang="en-US" altLang="ja-JP" sz="6000" dirty="0" smtClean="0"/>
          </a:p>
          <a:p>
            <a:r>
              <a:rPr lang="ja-JP" altLang="en-US" sz="10000" dirty="0"/>
              <a:t>　</a:t>
            </a:r>
            <a:r>
              <a:rPr lang="ja-JP" altLang="en-US" sz="13500" dirty="0" smtClean="0"/>
              <a:t>失敗を</a:t>
            </a:r>
            <a:endParaRPr lang="en-US" altLang="ja-JP" sz="13500" dirty="0" smtClean="0"/>
          </a:p>
          <a:p>
            <a:endParaRPr lang="en-US" altLang="ja-JP" sz="6000" dirty="0"/>
          </a:p>
          <a:p>
            <a:r>
              <a:rPr lang="ja-JP" altLang="en-US" sz="10000" dirty="0" smtClean="0"/>
              <a:t>　　</a:t>
            </a:r>
            <a:r>
              <a:rPr lang="ja-JP" altLang="en-US" sz="13500" dirty="0" smtClean="0"/>
              <a:t>責める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2204864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2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任命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05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任命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2236" y="1340768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ニン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21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任期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5265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342800"/>
            <a:ext cx="7571303" cy="6974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額に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1000" dirty="0" smtClean="0"/>
              <a:t>　</a:t>
            </a:r>
            <a:r>
              <a:rPr lang="ja-JP" altLang="en-US" sz="12000" dirty="0" smtClean="0"/>
              <a:t>あせを</a:t>
            </a:r>
            <a:endParaRPr lang="en-US" altLang="ja-JP" sz="12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 smtClean="0"/>
          </a:p>
          <a:p>
            <a:r>
              <a:rPr lang="ja-JP" altLang="en-US" sz="11000" dirty="0"/>
              <a:t>　</a:t>
            </a:r>
            <a:r>
              <a:rPr lang="ja-JP" altLang="en-US" sz="11000" dirty="0" smtClean="0"/>
              <a:t>　　</a:t>
            </a:r>
            <a:r>
              <a:rPr lang="ja-JP" altLang="en-US" sz="12000" dirty="0" smtClean="0"/>
              <a:t>かく</a:t>
            </a:r>
            <a:endParaRPr kumimoji="1" lang="ja-JP" altLang="en-US" sz="1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56376" y="110081"/>
            <a:ext cx="1107996" cy="2173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ひたい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01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任期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2236" y="1340768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ニン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78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任務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35147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む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7899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任務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340768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ニン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35147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む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9900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責任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9537" y="112474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せき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28936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責任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9537" y="3356992"/>
            <a:ext cx="1107996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ニン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9537" y="112474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せき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2865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7455" y="116632"/>
            <a:ext cx="5416868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人</a:t>
            </a:r>
            <a:r>
              <a:rPr lang="ja-JP" altLang="en-US" sz="14000" dirty="0" smtClean="0"/>
              <a:t>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任せる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080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7455" y="116632"/>
            <a:ext cx="5416868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人</a:t>
            </a:r>
            <a:r>
              <a:rPr lang="ja-JP" altLang="en-US" sz="14000" dirty="0" smtClean="0"/>
              <a:t>に</a:t>
            </a:r>
            <a:endParaRPr lang="en-US" altLang="ja-JP" sz="14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任せる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40068" y="1412776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49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1179" y="-21478"/>
            <a:ext cx="5693866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運を天に</a:t>
            </a:r>
            <a:endParaRPr lang="en-US" altLang="ja-JP" sz="138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</a:t>
            </a:r>
            <a:r>
              <a:rPr lang="ja-JP" altLang="en-US" sz="15000" dirty="0" smtClean="0"/>
              <a:t>任す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0062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1179" y="-21478"/>
            <a:ext cx="5693866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運を天に</a:t>
            </a:r>
            <a:endParaRPr lang="en-US" altLang="ja-JP" sz="138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</a:t>
            </a:r>
            <a:r>
              <a:rPr lang="ja-JP" altLang="en-US" sz="15000" dirty="0" smtClean="0"/>
              <a:t>任す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4044" y="2946833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まか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4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54360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舌を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出す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5728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状態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たい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15632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54360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舌を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出す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6296" y="454342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した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8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54360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舌を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まく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970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54360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舌を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まく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6296" y="454342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した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8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126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舌打ち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</a:t>
            </a:r>
            <a:r>
              <a:rPr lang="en-US" altLang="ja-JP" dirty="0"/>
              <a:t>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020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126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舌打ち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</a:t>
            </a:r>
            <a:r>
              <a:rPr lang="en-US" altLang="ja-JP" dirty="0"/>
              <a:t>8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9537" y="629980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した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82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枝豆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374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枝豆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えだ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2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枝道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2623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枝道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えだ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02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15804" y="0"/>
            <a:ext cx="2308324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枝分かれ</a:t>
            </a:r>
            <a:endParaRPr kumimoji="1" lang="ja-JP" altLang="en-US" sz="13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55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文字５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5534</Words>
  <Application>Microsoft Office PowerPoint</Application>
  <PresentationFormat>画面に合わせる (4:3)</PresentationFormat>
  <Paragraphs>5728</Paragraphs>
  <Slides>1858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1858</vt:i4>
      </vt:variant>
    </vt:vector>
  </HeadingPairs>
  <TitlesOfParts>
    <vt:vector size="1859" baseType="lpstr">
      <vt:lpstr>2_Office ​​テーマ</vt:lpstr>
      <vt:lpstr>タイトル： 教科： 学年： 活動イメージ：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タイトル： 教科： 学年： 活動イメージ：</dc:title>
  <dc:creator>hibari</dc:creator>
  <cp:lastModifiedBy>colas</cp:lastModifiedBy>
  <cp:revision>128</cp:revision>
  <dcterms:created xsi:type="dcterms:W3CDTF">2016-01-20T04:00:26Z</dcterms:created>
  <dcterms:modified xsi:type="dcterms:W3CDTF">2016-05-17T02:34:04Z</dcterms:modified>
</cp:coreProperties>
</file>