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slides/slide845.xml" ContentType="application/vnd.openxmlformats-officedocument.presentationml.slide+xml"/>
  <Override PartName="/ppt/slides/slide846.xml" ContentType="application/vnd.openxmlformats-officedocument.presentationml.slide+xml"/>
  <Override PartName="/ppt/slides/slide847.xml" ContentType="application/vnd.openxmlformats-officedocument.presentationml.slide+xml"/>
  <Override PartName="/ppt/slides/slide848.xml" ContentType="application/vnd.openxmlformats-officedocument.presentationml.slide+xml"/>
  <Override PartName="/ppt/slides/slide849.xml" ContentType="application/vnd.openxmlformats-officedocument.presentationml.slide+xml"/>
  <Override PartName="/ppt/slides/slide850.xml" ContentType="application/vnd.openxmlformats-officedocument.presentationml.slide+xml"/>
  <Override PartName="/ppt/slides/slide851.xml" ContentType="application/vnd.openxmlformats-officedocument.presentationml.slide+xml"/>
  <Override PartName="/ppt/slides/slide852.xml" ContentType="application/vnd.openxmlformats-officedocument.presentationml.slide+xml"/>
  <Override PartName="/ppt/slides/slide853.xml" ContentType="application/vnd.openxmlformats-officedocument.presentationml.slide+xml"/>
  <Override PartName="/ppt/slides/slide854.xml" ContentType="application/vnd.openxmlformats-officedocument.presentationml.slide+xml"/>
  <Override PartName="/ppt/slides/slide855.xml" ContentType="application/vnd.openxmlformats-officedocument.presentationml.slide+xml"/>
  <Override PartName="/ppt/slides/slide856.xml" ContentType="application/vnd.openxmlformats-officedocument.presentationml.slide+xml"/>
  <Override PartName="/ppt/slides/slide857.xml" ContentType="application/vnd.openxmlformats-officedocument.presentationml.slide+xml"/>
  <Override PartName="/ppt/slides/slide858.xml" ContentType="application/vnd.openxmlformats-officedocument.presentationml.slide+xml"/>
  <Override PartName="/ppt/slides/slide859.xml" ContentType="application/vnd.openxmlformats-officedocument.presentationml.slide+xml"/>
  <Override PartName="/ppt/slides/slide860.xml" ContentType="application/vnd.openxmlformats-officedocument.presentationml.slide+xml"/>
  <Override PartName="/ppt/slides/slide861.xml" ContentType="application/vnd.openxmlformats-officedocument.presentationml.slide+xml"/>
  <Override PartName="/ppt/slides/slide862.xml" ContentType="application/vnd.openxmlformats-officedocument.presentationml.slide+xml"/>
  <Override PartName="/ppt/slides/slide863.xml" ContentType="application/vnd.openxmlformats-officedocument.presentationml.slide+xml"/>
  <Override PartName="/ppt/slides/slide864.xml" ContentType="application/vnd.openxmlformats-officedocument.presentationml.slide+xml"/>
  <Override PartName="/ppt/slides/slide865.xml" ContentType="application/vnd.openxmlformats-officedocument.presentationml.slide+xml"/>
  <Override PartName="/ppt/slides/slide866.xml" ContentType="application/vnd.openxmlformats-officedocument.presentationml.slide+xml"/>
  <Override PartName="/ppt/slides/slide867.xml" ContentType="application/vnd.openxmlformats-officedocument.presentationml.slide+xml"/>
  <Override PartName="/ppt/slides/slide868.xml" ContentType="application/vnd.openxmlformats-officedocument.presentationml.slide+xml"/>
  <Override PartName="/ppt/slides/slide869.xml" ContentType="application/vnd.openxmlformats-officedocument.presentationml.slide+xml"/>
  <Override PartName="/ppt/slides/slide870.xml" ContentType="application/vnd.openxmlformats-officedocument.presentationml.slide+xml"/>
  <Override PartName="/ppt/slides/slide871.xml" ContentType="application/vnd.openxmlformats-officedocument.presentationml.slide+xml"/>
  <Override PartName="/ppt/slides/slide872.xml" ContentType="application/vnd.openxmlformats-officedocument.presentationml.slide+xml"/>
  <Override PartName="/ppt/slides/slide873.xml" ContentType="application/vnd.openxmlformats-officedocument.presentationml.slide+xml"/>
  <Override PartName="/ppt/slides/slide874.xml" ContentType="application/vnd.openxmlformats-officedocument.presentationml.slide+xml"/>
  <Override PartName="/ppt/slides/slide875.xml" ContentType="application/vnd.openxmlformats-officedocument.presentationml.slide+xml"/>
  <Override PartName="/ppt/slides/slide876.xml" ContentType="application/vnd.openxmlformats-officedocument.presentationml.slide+xml"/>
  <Override PartName="/ppt/slides/slide877.xml" ContentType="application/vnd.openxmlformats-officedocument.presentationml.slide+xml"/>
  <Override PartName="/ppt/slides/slide878.xml" ContentType="application/vnd.openxmlformats-officedocument.presentationml.slide+xml"/>
  <Override PartName="/ppt/slides/slide879.xml" ContentType="application/vnd.openxmlformats-officedocument.presentationml.slide+xml"/>
  <Override PartName="/ppt/slides/slide880.xml" ContentType="application/vnd.openxmlformats-officedocument.presentationml.slide+xml"/>
  <Override PartName="/ppt/slides/slide881.xml" ContentType="application/vnd.openxmlformats-officedocument.presentationml.slide+xml"/>
  <Override PartName="/ppt/slides/slide882.xml" ContentType="application/vnd.openxmlformats-officedocument.presentationml.slide+xml"/>
  <Override PartName="/ppt/slides/slide883.xml" ContentType="application/vnd.openxmlformats-officedocument.presentationml.slide+xml"/>
  <Override PartName="/ppt/slides/slide884.xml" ContentType="application/vnd.openxmlformats-officedocument.presentationml.slide+xml"/>
  <Override PartName="/ppt/slides/slide885.xml" ContentType="application/vnd.openxmlformats-officedocument.presentationml.slide+xml"/>
  <Override PartName="/ppt/slides/slide886.xml" ContentType="application/vnd.openxmlformats-officedocument.presentationml.slide+xml"/>
  <Override PartName="/ppt/slides/slide887.xml" ContentType="application/vnd.openxmlformats-officedocument.presentationml.slide+xml"/>
  <Override PartName="/ppt/slides/slide888.xml" ContentType="application/vnd.openxmlformats-officedocument.presentationml.slide+xml"/>
  <Override PartName="/ppt/slides/slide889.xml" ContentType="application/vnd.openxmlformats-officedocument.presentationml.slide+xml"/>
  <Override PartName="/ppt/slides/slide890.xml" ContentType="application/vnd.openxmlformats-officedocument.presentationml.slide+xml"/>
  <Override PartName="/ppt/slides/slide891.xml" ContentType="application/vnd.openxmlformats-officedocument.presentationml.slide+xml"/>
  <Override PartName="/ppt/slides/slide892.xml" ContentType="application/vnd.openxmlformats-officedocument.presentationml.slide+xml"/>
  <Override PartName="/ppt/slides/slide893.xml" ContentType="application/vnd.openxmlformats-officedocument.presentationml.slide+xml"/>
  <Override PartName="/ppt/slides/slide894.xml" ContentType="application/vnd.openxmlformats-officedocument.presentationml.slide+xml"/>
  <Override PartName="/ppt/slides/slide895.xml" ContentType="application/vnd.openxmlformats-officedocument.presentationml.slide+xml"/>
  <Override PartName="/ppt/slides/slide896.xml" ContentType="application/vnd.openxmlformats-officedocument.presentationml.slide+xml"/>
  <Override PartName="/ppt/slides/slide897.xml" ContentType="application/vnd.openxmlformats-officedocument.presentationml.slide+xml"/>
  <Override PartName="/ppt/slides/slide898.xml" ContentType="application/vnd.openxmlformats-officedocument.presentationml.slide+xml"/>
  <Override PartName="/ppt/slides/slide899.xml" ContentType="application/vnd.openxmlformats-officedocument.presentationml.slide+xml"/>
  <Override PartName="/ppt/slides/slide900.xml" ContentType="application/vnd.openxmlformats-officedocument.presentationml.slide+xml"/>
  <Override PartName="/ppt/slides/slide901.xml" ContentType="application/vnd.openxmlformats-officedocument.presentationml.slide+xml"/>
  <Override PartName="/ppt/slides/slide902.xml" ContentType="application/vnd.openxmlformats-officedocument.presentationml.slide+xml"/>
  <Override PartName="/ppt/slides/slide903.xml" ContentType="application/vnd.openxmlformats-officedocument.presentationml.slide+xml"/>
  <Override PartName="/ppt/slides/slide904.xml" ContentType="application/vnd.openxmlformats-officedocument.presentationml.slide+xml"/>
  <Override PartName="/ppt/slides/slide905.xml" ContentType="application/vnd.openxmlformats-officedocument.presentationml.slide+xml"/>
  <Override PartName="/ppt/slides/slide906.xml" ContentType="application/vnd.openxmlformats-officedocument.presentationml.slide+xml"/>
  <Override PartName="/ppt/slides/slide907.xml" ContentType="application/vnd.openxmlformats-officedocument.presentationml.slide+xml"/>
  <Override PartName="/ppt/slides/slide908.xml" ContentType="application/vnd.openxmlformats-officedocument.presentationml.slide+xml"/>
  <Override PartName="/ppt/slides/slide909.xml" ContentType="application/vnd.openxmlformats-officedocument.presentationml.slide+xml"/>
  <Override PartName="/ppt/slides/slide910.xml" ContentType="application/vnd.openxmlformats-officedocument.presentationml.slide+xml"/>
  <Override PartName="/ppt/slides/slide911.xml" ContentType="application/vnd.openxmlformats-officedocument.presentationml.slide+xml"/>
  <Override PartName="/ppt/slides/slide912.xml" ContentType="application/vnd.openxmlformats-officedocument.presentationml.slide+xml"/>
  <Override PartName="/ppt/slides/slide913.xml" ContentType="application/vnd.openxmlformats-officedocument.presentationml.slide+xml"/>
  <Override PartName="/ppt/slides/slide914.xml" ContentType="application/vnd.openxmlformats-officedocument.presentationml.slide+xml"/>
  <Override PartName="/ppt/slides/slide915.xml" ContentType="application/vnd.openxmlformats-officedocument.presentationml.slide+xml"/>
  <Override PartName="/ppt/slides/slide916.xml" ContentType="application/vnd.openxmlformats-officedocument.presentationml.slide+xml"/>
  <Override PartName="/ppt/slides/slide917.xml" ContentType="application/vnd.openxmlformats-officedocument.presentationml.slide+xml"/>
  <Override PartName="/ppt/slides/slide918.xml" ContentType="application/vnd.openxmlformats-officedocument.presentationml.slide+xml"/>
  <Override PartName="/ppt/slides/slide919.xml" ContentType="application/vnd.openxmlformats-officedocument.presentationml.slide+xml"/>
  <Override PartName="/ppt/slides/slide920.xml" ContentType="application/vnd.openxmlformats-officedocument.presentationml.slide+xml"/>
  <Override PartName="/ppt/slides/slide921.xml" ContentType="application/vnd.openxmlformats-officedocument.presentationml.slide+xml"/>
  <Override PartName="/ppt/slides/slide922.xml" ContentType="application/vnd.openxmlformats-officedocument.presentationml.slide+xml"/>
  <Override PartName="/ppt/slides/slide923.xml" ContentType="application/vnd.openxmlformats-officedocument.presentationml.slide+xml"/>
  <Override PartName="/ppt/slides/slide924.xml" ContentType="application/vnd.openxmlformats-officedocument.presentationml.slide+xml"/>
  <Override PartName="/ppt/slides/slide925.xml" ContentType="application/vnd.openxmlformats-officedocument.presentationml.slide+xml"/>
  <Override PartName="/ppt/slides/slide926.xml" ContentType="application/vnd.openxmlformats-officedocument.presentationml.slide+xml"/>
  <Override PartName="/ppt/slides/slide927.xml" ContentType="application/vnd.openxmlformats-officedocument.presentationml.slide+xml"/>
  <Override PartName="/ppt/slides/slide928.xml" ContentType="application/vnd.openxmlformats-officedocument.presentationml.slide+xml"/>
  <Override PartName="/ppt/slides/slide929.xml" ContentType="application/vnd.openxmlformats-officedocument.presentationml.slide+xml"/>
  <Override PartName="/ppt/slides/slide930.xml" ContentType="application/vnd.openxmlformats-officedocument.presentationml.slide+xml"/>
  <Override PartName="/ppt/slides/slide931.xml" ContentType="application/vnd.openxmlformats-officedocument.presentationml.slide+xml"/>
  <Override PartName="/ppt/slides/slide932.xml" ContentType="application/vnd.openxmlformats-officedocument.presentationml.slide+xml"/>
  <Override PartName="/ppt/slides/slide933.xml" ContentType="application/vnd.openxmlformats-officedocument.presentationml.slide+xml"/>
  <Override PartName="/ppt/slides/slide934.xml" ContentType="application/vnd.openxmlformats-officedocument.presentationml.slide+xml"/>
  <Override PartName="/ppt/slides/slide935.xml" ContentType="application/vnd.openxmlformats-officedocument.presentationml.slide+xml"/>
  <Override PartName="/ppt/slides/slide936.xml" ContentType="application/vnd.openxmlformats-officedocument.presentationml.slide+xml"/>
  <Override PartName="/ppt/slides/slide937.xml" ContentType="application/vnd.openxmlformats-officedocument.presentationml.slide+xml"/>
  <Override PartName="/ppt/slides/slide938.xml" ContentType="application/vnd.openxmlformats-officedocument.presentationml.slide+xml"/>
  <Override PartName="/ppt/slides/slide939.xml" ContentType="application/vnd.openxmlformats-officedocument.presentationml.slide+xml"/>
  <Override PartName="/ppt/slides/slide940.xml" ContentType="application/vnd.openxmlformats-officedocument.presentationml.slide+xml"/>
  <Override PartName="/ppt/slides/slide941.xml" ContentType="application/vnd.openxmlformats-officedocument.presentationml.slide+xml"/>
  <Override PartName="/ppt/slides/slide942.xml" ContentType="application/vnd.openxmlformats-officedocument.presentationml.slide+xml"/>
  <Override PartName="/ppt/slides/slide943.xml" ContentType="application/vnd.openxmlformats-officedocument.presentationml.slide+xml"/>
  <Override PartName="/ppt/slides/slide944.xml" ContentType="application/vnd.openxmlformats-officedocument.presentationml.slide+xml"/>
  <Override PartName="/ppt/slides/slide945.xml" ContentType="application/vnd.openxmlformats-officedocument.presentationml.slide+xml"/>
  <Override PartName="/ppt/slides/slide946.xml" ContentType="application/vnd.openxmlformats-officedocument.presentationml.slide+xml"/>
  <Override PartName="/ppt/slides/slide947.xml" ContentType="application/vnd.openxmlformats-officedocument.presentationml.slide+xml"/>
  <Override PartName="/ppt/slides/slide948.xml" ContentType="application/vnd.openxmlformats-officedocument.presentationml.slide+xml"/>
  <Override PartName="/ppt/slides/slide949.xml" ContentType="application/vnd.openxmlformats-officedocument.presentationml.slide+xml"/>
  <Override PartName="/ppt/slides/slide950.xml" ContentType="application/vnd.openxmlformats-officedocument.presentationml.slide+xml"/>
  <Override PartName="/ppt/slides/slide951.xml" ContentType="application/vnd.openxmlformats-officedocument.presentationml.slide+xml"/>
  <Override PartName="/ppt/slides/slide952.xml" ContentType="application/vnd.openxmlformats-officedocument.presentationml.slide+xml"/>
  <Override PartName="/ppt/slides/slide953.xml" ContentType="application/vnd.openxmlformats-officedocument.presentationml.slide+xml"/>
  <Override PartName="/ppt/slides/slide954.xml" ContentType="application/vnd.openxmlformats-officedocument.presentationml.slide+xml"/>
  <Override PartName="/ppt/slides/slide955.xml" ContentType="application/vnd.openxmlformats-officedocument.presentationml.slide+xml"/>
  <Override PartName="/ppt/slides/slide956.xml" ContentType="application/vnd.openxmlformats-officedocument.presentationml.slide+xml"/>
  <Override PartName="/ppt/slides/slide957.xml" ContentType="application/vnd.openxmlformats-officedocument.presentationml.slide+xml"/>
  <Override PartName="/ppt/slides/slide958.xml" ContentType="application/vnd.openxmlformats-officedocument.presentationml.slide+xml"/>
  <Override PartName="/ppt/slides/slide959.xml" ContentType="application/vnd.openxmlformats-officedocument.presentationml.slide+xml"/>
  <Override PartName="/ppt/slides/slide960.xml" ContentType="application/vnd.openxmlformats-officedocument.presentationml.slide+xml"/>
  <Override PartName="/ppt/slides/slide961.xml" ContentType="application/vnd.openxmlformats-officedocument.presentationml.slide+xml"/>
  <Override PartName="/ppt/slides/slide962.xml" ContentType="application/vnd.openxmlformats-officedocument.presentationml.slide+xml"/>
  <Override PartName="/ppt/slides/slide963.xml" ContentType="application/vnd.openxmlformats-officedocument.presentationml.slide+xml"/>
  <Override PartName="/ppt/slides/slide964.xml" ContentType="application/vnd.openxmlformats-officedocument.presentationml.slide+xml"/>
  <Override PartName="/ppt/slides/slide965.xml" ContentType="application/vnd.openxmlformats-officedocument.presentationml.slide+xml"/>
  <Override PartName="/ppt/slides/slide966.xml" ContentType="application/vnd.openxmlformats-officedocument.presentationml.slide+xml"/>
  <Override PartName="/ppt/slides/slide967.xml" ContentType="application/vnd.openxmlformats-officedocument.presentationml.slide+xml"/>
  <Override PartName="/ppt/slides/slide968.xml" ContentType="application/vnd.openxmlformats-officedocument.presentationml.slide+xml"/>
  <Override PartName="/ppt/slides/slide969.xml" ContentType="application/vnd.openxmlformats-officedocument.presentationml.slide+xml"/>
  <Override PartName="/ppt/slides/slide970.xml" ContentType="application/vnd.openxmlformats-officedocument.presentationml.slide+xml"/>
  <Override PartName="/ppt/slides/slide971.xml" ContentType="application/vnd.openxmlformats-officedocument.presentationml.slide+xml"/>
  <Override PartName="/ppt/slides/slide972.xml" ContentType="application/vnd.openxmlformats-officedocument.presentationml.slide+xml"/>
  <Override PartName="/ppt/slides/slide973.xml" ContentType="application/vnd.openxmlformats-officedocument.presentationml.slide+xml"/>
  <Override PartName="/ppt/slides/slide974.xml" ContentType="application/vnd.openxmlformats-officedocument.presentationml.slide+xml"/>
  <Override PartName="/ppt/slides/slide975.xml" ContentType="application/vnd.openxmlformats-officedocument.presentationml.slide+xml"/>
  <Override PartName="/ppt/slides/slide976.xml" ContentType="application/vnd.openxmlformats-officedocument.presentationml.slide+xml"/>
  <Override PartName="/ppt/slides/slide977.xml" ContentType="application/vnd.openxmlformats-officedocument.presentationml.slide+xml"/>
  <Override PartName="/ppt/slides/slide978.xml" ContentType="application/vnd.openxmlformats-officedocument.presentationml.slide+xml"/>
  <Override PartName="/ppt/slides/slide979.xml" ContentType="application/vnd.openxmlformats-officedocument.presentationml.slide+xml"/>
  <Override PartName="/ppt/slides/slide980.xml" ContentType="application/vnd.openxmlformats-officedocument.presentationml.slide+xml"/>
  <Override PartName="/ppt/slides/slide981.xml" ContentType="application/vnd.openxmlformats-officedocument.presentationml.slide+xml"/>
  <Override PartName="/ppt/slides/slide982.xml" ContentType="application/vnd.openxmlformats-officedocument.presentationml.slide+xml"/>
  <Override PartName="/ppt/slides/slide983.xml" ContentType="application/vnd.openxmlformats-officedocument.presentationml.slide+xml"/>
  <Override PartName="/ppt/slides/slide984.xml" ContentType="application/vnd.openxmlformats-officedocument.presentationml.slide+xml"/>
  <Override PartName="/ppt/slides/slide985.xml" ContentType="application/vnd.openxmlformats-officedocument.presentationml.slide+xml"/>
  <Override PartName="/ppt/slides/slide986.xml" ContentType="application/vnd.openxmlformats-officedocument.presentationml.slide+xml"/>
  <Override PartName="/ppt/slides/slide987.xml" ContentType="application/vnd.openxmlformats-officedocument.presentationml.slide+xml"/>
  <Override PartName="/ppt/slides/slide988.xml" ContentType="application/vnd.openxmlformats-officedocument.presentationml.slide+xml"/>
  <Override PartName="/ppt/slides/slide989.xml" ContentType="application/vnd.openxmlformats-officedocument.presentationml.slide+xml"/>
  <Override PartName="/ppt/slides/slide990.xml" ContentType="application/vnd.openxmlformats-officedocument.presentationml.slide+xml"/>
  <Override PartName="/ppt/slides/slide991.xml" ContentType="application/vnd.openxmlformats-officedocument.presentationml.slide+xml"/>
  <Override PartName="/ppt/slides/slide992.xml" ContentType="application/vnd.openxmlformats-officedocument.presentationml.slide+xml"/>
  <Override PartName="/ppt/slides/slide993.xml" ContentType="application/vnd.openxmlformats-officedocument.presentationml.slide+xml"/>
  <Override PartName="/ppt/slides/slide994.xml" ContentType="application/vnd.openxmlformats-officedocument.presentationml.slide+xml"/>
  <Override PartName="/ppt/slides/slide995.xml" ContentType="application/vnd.openxmlformats-officedocument.presentationml.slide+xml"/>
  <Override PartName="/ppt/slides/slide996.xml" ContentType="application/vnd.openxmlformats-officedocument.presentationml.slide+xml"/>
  <Override PartName="/ppt/slides/slide997.xml" ContentType="application/vnd.openxmlformats-officedocument.presentationml.slide+xml"/>
  <Override PartName="/ppt/slides/slide998.xml" ContentType="application/vnd.openxmlformats-officedocument.presentationml.slide+xml"/>
  <Override PartName="/ppt/slides/slide999.xml" ContentType="application/vnd.openxmlformats-officedocument.presentationml.slide+xml"/>
  <Override PartName="/ppt/slides/slide1000.xml" ContentType="application/vnd.openxmlformats-officedocument.presentationml.slide+xml"/>
  <Override PartName="/ppt/slides/slide1001.xml" ContentType="application/vnd.openxmlformats-officedocument.presentationml.slide+xml"/>
  <Override PartName="/ppt/slides/slide1002.xml" ContentType="application/vnd.openxmlformats-officedocument.presentationml.slide+xml"/>
  <Override PartName="/ppt/slides/slide1003.xml" ContentType="application/vnd.openxmlformats-officedocument.presentationml.slide+xml"/>
  <Override PartName="/ppt/slides/slide1004.xml" ContentType="application/vnd.openxmlformats-officedocument.presentationml.slide+xml"/>
  <Override PartName="/ppt/slides/slide1005.xml" ContentType="application/vnd.openxmlformats-officedocument.presentationml.slide+xml"/>
  <Override PartName="/ppt/slides/slide1006.xml" ContentType="application/vnd.openxmlformats-officedocument.presentationml.slide+xml"/>
  <Override PartName="/ppt/slides/slide1007.xml" ContentType="application/vnd.openxmlformats-officedocument.presentationml.slide+xml"/>
  <Override PartName="/ppt/slides/slide1008.xml" ContentType="application/vnd.openxmlformats-officedocument.presentationml.slide+xml"/>
  <Override PartName="/ppt/slides/slide1009.xml" ContentType="application/vnd.openxmlformats-officedocument.presentationml.slide+xml"/>
  <Override PartName="/ppt/slides/slide1010.xml" ContentType="application/vnd.openxmlformats-officedocument.presentationml.slide+xml"/>
  <Override PartName="/ppt/slides/slide1011.xml" ContentType="application/vnd.openxmlformats-officedocument.presentationml.slide+xml"/>
  <Override PartName="/ppt/slides/slide1012.xml" ContentType="application/vnd.openxmlformats-officedocument.presentationml.slide+xml"/>
  <Override PartName="/ppt/slides/slide1013.xml" ContentType="application/vnd.openxmlformats-officedocument.presentationml.slide+xml"/>
  <Override PartName="/ppt/slides/slide1014.xml" ContentType="application/vnd.openxmlformats-officedocument.presentationml.slide+xml"/>
  <Override PartName="/ppt/slides/slide1015.xml" ContentType="application/vnd.openxmlformats-officedocument.presentationml.slide+xml"/>
  <Override PartName="/ppt/slides/slide1016.xml" ContentType="application/vnd.openxmlformats-officedocument.presentationml.slide+xml"/>
  <Override PartName="/ppt/slides/slide1017.xml" ContentType="application/vnd.openxmlformats-officedocument.presentationml.slide+xml"/>
  <Override PartName="/ppt/slides/slide1018.xml" ContentType="application/vnd.openxmlformats-officedocument.presentationml.slide+xml"/>
  <Override PartName="/ppt/slides/slide1019.xml" ContentType="application/vnd.openxmlformats-officedocument.presentationml.slide+xml"/>
  <Override PartName="/ppt/slides/slide1020.xml" ContentType="application/vnd.openxmlformats-officedocument.presentationml.slide+xml"/>
  <Override PartName="/ppt/slides/slide1021.xml" ContentType="application/vnd.openxmlformats-officedocument.presentationml.slide+xml"/>
  <Override PartName="/ppt/slides/slide1022.xml" ContentType="application/vnd.openxmlformats-officedocument.presentationml.slide+xml"/>
  <Override PartName="/ppt/slides/slide1023.xml" ContentType="application/vnd.openxmlformats-officedocument.presentationml.slide+xml"/>
  <Override PartName="/ppt/slides/slide1024.xml" ContentType="application/vnd.openxmlformats-officedocument.presentationml.slide+xml"/>
  <Override PartName="/ppt/slides/slide1025.xml" ContentType="application/vnd.openxmlformats-officedocument.presentationml.slide+xml"/>
  <Override PartName="/ppt/slides/slide1026.xml" ContentType="application/vnd.openxmlformats-officedocument.presentationml.slide+xml"/>
  <Override PartName="/ppt/slides/slide1027.xml" ContentType="application/vnd.openxmlformats-officedocument.presentationml.slide+xml"/>
  <Override PartName="/ppt/slides/slide1028.xml" ContentType="application/vnd.openxmlformats-officedocument.presentationml.slide+xml"/>
  <Override PartName="/ppt/slides/slide1029.xml" ContentType="application/vnd.openxmlformats-officedocument.presentationml.slide+xml"/>
  <Override PartName="/ppt/slides/slide1030.xml" ContentType="application/vnd.openxmlformats-officedocument.presentationml.slide+xml"/>
  <Override PartName="/ppt/slides/slide1031.xml" ContentType="application/vnd.openxmlformats-officedocument.presentationml.slide+xml"/>
  <Override PartName="/ppt/slides/slide1032.xml" ContentType="application/vnd.openxmlformats-officedocument.presentationml.slide+xml"/>
  <Override PartName="/ppt/slides/slide1033.xml" ContentType="application/vnd.openxmlformats-officedocument.presentationml.slide+xml"/>
  <Override PartName="/ppt/slides/slide1034.xml" ContentType="application/vnd.openxmlformats-officedocument.presentationml.slide+xml"/>
  <Override PartName="/ppt/slides/slide1035.xml" ContentType="application/vnd.openxmlformats-officedocument.presentationml.slide+xml"/>
  <Override PartName="/ppt/slides/slide1036.xml" ContentType="application/vnd.openxmlformats-officedocument.presentationml.slide+xml"/>
  <Override PartName="/ppt/slides/slide1037.xml" ContentType="application/vnd.openxmlformats-officedocument.presentationml.slide+xml"/>
  <Override PartName="/ppt/slides/slide1038.xml" ContentType="application/vnd.openxmlformats-officedocument.presentationml.slide+xml"/>
  <Override PartName="/ppt/slides/slide1039.xml" ContentType="application/vnd.openxmlformats-officedocument.presentationml.slide+xml"/>
  <Override PartName="/ppt/slides/slide1040.xml" ContentType="application/vnd.openxmlformats-officedocument.presentationml.slide+xml"/>
  <Override PartName="/ppt/slides/slide1041.xml" ContentType="application/vnd.openxmlformats-officedocument.presentationml.slide+xml"/>
  <Override PartName="/ppt/slides/slide1042.xml" ContentType="application/vnd.openxmlformats-officedocument.presentationml.slide+xml"/>
  <Override PartName="/ppt/slides/slide1043.xml" ContentType="application/vnd.openxmlformats-officedocument.presentationml.slide+xml"/>
  <Override PartName="/ppt/slides/slide1044.xml" ContentType="application/vnd.openxmlformats-officedocument.presentationml.slide+xml"/>
  <Override PartName="/ppt/slides/slide1045.xml" ContentType="application/vnd.openxmlformats-officedocument.presentationml.slide+xml"/>
  <Override PartName="/ppt/slides/slide1046.xml" ContentType="application/vnd.openxmlformats-officedocument.presentationml.slide+xml"/>
  <Override PartName="/ppt/slides/slide1047.xml" ContentType="application/vnd.openxmlformats-officedocument.presentationml.slide+xml"/>
  <Override PartName="/ppt/slides/slide1048.xml" ContentType="application/vnd.openxmlformats-officedocument.presentationml.slide+xml"/>
  <Override PartName="/ppt/slides/slide1049.xml" ContentType="application/vnd.openxmlformats-officedocument.presentationml.slide+xml"/>
  <Override PartName="/ppt/slides/slide1050.xml" ContentType="application/vnd.openxmlformats-officedocument.presentationml.slide+xml"/>
  <Override PartName="/ppt/slides/slide1051.xml" ContentType="application/vnd.openxmlformats-officedocument.presentationml.slide+xml"/>
  <Override PartName="/ppt/slides/slide1052.xml" ContentType="application/vnd.openxmlformats-officedocument.presentationml.slide+xml"/>
  <Override PartName="/ppt/slides/slide1053.xml" ContentType="application/vnd.openxmlformats-officedocument.presentationml.slide+xml"/>
  <Override PartName="/ppt/slides/slide1054.xml" ContentType="application/vnd.openxmlformats-officedocument.presentationml.slide+xml"/>
  <Override PartName="/ppt/slides/slide1055.xml" ContentType="application/vnd.openxmlformats-officedocument.presentationml.slide+xml"/>
  <Override PartName="/ppt/slides/slide1056.xml" ContentType="application/vnd.openxmlformats-officedocument.presentationml.slide+xml"/>
  <Override PartName="/ppt/slides/slide1057.xml" ContentType="application/vnd.openxmlformats-officedocument.presentationml.slide+xml"/>
  <Override PartName="/ppt/slides/slide1058.xml" ContentType="application/vnd.openxmlformats-officedocument.presentationml.slide+xml"/>
  <Override PartName="/ppt/slides/slide1059.xml" ContentType="application/vnd.openxmlformats-officedocument.presentationml.slide+xml"/>
  <Override PartName="/ppt/slides/slide1060.xml" ContentType="application/vnd.openxmlformats-officedocument.presentationml.slide+xml"/>
  <Override PartName="/ppt/slides/slide1061.xml" ContentType="application/vnd.openxmlformats-officedocument.presentationml.slide+xml"/>
  <Override PartName="/ppt/slides/slide1062.xml" ContentType="application/vnd.openxmlformats-officedocument.presentationml.slide+xml"/>
  <Override PartName="/ppt/slides/slide1063.xml" ContentType="application/vnd.openxmlformats-officedocument.presentationml.slide+xml"/>
  <Override PartName="/ppt/slides/slide1064.xml" ContentType="application/vnd.openxmlformats-officedocument.presentationml.slide+xml"/>
  <Override PartName="/ppt/slides/slide1065.xml" ContentType="application/vnd.openxmlformats-officedocument.presentationml.slide+xml"/>
  <Override PartName="/ppt/slides/slide1066.xml" ContentType="application/vnd.openxmlformats-officedocument.presentationml.slide+xml"/>
  <Override PartName="/ppt/slides/slide1067.xml" ContentType="application/vnd.openxmlformats-officedocument.presentationml.slide+xml"/>
  <Override PartName="/ppt/slides/slide1068.xml" ContentType="application/vnd.openxmlformats-officedocument.presentationml.slide+xml"/>
  <Override PartName="/ppt/slides/slide1069.xml" ContentType="application/vnd.openxmlformats-officedocument.presentationml.slide+xml"/>
  <Override PartName="/ppt/slides/slide1070.xml" ContentType="application/vnd.openxmlformats-officedocument.presentationml.slide+xml"/>
  <Override PartName="/ppt/slides/slide1071.xml" ContentType="application/vnd.openxmlformats-officedocument.presentationml.slide+xml"/>
  <Override PartName="/ppt/slides/slide1072.xml" ContentType="application/vnd.openxmlformats-officedocument.presentationml.slide+xml"/>
  <Override PartName="/ppt/slides/slide1073.xml" ContentType="application/vnd.openxmlformats-officedocument.presentationml.slide+xml"/>
  <Override PartName="/ppt/slides/slide1074.xml" ContentType="application/vnd.openxmlformats-officedocument.presentationml.slide+xml"/>
  <Override PartName="/ppt/slides/slide1075.xml" ContentType="application/vnd.openxmlformats-officedocument.presentationml.slide+xml"/>
  <Override PartName="/ppt/slides/slide1076.xml" ContentType="application/vnd.openxmlformats-officedocument.presentationml.slide+xml"/>
  <Override PartName="/ppt/slides/slide1077.xml" ContentType="application/vnd.openxmlformats-officedocument.presentationml.slide+xml"/>
  <Override PartName="/ppt/slides/slide1078.xml" ContentType="application/vnd.openxmlformats-officedocument.presentationml.slide+xml"/>
  <Override PartName="/ppt/slides/slide1079.xml" ContentType="application/vnd.openxmlformats-officedocument.presentationml.slide+xml"/>
  <Override PartName="/ppt/slides/slide1080.xml" ContentType="application/vnd.openxmlformats-officedocument.presentationml.slide+xml"/>
  <Override PartName="/ppt/slides/slide1081.xml" ContentType="application/vnd.openxmlformats-officedocument.presentationml.slide+xml"/>
  <Override PartName="/ppt/slides/slide1082.xml" ContentType="application/vnd.openxmlformats-officedocument.presentationml.slide+xml"/>
  <Override PartName="/ppt/slides/slide1083.xml" ContentType="application/vnd.openxmlformats-officedocument.presentationml.slide+xml"/>
  <Override PartName="/ppt/slides/slide1084.xml" ContentType="application/vnd.openxmlformats-officedocument.presentationml.slide+xml"/>
  <Override PartName="/ppt/slides/slide1085.xml" ContentType="application/vnd.openxmlformats-officedocument.presentationml.slide+xml"/>
  <Override PartName="/ppt/slides/slide1086.xml" ContentType="application/vnd.openxmlformats-officedocument.presentationml.slide+xml"/>
  <Override PartName="/ppt/slides/slide1087.xml" ContentType="application/vnd.openxmlformats-officedocument.presentationml.slide+xml"/>
  <Override PartName="/ppt/slides/slide1088.xml" ContentType="application/vnd.openxmlformats-officedocument.presentationml.slide+xml"/>
  <Override PartName="/ppt/slides/slide1089.xml" ContentType="application/vnd.openxmlformats-officedocument.presentationml.slide+xml"/>
  <Override PartName="/ppt/slides/slide1090.xml" ContentType="application/vnd.openxmlformats-officedocument.presentationml.slide+xml"/>
  <Override PartName="/ppt/slides/slide1091.xml" ContentType="application/vnd.openxmlformats-officedocument.presentationml.slide+xml"/>
  <Override PartName="/ppt/slides/slide1092.xml" ContentType="application/vnd.openxmlformats-officedocument.presentationml.slide+xml"/>
  <Override PartName="/ppt/slides/slide1093.xml" ContentType="application/vnd.openxmlformats-officedocument.presentationml.slide+xml"/>
  <Override PartName="/ppt/slides/slide1094.xml" ContentType="application/vnd.openxmlformats-officedocument.presentationml.slide+xml"/>
  <Override PartName="/ppt/slides/slide1095.xml" ContentType="application/vnd.openxmlformats-officedocument.presentationml.slide+xml"/>
  <Override PartName="/ppt/slides/slide1096.xml" ContentType="application/vnd.openxmlformats-officedocument.presentationml.slide+xml"/>
  <Override PartName="/ppt/slides/slide1097.xml" ContentType="application/vnd.openxmlformats-officedocument.presentationml.slide+xml"/>
  <Override PartName="/ppt/slides/slide1098.xml" ContentType="application/vnd.openxmlformats-officedocument.presentationml.slide+xml"/>
  <Override PartName="/ppt/slides/slide1099.xml" ContentType="application/vnd.openxmlformats-officedocument.presentationml.slide+xml"/>
  <Override PartName="/ppt/slides/slide1100.xml" ContentType="application/vnd.openxmlformats-officedocument.presentationml.slide+xml"/>
  <Override PartName="/ppt/slides/slide1101.xml" ContentType="application/vnd.openxmlformats-officedocument.presentationml.slide+xml"/>
  <Override PartName="/ppt/slides/slide1102.xml" ContentType="application/vnd.openxmlformats-officedocument.presentationml.slide+xml"/>
  <Override PartName="/ppt/slides/slide1103.xml" ContentType="application/vnd.openxmlformats-officedocument.presentationml.slide+xml"/>
  <Override PartName="/ppt/slides/slide1104.xml" ContentType="application/vnd.openxmlformats-officedocument.presentationml.slide+xml"/>
  <Override PartName="/ppt/slides/slide1105.xml" ContentType="application/vnd.openxmlformats-officedocument.presentationml.slide+xml"/>
  <Override PartName="/ppt/slides/slide1106.xml" ContentType="application/vnd.openxmlformats-officedocument.presentationml.slide+xml"/>
  <Override PartName="/ppt/slides/slide1107.xml" ContentType="application/vnd.openxmlformats-officedocument.presentationml.slide+xml"/>
  <Override PartName="/ppt/slides/slide1108.xml" ContentType="application/vnd.openxmlformats-officedocument.presentationml.slide+xml"/>
  <Override PartName="/ppt/slides/slide1109.xml" ContentType="application/vnd.openxmlformats-officedocument.presentationml.slide+xml"/>
  <Override PartName="/ppt/slides/slide1110.xml" ContentType="application/vnd.openxmlformats-officedocument.presentationml.slide+xml"/>
  <Override PartName="/ppt/slides/slide1111.xml" ContentType="application/vnd.openxmlformats-officedocument.presentationml.slide+xml"/>
  <Override PartName="/ppt/slides/slide1112.xml" ContentType="application/vnd.openxmlformats-officedocument.presentationml.slide+xml"/>
  <Override PartName="/ppt/slides/slide1113.xml" ContentType="application/vnd.openxmlformats-officedocument.presentationml.slide+xml"/>
  <Override PartName="/ppt/slides/slide1114.xml" ContentType="application/vnd.openxmlformats-officedocument.presentationml.slide+xml"/>
  <Override PartName="/ppt/slides/slide1115.xml" ContentType="application/vnd.openxmlformats-officedocument.presentationml.slide+xml"/>
  <Override PartName="/ppt/slides/slide1116.xml" ContentType="application/vnd.openxmlformats-officedocument.presentationml.slide+xml"/>
  <Override PartName="/ppt/slides/slide1117.xml" ContentType="application/vnd.openxmlformats-officedocument.presentationml.slide+xml"/>
  <Override PartName="/ppt/slides/slide1118.xml" ContentType="application/vnd.openxmlformats-officedocument.presentationml.slide+xml"/>
  <Override PartName="/ppt/slides/slide1119.xml" ContentType="application/vnd.openxmlformats-officedocument.presentationml.slide+xml"/>
  <Override PartName="/ppt/slides/slide1120.xml" ContentType="application/vnd.openxmlformats-officedocument.presentationml.slide+xml"/>
  <Override PartName="/ppt/slides/slide1121.xml" ContentType="application/vnd.openxmlformats-officedocument.presentationml.slide+xml"/>
  <Override PartName="/ppt/slides/slide1122.xml" ContentType="application/vnd.openxmlformats-officedocument.presentationml.slide+xml"/>
  <Override PartName="/ppt/slides/slide1123.xml" ContentType="application/vnd.openxmlformats-officedocument.presentationml.slide+xml"/>
  <Override PartName="/ppt/slides/slide1124.xml" ContentType="application/vnd.openxmlformats-officedocument.presentationml.slide+xml"/>
  <Override PartName="/ppt/slides/slide1125.xml" ContentType="application/vnd.openxmlformats-officedocument.presentationml.slide+xml"/>
  <Override PartName="/ppt/slides/slide1126.xml" ContentType="application/vnd.openxmlformats-officedocument.presentationml.slide+xml"/>
  <Override PartName="/ppt/slides/slide1127.xml" ContentType="application/vnd.openxmlformats-officedocument.presentationml.slide+xml"/>
  <Override PartName="/ppt/slides/slide1128.xml" ContentType="application/vnd.openxmlformats-officedocument.presentationml.slide+xml"/>
  <Override PartName="/ppt/slides/slide1129.xml" ContentType="application/vnd.openxmlformats-officedocument.presentationml.slide+xml"/>
  <Override PartName="/ppt/slides/slide1130.xml" ContentType="application/vnd.openxmlformats-officedocument.presentationml.slide+xml"/>
  <Override PartName="/ppt/slides/slide1131.xml" ContentType="application/vnd.openxmlformats-officedocument.presentationml.slide+xml"/>
  <Override PartName="/ppt/slides/slide1132.xml" ContentType="application/vnd.openxmlformats-officedocument.presentationml.slide+xml"/>
  <Override PartName="/ppt/slides/slide1133.xml" ContentType="application/vnd.openxmlformats-officedocument.presentationml.slide+xml"/>
  <Override PartName="/ppt/slides/slide1134.xml" ContentType="application/vnd.openxmlformats-officedocument.presentationml.slide+xml"/>
  <Override PartName="/ppt/slides/slide1135.xml" ContentType="application/vnd.openxmlformats-officedocument.presentationml.slide+xml"/>
  <Override PartName="/ppt/slides/slide1136.xml" ContentType="application/vnd.openxmlformats-officedocument.presentationml.slide+xml"/>
  <Override PartName="/ppt/slides/slide1137.xml" ContentType="application/vnd.openxmlformats-officedocument.presentationml.slide+xml"/>
  <Override PartName="/ppt/slides/slide1138.xml" ContentType="application/vnd.openxmlformats-officedocument.presentationml.slide+xml"/>
  <Override PartName="/ppt/slides/slide1139.xml" ContentType="application/vnd.openxmlformats-officedocument.presentationml.slide+xml"/>
  <Override PartName="/ppt/slides/slide1140.xml" ContentType="application/vnd.openxmlformats-officedocument.presentationml.slide+xml"/>
  <Override PartName="/ppt/slides/slide1141.xml" ContentType="application/vnd.openxmlformats-officedocument.presentationml.slide+xml"/>
  <Override PartName="/ppt/slides/slide1142.xml" ContentType="application/vnd.openxmlformats-officedocument.presentationml.slide+xml"/>
  <Override PartName="/ppt/slides/slide1143.xml" ContentType="application/vnd.openxmlformats-officedocument.presentationml.slide+xml"/>
  <Override PartName="/ppt/slides/slide1144.xml" ContentType="application/vnd.openxmlformats-officedocument.presentationml.slide+xml"/>
  <Override PartName="/ppt/slides/slide1145.xml" ContentType="application/vnd.openxmlformats-officedocument.presentationml.slide+xml"/>
  <Override PartName="/ppt/slides/slide1146.xml" ContentType="application/vnd.openxmlformats-officedocument.presentationml.slide+xml"/>
  <Override PartName="/ppt/slides/slide1147.xml" ContentType="application/vnd.openxmlformats-officedocument.presentationml.slide+xml"/>
  <Override PartName="/ppt/slides/slide1148.xml" ContentType="application/vnd.openxmlformats-officedocument.presentationml.slide+xml"/>
  <Override PartName="/ppt/slides/slide1149.xml" ContentType="application/vnd.openxmlformats-officedocument.presentationml.slide+xml"/>
  <Override PartName="/ppt/slides/slide1150.xml" ContentType="application/vnd.openxmlformats-officedocument.presentationml.slide+xml"/>
  <Override PartName="/ppt/slides/slide1151.xml" ContentType="application/vnd.openxmlformats-officedocument.presentationml.slide+xml"/>
  <Override PartName="/ppt/slides/slide1152.xml" ContentType="application/vnd.openxmlformats-officedocument.presentationml.slide+xml"/>
  <Override PartName="/ppt/slides/slide1153.xml" ContentType="application/vnd.openxmlformats-officedocument.presentationml.slide+xml"/>
  <Override PartName="/ppt/slides/slide1154.xml" ContentType="application/vnd.openxmlformats-officedocument.presentationml.slide+xml"/>
  <Override PartName="/ppt/slides/slide1155.xml" ContentType="application/vnd.openxmlformats-officedocument.presentationml.slide+xml"/>
  <Override PartName="/ppt/slides/slide1156.xml" ContentType="application/vnd.openxmlformats-officedocument.presentationml.slide+xml"/>
  <Override PartName="/ppt/slides/slide1157.xml" ContentType="application/vnd.openxmlformats-officedocument.presentationml.slide+xml"/>
  <Override PartName="/ppt/slides/slide1158.xml" ContentType="application/vnd.openxmlformats-officedocument.presentationml.slide+xml"/>
  <Override PartName="/ppt/slides/slide1159.xml" ContentType="application/vnd.openxmlformats-officedocument.presentationml.slide+xml"/>
  <Override PartName="/ppt/slides/slide1160.xml" ContentType="application/vnd.openxmlformats-officedocument.presentationml.slide+xml"/>
  <Override PartName="/ppt/slides/slide1161.xml" ContentType="application/vnd.openxmlformats-officedocument.presentationml.slide+xml"/>
  <Override PartName="/ppt/slides/slide1162.xml" ContentType="application/vnd.openxmlformats-officedocument.presentationml.slide+xml"/>
  <Override PartName="/ppt/slides/slide1163.xml" ContentType="application/vnd.openxmlformats-officedocument.presentationml.slide+xml"/>
  <Override PartName="/ppt/slides/slide1164.xml" ContentType="application/vnd.openxmlformats-officedocument.presentationml.slide+xml"/>
  <Override PartName="/ppt/slides/slide1165.xml" ContentType="application/vnd.openxmlformats-officedocument.presentationml.slide+xml"/>
  <Override PartName="/ppt/slides/slide1166.xml" ContentType="application/vnd.openxmlformats-officedocument.presentationml.slide+xml"/>
  <Override PartName="/ppt/slides/slide1167.xml" ContentType="application/vnd.openxmlformats-officedocument.presentationml.slide+xml"/>
  <Override PartName="/ppt/slides/slide1168.xml" ContentType="application/vnd.openxmlformats-officedocument.presentationml.slide+xml"/>
  <Override PartName="/ppt/slides/slide1169.xml" ContentType="application/vnd.openxmlformats-officedocument.presentationml.slide+xml"/>
  <Override PartName="/ppt/slides/slide1170.xml" ContentType="application/vnd.openxmlformats-officedocument.presentationml.slide+xml"/>
  <Override PartName="/ppt/slides/slide1171.xml" ContentType="application/vnd.openxmlformats-officedocument.presentationml.slide+xml"/>
  <Override PartName="/ppt/slides/slide1172.xml" ContentType="application/vnd.openxmlformats-officedocument.presentationml.slide+xml"/>
  <Override PartName="/ppt/slides/slide1173.xml" ContentType="application/vnd.openxmlformats-officedocument.presentationml.slide+xml"/>
  <Override PartName="/ppt/slides/slide1174.xml" ContentType="application/vnd.openxmlformats-officedocument.presentationml.slide+xml"/>
  <Override PartName="/ppt/slides/slide1175.xml" ContentType="application/vnd.openxmlformats-officedocument.presentationml.slide+xml"/>
  <Override PartName="/ppt/slides/slide1176.xml" ContentType="application/vnd.openxmlformats-officedocument.presentationml.slide+xml"/>
  <Override PartName="/ppt/slides/slide1177.xml" ContentType="application/vnd.openxmlformats-officedocument.presentationml.slide+xml"/>
  <Override PartName="/ppt/slides/slide1178.xml" ContentType="application/vnd.openxmlformats-officedocument.presentationml.slide+xml"/>
  <Override PartName="/ppt/slides/slide1179.xml" ContentType="application/vnd.openxmlformats-officedocument.presentationml.slide+xml"/>
  <Override PartName="/ppt/slides/slide1180.xml" ContentType="application/vnd.openxmlformats-officedocument.presentationml.slide+xml"/>
  <Override PartName="/ppt/slides/slide1181.xml" ContentType="application/vnd.openxmlformats-officedocument.presentationml.slide+xml"/>
  <Override PartName="/ppt/slides/slide1182.xml" ContentType="application/vnd.openxmlformats-officedocument.presentationml.slide+xml"/>
  <Override PartName="/ppt/slides/slide1183.xml" ContentType="application/vnd.openxmlformats-officedocument.presentationml.slide+xml"/>
  <Override PartName="/ppt/slides/slide1184.xml" ContentType="application/vnd.openxmlformats-officedocument.presentationml.slide+xml"/>
  <Override PartName="/ppt/slides/slide1185.xml" ContentType="application/vnd.openxmlformats-officedocument.presentationml.slide+xml"/>
  <Override PartName="/ppt/slides/slide1186.xml" ContentType="application/vnd.openxmlformats-officedocument.presentationml.slide+xml"/>
  <Override PartName="/ppt/slides/slide1187.xml" ContentType="application/vnd.openxmlformats-officedocument.presentationml.slide+xml"/>
  <Override PartName="/ppt/slides/slide1188.xml" ContentType="application/vnd.openxmlformats-officedocument.presentationml.slide+xml"/>
  <Override PartName="/ppt/slides/slide1189.xml" ContentType="application/vnd.openxmlformats-officedocument.presentationml.slide+xml"/>
  <Override PartName="/ppt/slides/slide1190.xml" ContentType="application/vnd.openxmlformats-officedocument.presentationml.slide+xml"/>
  <Override PartName="/ppt/slides/slide1191.xml" ContentType="application/vnd.openxmlformats-officedocument.presentationml.slide+xml"/>
  <Override PartName="/ppt/slides/slide1192.xml" ContentType="application/vnd.openxmlformats-officedocument.presentationml.slide+xml"/>
  <Override PartName="/ppt/slides/slide1193.xml" ContentType="application/vnd.openxmlformats-officedocument.presentationml.slide+xml"/>
  <Override PartName="/ppt/slides/slide1194.xml" ContentType="application/vnd.openxmlformats-officedocument.presentationml.slide+xml"/>
  <Override PartName="/ppt/slides/slide1195.xml" ContentType="application/vnd.openxmlformats-officedocument.presentationml.slide+xml"/>
  <Override PartName="/ppt/slides/slide1196.xml" ContentType="application/vnd.openxmlformats-officedocument.presentationml.slide+xml"/>
  <Override PartName="/ppt/slides/slide1197.xml" ContentType="application/vnd.openxmlformats-officedocument.presentationml.slide+xml"/>
  <Override PartName="/ppt/slides/slide1198.xml" ContentType="application/vnd.openxmlformats-officedocument.presentationml.slide+xml"/>
  <Override PartName="/ppt/slides/slide1199.xml" ContentType="application/vnd.openxmlformats-officedocument.presentationml.slide+xml"/>
  <Override PartName="/ppt/slides/slide1200.xml" ContentType="application/vnd.openxmlformats-officedocument.presentationml.slide+xml"/>
  <Override PartName="/ppt/slides/slide1201.xml" ContentType="application/vnd.openxmlformats-officedocument.presentationml.slide+xml"/>
  <Override PartName="/ppt/slides/slide1202.xml" ContentType="application/vnd.openxmlformats-officedocument.presentationml.slide+xml"/>
  <Override PartName="/ppt/slides/slide1203.xml" ContentType="application/vnd.openxmlformats-officedocument.presentationml.slide+xml"/>
  <Override PartName="/ppt/slides/slide1204.xml" ContentType="application/vnd.openxmlformats-officedocument.presentationml.slide+xml"/>
  <Override PartName="/ppt/slides/slide1205.xml" ContentType="application/vnd.openxmlformats-officedocument.presentationml.slide+xml"/>
  <Override PartName="/ppt/slides/slide1206.xml" ContentType="application/vnd.openxmlformats-officedocument.presentationml.slide+xml"/>
  <Override PartName="/ppt/slides/slide1207.xml" ContentType="application/vnd.openxmlformats-officedocument.presentationml.slide+xml"/>
  <Override PartName="/ppt/slides/slide1208.xml" ContentType="application/vnd.openxmlformats-officedocument.presentationml.slide+xml"/>
  <Override PartName="/ppt/slides/slide1209.xml" ContentType="application/vnd.openxmlformats-officedocument.presentationml.slide+xml"/>
  <Override PartName="/ppt/slides/slide1210.xml" ContentType="application/vnd.openxmlformats-officedocument.presentationml.slide+xml"/>
  <Override PartName="/ppt/slides/slide1211.xml" ContentType="application/vnd.openxmlformats-officedocument.presentationml.slide+xml"/>
  <Override PartName="/ppt/slides/slide1212.xml" ContentType="application/vnd.openxmlformats-officedocument.presentationml.slide+xml"/>
  <Override PartName="/ppt/slides/slide1213.xml" ContentType="application/vnd.openxmlformats-officedocument.presentationml.slide+xml"/>
  <Override PartName="/ppt/slides/slide1214.xml" ContentType="application/vnd.openxmlformats-officedocument.presentationml.slide+xml"/>
  <Override PartName="/ppt/slides/slide1215.xml" ContentType="application/vnd.openxmlformats-officedocument.presentationml.slide+xml"/>
  <Override PartName="/ppt/slides/slide1216.xml" ContentType="application/vnd.openxmlformats-officedocument.presentationml.slide+xml"/>
  <Override PartName="/ppt/slides/slide1217.xml" ContentType="application/vnd.openxmlformats-officedocument.presentationml.slide+xml"/>
  <Override PartName="/ppt/slides/slide1218.xml" ContentType="application/vnd.openxmlformats-officedocument.presentationml.slide+xml"/>
  <Override PartName="/ppt/slides/slide1219.xml" ContentType="application/vnd.openxmlformats-officedocument.presentationml.slide+xml"/>
  <Override PartName="/ppt/slides/slide1220.xml" ContentType="application/vnd.openxmlformats-officedocument.presentationml.slide+xml"/>
  <Override PartName="/ppt/slides/slide1221.xml" ContentType="application/vnd.openxmlformats-officedocument.presentationml.slide+xml"/>
  <Override PartName="/ppt/slides/slide1222.xml" ContentType="application/vnd.openxmlformats-officedocument.presentationml.slide+xml"/>
  <Override PartName="/ppt/slides/slide1223.xml" ContentType="application/vnd.openxmlformats-officedocument.presentationml.slide+xml"/>
  <Override PartName="/ppt/slides/slide1224.xml" ContentType="application/vnd.openxmlformats-officedocument.presentationml.slide+xml"/>
  <Override PartName="/ppt/slides/slide1225.xml" ContentType="application/vnd.openxmlformats-officedocument.presentationml.slide+xml"/>
  <Override PartName="/ppt/slides/slide1226.xml" ContentType="application/vnd.openxmlformats-officedocument.presentationml.slide+xml"/>
  <Override PartName="/ppt/slides/slide1227.xml" ContentType="application/vnd.openxmlformats-officedocument.presentationml.slide+xml"/>
  <Override PartName="/ppt/slides/slide1228.xml" ContentType="application/vnd.openxmlformats-officedocument.presentationml.slide+xml"/>
  <Override PartName="/ppt/slides/slide1229.xml" ContentType="application/vnd.openxmlformats-officedocument.presentationml.slide+xml"/>
  <Override PartName="/ppt/slides/slide1230.xml" ContentType="application/vnd.openxmlformats-officedocument.presentationml.slide+xml"/>
  <Override PartName="/ppt/slides/slide1231.xml" ContentType="application/vnd.openxmlformats-officedocument.presentationml.slide+xml"/>
  <Override PartName="/ppt/slides/slide1232.xml" ContentType="application/vnd.openxmlformats-officedocument.presentationml.slide+xml"/>
  <Override PartName="/ppt/slides/slide1233.xml" ContentType="application/vnd.openxmlformats-officedocument.presentationml.slide+xml"/>
  <Override PartName="/ppt/slides/slide1234.xml" ContentType="application/vnd.openxmlformats-officedocument.presentationml.slide+xml"/>
  <Override PartName="/ppt/slides/slide1235.xml" ContentType="application/vnd.openxmlformats-officedocument.presentationml.slide+xml"/>
  <Override PartName="/ppt/slides/slide1236.xml" ContentType="application/vnd.openxmlformats-officedocument.presentationml.slide+xml"/>
  <Override PartName="/ppt/slides/slide1237.xml" ContentType="application/vnd.openxmlformats-officedocument.presentationml.slide+xml"/>
  <Override PartName="/ppt/slides/slide1238.xml" ContentType="application/vnd.openxmlformats-officedocument.presentationml.slide+xml"/>
  <Override PartName="/ppt/slides/slide1239.xml" ContentType="application/vnd.openxmlformats-officedocument.presentationml.slide+xml"/>
  <Override PartName="/ppt/slides/slide1240.xml" ContentType="application/vnd.openxmlformats-officedocument.presentationml.slide+xml"/>
  <Override PartName="/ppt/slides/slide1241.xml" ContentType="application/vnd.openxmlformats-officedocument.presentationml.slide+xml"/>
  <Override PartName="/ppt/slides/slide1242.xml" ContentType="application/vnd.openxmlformats-officedocument.presentationml.slide+xml"/>
  <Override PartName="/ppt/slides/slide1243.xml" ContentType="application/vnd.openxmlformats-officedocument.presentationml.slide+xml"/>
  <Override PartName="/ppt/slides/slide1244.xml" ContentType="application/vnd.openxmlformats-officedocument.presentationml.slide+xml"/>
  <Override PartName="/ppt/slides/slide1245.xml" ContentType="application/vnd.openxmlformats-officedocument.presentationml.slide+xml"/>
  <Override PartName="/ppt/slides/slide1246.xml" ContentType="application/vnd.openxmlformats-officedocument.presentationml.slide+xml"/>
  <Override PartName="/ppt/slides/slide1247.xml" ContentType="application/vnd.openxmlformats-officedocument.presentationml.slide+xml"/>
  <Override PartName="/ppt/slides/slide1248.xml" ContentType="application/vnd.openxmlformats-officedocument.presentationml.slide+xml"/>
  <Override PartName="/ppt/slides/slide1249.xml" ContentType="application/vnd.openxmlformats-officedocument.presentationml.slide+xml"/>
  <Override PartName="/ppt/slides/slide1250.xml" ContentType="application/vnd.openxmlformats-officedocument.presentationml.slide+xml"/>
  <Override PartName="/ppt/slides/slide1251.xml" ContentType="application/vnd.openxmlformats-officedocument.presentationml.slide+xml"/>
  <Override PartName="/ppt/slides/slide1252.xml" ContentType="application/vnd.openxmlformats-officedocument.presentationml.slide+xml"/>
  <Override PartName="/ppt/slides/slide1253.xml" ContentType="application/vnd.openxmlformats-officedocument.presentationml.slide+xml"/>
  <Override PartName="/ppt/slides/slide1254.xml" ContentType="application/vnd.openxmlformats-officedocument.presentationml.slide+xml"/>
  <Override PartName="/ppt/slides/slide1255.xml" ContentType="application/vnd.openxmlformats-officedocument.presentationml.slide+xml"/>
  <Override PartName="/ppt/slides/slide1256.xml" ContentType="application/vnd.openxmlformats-officedocument.presentationml.slide+xml"/>
  <Override PartName="/ppt/slides/slide1257.xml" ContentType="application/vnd.openxmlformats-officedocument.presentationml.slide+xml"/>
  <Override PartName="/ppt/slides/slide1258.xml" ContentType="application/vnd.openxmlformats-officedocument.presentationml.slide+xml"/>
  <Override PartName="/ppt/slides/slide1259.xml" ContentType="application/vnd.openxmlformats-officedocument.presentationml.slide+xml"/>
  <Override PartName="/ppt/slides/slide1260.xml" ContentType="application/vnd.openxmlformats-officedocument.presentationml.slide+xml"/>
  <Override PartName="/ppt/slides/slide1261.xml" ContentType="application/vnd.openxmlformats-officedocument.presentationml.slide+xml"/>
  <Override PartName="/ppt/slides/slide1262.xml" ContentType="application/vnd.openxmlformats-officedocument.presentationml.slide+xml"/>
  <Override PartName="/ppt/slides/slide1263.xml" ContentType="application/vnd.openxmlformats-officedocument.presentationml.slide+xml"/>
  <Override PartName="/ppt/slides/slide1264.xml" ContentType="application/vnd.openxmlformats-officedocument.presentationml.slide+xml"/>
  <Override PartName="/ppt/slides/slide1265.xml" ContentType="application/vnd.openxmlformats-officedocument.presentationml.slide+xml"/>
  <Override PartName="/ppt/slides/slide1266.xml" ContentType="application/vnd.openxmlformats-officedocument.presentationml.slide+xml"/>
  <Override PartName="/ppt/slides/slide1267.xml" ContentType="application/vnd.openxmlformats-officedocument.presentationml.slide+xml"/>
  <Override PartName="/ppt/slides/slide1268.xml" ContentType="application/vnd.openxmlformats-officedocument.presentationml.slide+xml"/>
  <Override PartName="/ppt/slides/slide1269.xml" ContentType="application/vnd.openxmlformats-officedocument.presentationml.slide+xml"/>
  <Override PartName="/ppt/slides/slide1270.xml" ContentType="application/vnd.openxmlformats-officedocument.presentationml.slide+xml"/>
  <Override PartName="/ppt/slides/slide1271.xml" ContentType="application/vnd.openxmlformats-officedocument.presentationml.slide+xml"/>
  <Override PartName="/ppt/slides/slide1272.xml" ContentType="application/vnd.openxmlformats-officedocument.presentationml.slide+xml"/>
  <Override PartName="/ppt/slides/slide1273.xml" ContentType="application/vnd.openxmlformats-officedocument.presentationml.slide+xml"/>
  <Override PartName="/ppt/slides/slide1274.xml" ContentType="application/vnd.openxmlformats-officedocument.presentationml.slide+xml"/>
  <Override PartName="/ppt/slides/slide1275.xml" ContentType="application/vnd.openxmlformats-officedocument.presentationml.slide+xml"/>
  <Override PartName="/ppt/slides/slide1276.xml" ContentType="application/vnd.openxmlformats-officedocument.presentationml.slide+xml"/>
  <Override PartName="/ppt/slides/slide1277.xml" ContentType="application/vnd.openxmlformats-officedocument.presentationml.slide+xml"/>
  <Override PartName="/ppt/slides/slide1278.xml" ContentType="application/vnd.openxmlformats-officedocument.presentationml.slide+xml"/>
  <Override PartName="/ppt/slides/slide1279.xml" ContentType="application/vnd.openxmlformats-officedocument.presentationml.slide+xml"/>
  <Override PartName="/ppt/slides/slide1280.xml" ContentType="application/vnd.openxmlformats-officedocument.presentationml.slide+xml"/>
  <Override PartName="/ppt/slides/slide1281.xml" ContentType="application/vnd.openxmlformats-officedocument.presentationml.slide+xml"/>
  <Override PartName="/ppt/slides/slide1282.xml" ContentType="application/vnd.openxmlformats-officedocument.presentationml.slide+xml"/>
  <Override PartName="/ppt/slides/slide1283.xml" ContentType="application/vnd.openxmlformats-officedocument.presentationml.slide+xml"/>
  <Override PartName="/ppt/slides/slide1284.xml" ContentType="application/vnd.openxmlformats-officedocument.presentationml.slide+xml"/>
  <Override PartName="/ppt/slides/slide1285.xml" ContentType="application/vnd.openxmlformats-officedocument.presentationml.slide+xml"/>
  <Override PartName="/ppt/slides/slide1286.xml" ContentType="application/vnd.openxmlformats-officedocument.presentationml.slide+xml"/>
  <Override PartName="/ppt/slides/slide1287.xml" ContentType="application/vnd.openxmlformats-officedocument.presentationml.slide+xml"/>
  <Override PartName="/ppt/slides/slide1288.xml" ContentType="application/vnd.openxmlformats-officedocument.presentationml.slide+xml"/>
  <Override PartName="/ppt/slides/slide1289.xml" ContentType="application/vnd.openxmlformats-officedocument.presentationml.slide+xml"/>
  <Override PartName="/ppt/slides/slide1290.xml" ContentType="application/vnd.openxmlformats-officedocument.presentationml.slide+xml"/>
  <Override PartName="/ppt/slides/slide1291.xml" ContentType="application/vnd.openxmlformats-officedocument.presentationml.slide+xml"/>
  <Override PartName="/ppt/slides/slide1292.xml" ContentType="application/vnd.openxmlformats-officedocument.presentationml.slide+xml"/>
  <Override PartName="/ppt/slides/slide1293.xml" ContentType="application/vnd.openxmlformats-officedocument.presentationml.slide+xml"/>
  <Override PartName="/ppt/slides/slide1294.xml" ContentType="application/vnd.openxmlformats-officedocument.presentationml.slide+xml"/>
  <Override PartName="/ppt/slides/slide1295.xml" ContentType="application/vnd.openxmlformats-officedocument.presentationml.slide+xml"/>
  <Override PartName="/ppt/slides/slide1296.xml" ContentType="application/vnd.openxmlformats-officedocument.presentationml.slide+xml"/>
  <Override PartName="/ppt/slides/slide1297.xml" ContentType="application/vnd.openxmlformats-officedocument.presentationml.slide+xml"/>
  <Override PartName="/ppt/slides/slide1298.xml" ContentType="application/vnd.openxmlformats-officedocument.presentationml.slide+xml"/>
  <Override PartName="/ppt/slides/slide1299.xml" ContentType="application/vnd.openxmlformats-officedocument.presentationml.slide+xml"/>
  <Override PartName="/ppt/slides/slide1300.xml" ContentType="application/vnd.openxmlformats-officedocument.presentationml.slide+xml"/>
  <Override PartName="/ppt/slides/slide1301.xml" ContentType="application/vnd.openxmlformats-officedocument.presentationml.slide+xml"/>
  <Override PartName="/ppt/slides/slide1302.xml" ContentType="application/vnd.openxmlformats-officedocument.presentationml.slide+xml"/>
  <Override PartName="/ppt/slides/slide1303.xml" ContentType="application/vnd.openxmlformats-officedocument.presentationml.slide+xml"/>
  <Override PartName="/ppt/slides/slide1304.xml" ContentType="application/vnd.openxmlformats-officedocument.presentationml.slide+xml"/>
  <Override PartName="/ppt/slides/slide1305.xml" ContentType="application/vnd.openxmlformats-officedocument.presentationml.slide+xml"/>
  <Override PartName="/ppt/slides/slide1306.xml" ContentType="application/vnd.openxmlformats-officedocument.presentationml.slide+xml"/>
  <Override PartName="/ppt/slides/slide1307.xml" ContentType="application/vnd.openxmlformats-officedocument.presentationml.slide+xml"/>
  <Override PartName="/ppt/slides/slide1308.xml" ContentType="application/vnd.openxmlformats-officedocument.presentationml.slide+xml"/>
  <Override PartName="/ppt/slides/slide1309.xml" ContentType="application/vnd.openxmlformats-officedocument.presentationml.slide+xml"/>
  <Override PartName="/ppt/slides/slide1310.xml" ContentType="application/vnd.openxmlformats-officedocument.presentationml.slide+xml"/>
  <Override PartName="/ppt/slides/slide1311.xml" ContentType="application/vnd.openxmlformats-officedocument.presentationml.slide+xml"/>
  <Override PartName="/ppt/slides/slide1312.xml" ContentType="application/vnd.openxmlformats-officedocument.presentationml.slide+xml"/>
  <Override PartName="/ppt/slides/slide1313.xml" ContentType="application/vnd.openxmlformats-officedocument.presentationml.slide+xml"/>
  <Override PartName="/ppt/slides/slide1314.xml" ContentType="application/vnd.openxmlformats-officedocument.presentationml.slide+xml"/>
  <Override PartName="/ppt/slides/slide1315.xml" ContentType="application/vnd.openxmlformats-officedocument.presentationml.slide+xml"/>
  <Override PartName="/ppt/slides/slide1316.xml" ContentType="application/vnd.openxmlformats-officedocument.presentationml.slide+xml"/>
  <Override PartName="/ppt/slides/slide1317.xml" ContentType="application/vnd.openxmlformats-officedocument.presentationml.slide+xml"/>
  <Override PartName="/ppt/slides/slide1318.xml" ContentType="application/vnd.openxmlformats-officedocument.presentationml.slide+xml"/>
  <Override PartName="/ppt/slides/slide1319.xml" ContentType="application/vnd.openxmlformats-officedocument.presentationml.slide+xml"/>
  <Override PartName="/ppt/slides/slide1320.xml" ContentType="application/vnd.openxmlformats-officedocument.presentationml.slide+xml"/>
  <Override PartName="/ppt/slides/slide1321.xml" ContentType="application/vnd.openxmlformats-officedocument.presentationml.slide+xml"/>
  <Override PartName="/ppt/slides/slide1322.xml" ContentType="application/vnd.openxmlformats-officedocument.presentationml.slide+xml"/>
  <Override PartName="/ppt/slides/slide1323.xml" ContentType="application/vnd.openxmlformats-officedocument.presentationml.slide+xml"/>
  <Override PartName="/ppt/slides/slide1324.xml" ContentType="application/vnd.openxmlformats-officedocument.presentationml.slide+xml"/>
  <Override PartName="/ppt/slides/slide1325.xml" ContentType="application/vnd.openxmlformats-officedocument.presentationml.slide+xml"/>
  <Override PartName="/ppt/slides/slide1326.xml" ContentType="application/vnd.openxmlformats-officedocument.presentationml.slide+xml"/>
  <Override PartName="/ppt/slides/slide1327.xml" ContentType="application/vnd.openxmlformats-officedocument.presentationml.slide+xml"/>
  <Override PartName="/ppt/slides/slide1328.xml" ContentType="application/vnd.openxmlformats-officedocument.presentationml.slide+xml"/>
  <Override PartName="/ppt/slides/slide1329.xml" ContentType="application/vnd.openxmlformats-officedocument.presentationml.slide+xml"/>
  <Override PartName="/ppt/slides/slide1330.xml" ContentType="application/vnd.openxmlformats-officedocument.presentationml.slide+xml"/>
  <Override PartName="/ppt/slides/slide1331.xml" ContentType="application/vnd.openxmlformats-officedocument.presentationml.slide+xml"/>
  <Override PartName="/ppt/slides/slide1332.xml" ContentType="application/vnd.openxmlformats-officedocument.presentationml.slide+xml"/>
  <Override PartName="/ppt/slides/slide1333.xml" ContentType="application/vnd.openxmlformats-officedocument.presentationml.slide+xml"/>
  <Override PartName="/ppt/slides/slide1334.xml" ContentType="application/vnd.openxmlformats-officedocument.presentationml.slide+xml"/>
  <Override PartName="/ppt/slides/slide1335.xml" ContentType="application/vnd.openxmlformats-officedocument.presentationml.slide+xml"/>
  <Override PartName="/ppt/slides/slide1336.xml" ContentType="application/vnd.openxmlformats-officedocument.presentationml.slide+xml"/>
  <Override PartName="/ppt/slides/slide1337.xml" ContentType="application/vnd.openxmlformats-officedocument.presentationml.slide+xml"/>
  <Override PartName="/ppt/slides/slide1338.xml" ContentType="application/vnd.openxmlformats-officedocument.presentationml.slide+xml"/>
  <Override PartName="/ppt/slides/slide1339.xml" ContentType="application/vnd.openxmlformats-officedocument.presentationml.slide+xml"/>
  <Override PartName="/ppt/slides/slide1340.xml" ContentType="application/vnd.openxmlformats-officedocument.presentationml.slide+xml"/>
  <Override PartName="/ppt/slides/slide1341.xml" ContentType="application/vnd.openxmlformats-officedocument.presentationml.slide+xml"/>
  <Override PartName="/ppt/slides/slide1342.xml" ContentType="application/vnd.openxmlformats-officedocument.presentationml.slide+xml"/>
  <Override PartName="/ppt/slides/slide1343.xml" ContentType="application/vnd.openxmlformats-officedocument.presentationml.slide+xml"/>
  <Override PartName="/ppt/slides/slide1344.xml" ContentType="application/vnd.openxmlformats-officedocument.presentationml.slide+xml"/>
  <Override PartName="/ppt/slides/slide1345.xml" ContentType="application/vnd.openxmlformats-officedocument.presentationml.slide+xml"/>
  <Override PartName="/ppt/slides/slide1346.xml" ContentType="application/vnd.openxmlformats-officedocument.presentationml.slide+xml"/>
  <Override PartName="/ppt/slides/slide1347.xml" ContentType="application/vnd.openxmlformats-officedocument.presentationml.slide+xml"/>
  <Override PartName="/ppt/slides/slide1348.xml" ContentType="application/vnd.openxmlformats-officedocument.presentationml.slide+xml"/>
  <Override PartName="/ppt/slides/slide1349.xml" ContentType="application/vnd.openxmlformats-officedocument.presentationml.slide+xml"/>
  <Override PartName="/ppt/slides/slide1350.xml" ContentType="application/vnd.openxmlformats-officedocument.presentationml.slide+xml"/>
  <Override PartName="/ppt/slides/slide1351.xml" ContentType="application/vnd.openxmlformats-officedocument.presentationml.slide+xml"/>
  <Override PartName="/ppt/slides/slide1352.xml" ContentType="application/vnd.openxmlformats-officedocument.presentationml.slide+xml"/>
  <Override PartName="/ppt/slides/slide1353.xml" ContentType="application/vnd.openxmlformats-officedocument.presentationml.slide+xml"/>
  <Override PartName="/ppt/slides/slide1354.xml" ContentType="application/vnd.openxmlformats-officedocument.presentationml.slide+xml"/>
  <Override PartName="/ppt/slides/slide1355.xml" ContentType="application/vnd.openxmlformats-officedocument.presentationml.slide+xml"/>
  <Override PartName="/ppt/slides/slide1356.xml" ContentType="application/vnd.openxmlformats-officedocument.presentationml.slide+xml"/>
  <Override PartName="/ppt/slides/slide1357.xml" ContentType="application/vnd.openxmlformats-officedocument.presentationml.slide+xml"/>
  <Override PartName="/ppt/slides/slide1358.xml" ContentType="application/vnd.openxmlformats-officedocument.presentationml.slide+xml"/>
  <Override PartName="/ppt/slides/slide1359.xml" ContentType="application/vnd.openxmlformats-officedocument.presentationml.slide+xml"/>
  <Override PartName="/ppt/slides/slide1360.xml" ContentType="application/vnd.openxmlformats-officedocument.presentationml.slide+xml"/>
  <Override PartName="/ppt/slides/slide1361.xml" ContentType="application/vnd.openxmlformats-officedocument.presentationml.slide+xml"/>
  <Override PartName="/ppt/slides/slide1362.xml" ContentType="application/vnd.openxmlformats-officedocument.presentationml.slide+xml"/>
  <Override PartName="/ppt/slides/slide1363.xml" ContentType="application/vnd.openxmlformats-officedocument.presentationml.slide+xml"/>
  <Override PartName="/ppt/slides/slide1364.xml" ContentType="application/vnd.openxmlformats-officedocument.presentationml.slide+xml"/>
  <Override PartName="/ppt/slides/slide1365.xml" ContentType="application/vnd.openxmlformats-officedocument.presentationml.slide+xml"/>
  <Override PartName="/ppt/slides/slide1366.xml" ContentType="application/vnd.openxmlformats-officedocument.presentationml.slide+xml"/>
  <Override PartName="/ppt/slides/slide1367.xml" ContentType="application/vnd.openxmlformats-officedocument.presentationml.slide+xml"/>
  <Override PartName="/ppt/slides/slide1368.xml" ContentType="application/vnd.openxmlformats-officedocument.presentationml.slide+xml"/>
  <Override PartName="/ppt/slides/slide1369.xml" ContentType="application/vnd.openxmlformats-officedocument.presentationml.slide+xml"/>
  <Override PartName="/ppt/slides/slide1370.xml" ContentType="application/vnd.openxmlformats-officedocument.presentationml.slide+xml"/>
  <Override PartName="/ppt/slides/slide1371.xml" ContentType="application/vnd.openxmlformats-officedocument.presentationml.slide+xml"/>
  <Override PartName="/ppt/slides/slide1372.xml" ContentType="application/vnd.openxmlformats-officedocument.presentationml.slide+xml"/>
  <Override PartName="/ppt/slides/slide1373.xml" ContentType="application/vnd.openxmlformats-officedocument.presentationml.slide+xml"/>
  <Override PartName="/ppt/slides/slide1374.xml" ContentType="application/vnd.openxmlformats-officedocument.presentationml.slide+xml"/>
  <Override PartName="/ppt/slides/slide1375.xml" ContentType="application/vnd.openxmlformats-officedocument.presentationml.slide+xml"/>
  <Override PartName="/ppt/slides/slide1376.xml" ContentType="application/vnd.openxmlformats-officedocument.presentationml.slide+xml"/>
  <Override PartName="/ppt/slides/slide1377.xml" ContentType="application/vnd.openxmlformats-officedocument.presentationml.slide+xml"/>
  <Override PartName="/ppt/slides/slide1378.xml" ContentType="application/vnd.openxmlformats-officedocument.presentationml.slide+xml"/>
  <Override PartName="/ppt/slides/slide1379.xml" ContentType="application/vnd.openxmlformats-officedocument.presentationml.slide+xml"/>
  <Override PartName="/ppt/slides/slide1380.xml" ContentType="application/vnd.openxmlformats-officedocument.presentationml.slide+xml"/>
  <Override PartName="/ppt/slides/slide1381.xml" ContentType="application/vnd.openxmlformats-officedocument.presentationml.slide+xml"/>
  <Override PartName="/ppt/slides/slide1382.xml" ContentType="application/vnd.openxmlformats-officedocument.presentationml.slide+xml"/>
  <Override PartName="/ppt/slides/slide1383.xml" ContentType="application/vnd.openxmlformats-officedocument.presentationml.slide+xml"/>
  <Override PartName="/ppt/slides/slide1384.xml" ContentType="application/vnd.openxmlformats-officedocument.presentationml.slide+xml"/>
  <Override PartName="/ppt/slides/slide1385.xml" ContentType="application/vnd.openxmlformats-officedocument.presentationml.slide+xml"/>
  <Override PartName="/ppt/slides/slide1386.xml" ContentType="application/vnd.openxmlformats-officedocument.presentationml.slide+xml"/>
  <Override PartName="/ppt/slides/slide1387.xml" ContentType="application/vnd.openxmlformats-officedocument.presentationml.slide+xml"/>
  <Override PartName="/ppt/slides/slide1388.xml" ContentType="application/vnd.openxmlformats-officedocument.presentationml.slide+xml"/>
  <Override PartName="/ppt/slides/slide1389.xml" ContentType="application/vnd.openxmlformats-officedocument.presentationml.slide+xml"/>
  <Override PartName="/ppt/slides/slide1390.xml" ContentType="application/vnd.openxmlformats-officedocument.presentationml.slide+xml"/>
  <Override PartName="/ppt/slides/slide1391.xml" ContentType="application/vnd.openxmlformats-officedocument.presentationml.slide+xml"/>
  <Override PartName="/ppt/slides/slide1392.xml" ContentType="application/vnd.openxmlformats-officedocument.presentationml.slide+xml"/>
  <Override PartName="/ppt/slides/slide1393.xml" ContentType="application/vnd.openxmlformats-officedocument.presentationml.slide+xml"/>
  <Override PartName="/ppt/slides/slide1394.xml" ContentType="application/vnd.openxmlformats-officedocument.presentationml.slide+xml"/>
  <Override PartName="/ppt/slides/slide1395.xml" ContentType="application/vnd.openxmlformats-officedocument.presentationml.slide+xml"/>
  <Override PartName="/ppt/slides/slide1396.xml" ContentType="application/vnd.openxmlformats-officedocument.presentationml.slide+xml"/>
  <Override PartName="/ppt/slides/slide1397.xml" ContentType="application/vnd.openxmlformats-officedocument.presentationml.slide+xml"/>
  <Override PartName="/ppt/slides/slide1398.xml" ContentType="application/vnd.openxmlformats-officedocument.presentationml.slide+xml"/>
  <Override PartName="/ppt/slides/slide1399.xml" ContentType="application/vnd.openxmlformats-officedocument.presentationml.slide+xml"/>
  <Override PartName="/ppt/slides/slide1400.xml" ContentType="application/vnd.openxmlformats-officedocument.presentationml.slide+xml"/>
  <Override PartName="/ppt/slides/slide1401.xml" ContentType="application/vnd.openxmlformats-officedocument.presentationml.slide+xml"/>
  <Override PartName="/ppt/slides/slide1402.xml" ContentType="application/vnd.openxmlformats-officedocument.presentationml.slide+xml"/>
  <Override PartName="/ppt/slides/slide1403.xml" ContentType="application/vnd.openxmlformats-officedocument.presentationml.slide+xml"/>
  <Override PartName="/ppt/slides/slide1404.xml" ContentType="application/vnd.openxmlformats-officedocument.presentationml.slide+xml"/>
  <Override PartName="/ppt/slides/slide1405.xml" ContentType="application/vnd.openxmlformats-officedocument.presentationml.slide+xml"/>
  <Override PartName="/ppt/slides/slide1406.xml" ContentType="application/vnd.openxmlformats-officedocument.presentationml.slide+xml"/>
  <Override PartName="/ppt/slides/slide1407.xml" ContentType="application/vnd.openxmlformats-officedocument.presentationml.slide+xml"/>
  <Override PartName="/ppt/slides/slide1408.xml" ContentType="application/vnd.openxmlformats-officedocument.presentationml.slide+xml"/>
  <Override PartName="/ppt/slides/slide1409.xml" ContentType="application/vnd.openxmlformats-officedocument.presentationml.slide+xml"/>
  <Override PartName="/ppt/slides/slide1410.xml" ContentType="application/vnd.openxmlformats-officedocument.presentationml.slide+xml"/>
  <Override PartName="/ppt/slides/slide1411.xml" ContentType="application/vnd.openxmlformats-officedocument.presentationml.slide+xml"/>
  <Override PartName="/ppt/slides/slide1412.xml" ContentType="application/vnd.openxmlformats-officedocument.presentationml.slide+xml"/>
  <Override PartName="/ppt/slides/slide1413.xml" ContentType="application/vnd.openxmlformats-officedocument.presentationml.slide+xml"/>
  <Override PartName="/ppt/slides/slide1414.xml" ContentType="application/vnd.openxmlformats-officedocument.presentationml.slide+xml"/>
  <Override PartName="/ppt/slides/slide1415.xml" ContentType="application/vnd.openxmlformats-officedocument.presentationml.slide+xml"/>
  <Override PartName="/ppt/slides/slide1416.xml" ContentType="application/vnd.openxmlformats-officedocument.presentationml.slide+xml"/>
  <Override PartName="/ppt/slides/slide1417.xml" ContentType="application/vnd.openxmlformats-officedocument.presentationml.slide+xml"/>
  <Override PartName="/ppt/slides/slide1418.xml" ContentType="application/vnd.openxmlformats-officedocument.presentationml.slide+xml"/>
  <Override PartName="/ppt/slides/slide1419.xml" ContentType="application/vnd.openxmlformats-officedocument.presentationml.slide+xml"/>
  <Override PartName="/ppt/slides/slide1420.xml" ContentType="application/vnd.openxmlformats-officedocument.presentationml.slide+xml"/>
  <Override PartName="/ppt/slides/slide1421.xml" ContentType="application/vnd.openxmlformats-officedocument.presentationml.slide+xml"/>
  <Override PartName="/ppt/slides/slide1422.xml" ContentType="application/vnd.openxmlformats-officedocument.presentationml.slide+xml"/>
  <Override PartName="/ppt/slides/slide1423.xml" ContentType="application/vnd.openxmlformats-officedocument.presentationml.slide+xml"/>
  <Override PartName="/ppt/slides/slide1424.xml" ContentType="application/vnd.openxmlformats-officedocument.presentationml.slide+xml"/>
  <Override PartName="/ppt/slides/slide1425.xml" ContentType="application/vnd.openxmlformats-officedocument.presentationml.slide+xml"/>
  <Override PartName="/ppt/slides/slide1426.xml" ContentType="application/vnd.openxmlformats-officedocument.presentationml.slide+xml"/>
  <Override PartName="/ppt/slides/slide1427.xml" ContentType="application/vnd.openxmlformats-officedocument.presentationml.slide+xml"/>
  <Override PartName="/ppt/slides/slide1428.xml" ContentType="application/vnd.openxmlformats-officedocument.presentationml.slide+xml"/>
  <Override PartName="/ppt/slides/slide1429.xml" ContentType="application/vnd.openxmlformats-officedocument.presentationml.slide+xml"/>
  <Override PartName="/ppt/slides/slide1430.xml" ContentType="application/vnd.openxmlformats-officedocument.presentationml.slide+xml"/>
  <Override PartName="/ppt/slides/slide1431.xml" ContentType="application/vnd.openxmlformats-officedocument.presentationml.slide+xml"/>
  <Override PartName="/ppt/slides/slide1432.xml" ContentType="application/vnd.openxmlformats-officedocument.presentationml.slide+xml"/>
  <Override PartName="/ppt/slides/slide1433.xml" ContentType="application/vnd.openxmlformats-officedocument.presentationml.slide+xml"/>
  <Override PartName="/ppt/slides/slide1434.xml" ContentType="application/vnd.openxmlformats-officedocument.presentationml.slide+xml"/>
  <Override PartName="/ppt/slides/slide1435.xml" ContentType="application/vnd.openxmlformats-officedocument.presentationml.slide+xml"/>
  <Override PartName="/ppt/slides/slide1436.xml" ContentType="application/vnd.openxmlformats-officedocument.presentationml.slide+xml"/>
  <Override PartName="/ppt/slides/slide1437.xml" ContentType="application/vnd.openxmlformats-officedocument.presentationml.slide+xml"/>
  <Override PartName="/ppt/slides/slide1438.xml" ContentType="application/vnd.openxmlformats-officedocument.presentationml.slide+xml"/>
  <Override PartName="/ppt/slides/slide1439.xml" ContentType="application/vnd.openxmlformats-officedocument.presentationml.slide+xml"/>
  <Override PartName="/ppt/slides/slide1440.xml" ContentType="application/vnd.openxmlformats-officedocument.presentationml.slide+xml"/>
  <Override PartName="/ppt/slides/slide1441.xml" ContentType="application/vnd.openxmlformats-officedocument.presentationml.slide+xml"/>
  <Override PartName="/ppt/slides/slide1442.xml" ContentType="application/vnd.openxmlformats-officedocument.presentationml.slide+xml"/>
  <Override PartName="/ppt/slides/slide1443.xml" ContentType="application/vnd.openxmlformats-officedocument.presentationml.slide+xml"/>
  <Override PartName="/ppt/slides/slide1444.xml" ContentType="application/vnd.openxmlformats-officedocument.presentationml.slide+xml"/>
  <Override PartName="/ppt/slides/slide1445.xml" ContentType="application/vnd.openxmlformats-officedocument.presentationml.slide+xml"/>
  <Override PartName="/ppt/slides/slide1446.xml" ContentType="application/vnd.openxmlformats-officedocument.presentationml.slide+xml"/>
  <Override PartName="/ppt/slides/slide1447.xml" ContentType="application/vnd.openxmlformats-officedocument.presentationml.slide+xml"/>
  <Override PartName="/ppt/slides/slide1448.xml" ContentType="application/vnd.openxmlformats-officedocument.presentationml.slide+xml"/>
  <Override PartName="/ppt/slides/slide1449.xml" ContentType="application/vnd.openxmlformats-officedocument.presentationml.slide+xml"/>
  <Override PartName="/ppt/slides/slide1450.xml" ContentType="application/vnd.openxmlformats-officedocument.presentationml.slide+xml"/>
  <Override PartName="/ppt/slides/slide1451.xml" ContentType="application/vnd.openxmlformats-officedocument.presentationml.slide+xml"/>
  <Override PartName="/ppt/slides/slide1452.xml" ContentType="application/vnd.openxmlformats-officedocument.presentationml.slide+xml"/>
  <Override PartName="/ppt/slides/slide1453.xml" ContentType="application/vnd.openxmlformats-officedocument.presentationml.slide+xml"/>
  <Override PartName="/ppt/slides/slide1454.xml" ContentType="application/vnd.openxmlformats-officedocument.presentationml.slide+xml"/>
  <Override PartName="/ppt/slides/slide1455.xml" ContentType="application/vnd.openxmlformats-officedocument.presentationml.slide+xml"/>
  <Override PartName="/ppt/slides/slide1456.xml" ContentType="application/vnd.openxmlformats-officedocument.presentationml.slide+xml"/>
  <Override PartName="/ppt/slides/slide1457.xml" ContentType="application/vnd.openxmlformats-officedocument.presentationml.slide+xml"/>
  <Override PartName="/ppt/slides/slide1458.xml" ContentType="application/vnd.openxmlformats-officedocument.presentationml.slide+xml"/>
  <Override PartName="/ppt/slides/slide1459.xml" ContentType="application/vnd.openxmlformats-officedocument.presentationml.slide+xml"/>
  <Override PartName="/ppt/slides/slide1460.xml" ContentType="application/vnd.openxmlformats-officedocument.presentationml.slide+xml"/>
  <Override PartName="/ppt/slides/slide1461.xml" ContentType="application/vnd.openxmlformats-officedocument.presentationml.slide+xml"/>
  <Override PartName="/ppt/slides/slide1462.xml" ContentType="application/vnd.openxmlformats-officedocument.presentationml.slide+xml"/>
  <Override PartName="/ppt/slides/slide1463.xml" ContentType="application/vnd.openxmlformats-officedocument.presentationml.slide+xml"/>
  <Override PartName="/ppt/slides/slide1464.xml" ContentType="application/vnd.openxmlformats-officedocument.presentationml.slide+xml"/>
  <Override PartName="/ppt/slides/slide1465.xml" ContentType="application/vnd.openxmlformats-officedocument.presentationml.slide+xml"/>
  <Override PartName="/ppt/slides/slide1466.xml" ContentType="application/vnd.openxmlformats-officedocument.presentationml.slide+xml"/>
  <Override PartName="/ppt/slides/slide1467.xml" ContentType="application/vnd.openxmlformats-officedocument.presentationml.slide+xml"/>
  <Override PartName="/ppt/slides/slide1468.xml" ContentType="application/vnd.openxmlformats-officedocument.presentationml.slide+xml"/>
  <Override PartName="/ppt/slides/slide1469.xml" ContentType="application/vnd.openxmlformats-officedocument.presentationml.slide+xml"/>
  <Override PartName="/ppt/slides/slide1470.xml" ContentType="application/vnd.openxmlformats-officedocument.presentationml.slide+xml"/>
  <Override PartName="/ppt/slides/slide1471.xml" ContentType="application/vnd.openxmlformats-officedocument.presentationml.slide+xml"/>
  <Override PartName="/ppt/slides/slide1472.xml" ContentType="application/vnd.openxmlformats-officedocument.presentationml.slide+xml"/>
  <Override PartName="/ppt/slides/slide1473.xml" ContentType="application/vnd.openxmlformats-officedocument.presentationml.slide+xml"/>
  <Override PartName="/ppt/slides/slide1474.xml" ContentType="application/vnd.openxmlformats-officedocument.presentationml.slide+xml"/>
  <Override PartName="/ppt/slides/slide1475.xml" ContentType="application/vnd.openxmlformats-officedocument.presentationml.slide+xml"/>
  <Override PartName="/ppt/slides/slide1476.xml" ContentType="application/vnd.openxmlformats-officedocument.presentationml.slide+xml"/>
  <Override PartName="/ppt/slides/slide1477.xml" ContentType="application/vnd.openxmlformats-officedocument.presentationml.slide+xml"/>
  <Override PartName="/ppt/slides/slide1478.xml" ContentType="application/vnd.openxmlformats-officedocument.presentationml.slide+xml"/>
  <Override PartName="/ppt/slides/slide1479.xml" ContentType="application/vnd.openxmlformats-officedocument.presentationml.slide+xml"/>
  <Override PartName="/ppt/slides/slide1480.xml" ContentType="application/vnd.openxmlformats-officedocument.presentationml.slide+xml"/>
  <Override PartName="/ppt/slides/slide1481.xml" ContentType="application/vnd.openxmlformats-officedocument.presentationml.slide+xml"/>
  <Override PartName="/ppt/slides/slide1482.xml" ContentType="application/vnd.openxmlformats-officedocument.presentationml.slide+xml"/>
  <Override PartName="/ppt/slides/slide1483.xml" ContentType="application/vnd.openxmlformats-officedocument.presentationml.slide+xml"/>
  <Override PartName="/ppt/slides/slide1484.xml" ContentType="application/vnd.openxmlformats-officedocument.presentationml.slide+xml"/>
  <Override PartName="/ppt/slides/slide1485.xml" ContentType="application/vnd.openxmlformats-officedocument.presentationml.slide+xml"/>
  <Override PartName="/ppt/slides/slide1486.xml" ContentType="application/vnd.openxmlformats-officedocument.presentationml.slide+xml"/>
  <Override PartName="/ppt/slides/slide1487.xml" ContentType="application/vnd.openxmlformats-officedocument.presentationml.slide+xml"/>
  <Override PartName="/ppt/slides/slide1488.xml" ContentType="application/vnd.openxmlformats-officedocument.presentationml.slide+xml"/>
  <Override PartName="/ppt/slides/slide1489.xml" ContentType="application/vnd.openxmlformats-officedocument.presentationml.slide+xml"/>
  <Override PartName="/ppt/slides/slide1490.xml" ContentType="application/vnd.openxmlformats-officedocument.presentationml.slide+xml"/>
  <Override PartName="/ppt/slides/slide1491.xml" ContentType="application/vnd.openxmlformats-officedocument.presentationml.slide+xml"/>
  <Override PartName="/ppt/slides/slide1492.xml" ContentType="application/vnd.openxmlformats-officedocument.presentationml.slide+xml"/>
  <Override PartName="/ppt/slides/slide1493.xml" ContentType="application/vnd.openxmlformats-officedocument.presentationml.slide+xml"/>
  <Override PartName="/ppt/slides/slide1494.xml" ContentType="application/vnd.openxmlformats-officedocument.presentationml.slide+xml"/>
  <Override PartName="/ppt/slides/slide1495.xml" ContentType="application/vnd.openxmlformats-officedocument.presentationml.slide+xml"/>
  <Override PartName="/ppt/slides/slide1496.xml" ContentType="application/vnd.openxmlformats-officedocument.presentationml.slide+xml"/>
  <Override PartName="/ppt/slides/slide1497.xml" ContentType="application/vnd.openxmlformats-officedocument.presentationml.slide+xml"/>
  <Override PartName="/ppt/slides/slide1498.xml" ContentType="application/vnd.openxmlformats-officedocument.presentationml.slide+xml"/>
  <Override PartName="/ppt/slides/slide1499.xml" ContentType="application/vnd.openxmlformats-officedocument.presentationml.slide+xml"/>
  <Override PartName="/ppt/slides/slide1500.xml" ContentType="application/vnd.openxmlformats-officedocument.presentationml.slide+xml"/>
  <Override PartName="/ppt/slides/slide1501.xml" ContentType="application/vnd.openxmlformats-officedocument.presentationml.slide+xml"/>
  <Override PartName="/ppt/slides/slide1502.xml" ContentType="application/vnd.openxmlformats-officedocument.presentationml.slide+xml"/>
  <Override PartName="/ppt/slides/slide1503.xml" ContentType="application/vnd.openxmlformats-officedocument.presentationml.slide+xml"/>
  <Override PartName="/ppt/slides/slide1504.xml" ContentType="application/vnd.openxmlformats-officedocument.presentationml.slide+xml"/>
  <Override PartName="/ppt/slides/slide1505.xml" ContentType="application/vnd.openxmlformats-officedocument.presentationml.slide+xml"/>
  <Override PartName="/ppt/slides/slide1506.xml" ContentType="application/vnd.openxmlformats-officedocument.presentationml.slide+xml"/>
  <Override PartName="/ppt/slides/slide1507.xml" ContentType="application/vnd.openxmlformats-officedocument.presentationml.slide+xml"/>
  <Override PartName="/ppt/slides/slide1508.xml" ContentType="application/vnd.openxmlformats-officedocument.presentationml.slide+xml"/>
  <Override PartName="/ppt/slides/slide1509.xml" ContentType="application/vnd.openxmlformats-officedocument.presentationml.slide+xml"/>
  <Override PartName="/ppt/slides/slide1510.xml" ContentType="application/vnd.openxmlformats-officedocument.presentationml.slide+xml"/>
  <Override PartName="/ppt/slides/slide1511.xml" ContentType="application/vnd.openxmlformats-officedocument.presentationml.slide+xml"/>
  <Override PartName="/ppt/slides/slide1512.xml" ContentType="application/vnd.openxmlformats-officedocument.presentationml.slide+xml"/>
  <Override PartName="/ppt/slides/slide1513.xml" ContentType="application/vnd.openxmlformats-officedocument.presentationml.slide+xml"/>
  <Override PartName="/ppt/slides/slide1514.xml" ContentType="application/vnd.openxmlformats-officedocument.presentationml.slide+xml"/>
  <Override PartName="/ppt/slides/slide1515.xml" ContentType="application/vnd.openxmlformats-officedocument.presentationml.slide+xml"/>
  <Override PartName="/ppt/slides/slide1516.xml" ContentType="application/vnd.openxmlformats-officedocument.presentationml.slide+xml"/>
  <Override PartName="/ppt/slides/slide1517.xml" ContentType="application/vnd.openxmlformats-officedocument.presentationml.slide+xml"/>
  <Override PartName="/ppt/slides/slide1518.xml" ContentType="application/vnd.openxmlformats-officedocument.presentationml.slide+xml"/>
  <Override PartName="/ppt/slides/slide1519.xml" ContentType="application/vnd.openxmlformats-officedocument.presentationml.slide+xml"/>
  <Override PartName="/ppt/slides/slide1520.xml" ContentType="application/vnd.openxmlformats-officedocument.presentationml.slide+xml"/>
  <Override PartName="/ppt/slides/slide1521.xml" ContentType="application/vnd.openxmlformats-officedocument.presentationml.slide+xml"/>
  <Override PartName="/ppt/slides/slide1522.xml" ContentType="application/vnd.openxmlformats-officedocument.presentationml.slide+xml"/>
  <Override PartName="/ppt/slides/slide1523.xml" ContentType="application/vnd.openxmlformats-officedocument.presentationml.slide+xml"/>
  <Override PartName="/ppt/slides/slide1524.xml" ContentType="application/vnd.openxmlformats-officedocument.presentationml.slide+xml"/>
  <Override PartName="/ppt/slides/slide1525.xml" ContentType="application/vnd.openxmlformats-officedocument.presentationml.slide+xml"/>
  <Override PartName="/ppt/slides/slide1526.xml" ContentType="application/vnd.openxmlformats-officedocument.presentationml.slide+xml"/>
  <Override PartName="/ppt/slides/slide1527.xml" ContentType="application/vnd.openxmlformats-officedocument.presentationml.slide+xml"/>
  <Override PartName="/ppt/slides/slide1528.xml" ContentType="application/vnd.openxmlformats-officedocument.presentationml.slide+xml"/>
  <Override PartName="/ppt/slides/slide1529.xml" ContentType="application/vnd.openxmlformats-officedocument.presentationml.slide+xml"/>
  <Override PartName="/ppt/slides/slide1530.xml" ContentType="application/vnd.openxmlformats-officedocument.presentationml.slide+xml"/>
  <Override PartName="/ppt/slides/slide1531.xml" ContentType="application/vnd.openxmlformats-officedocument.presentationml.slide+xml"/>
  <Override PartName="/ppt/slides/slide1532.xml" ContentType="application/vnd.openxmlformats-officedocument.presentationml.slide+xml"/>
  <Override PartName="/ppt/slides/slide1533.xml" ContentType="application/vnd.openxmlformats-officedocument.presentationml.slide+xml"/>
  <Override PartName="/ppt/slides/slide1534.xml" ContentType="application/vnd.openxmlformats-officedocument.presentationml.slide+xml"/>
  <Override PartName="/ppt/slides/slide1535.xml" ContentType="application/vnd.openxmlformats-officedocument.presentationml.slide+xml"/>
  <Override PartName="/ppt/slides/slide1536.xml" ContentType="application/vnd.openxmlformats-officedocument.presentationml.slide+xml"/>
  <Override PartName="/ppt/slides/slide1537.xml" ContentType="application/vnd.openxmlformats-officedocument.presentationml.slide+xml"/>
  <Override PartName="/ppt/slides/slide1538.xml" ContentType="application/vnd.openxmlformats-officedocument.presentationml.slide+xml"/>
  <Override PartName="/ppt/slides/slide1539.xml" ContentType="application/vnd.openxmlformats-officedocument.presentationml.slide+xml"/>
  <Override PartName="/ppt/slides/slide1540.xml" ContentType="application/vnd.openxmlformats-officedocument.presentationml.slide+xml"/>
  <Override PartName="/ppt/slides/slide1541.xml" ContentType="application/vnd.openxmlformats-officedocument.presentationml.slide+xml"/>
  <Override PartName="/ppt/slides/slide1542.xml" ContentType="application/vnd.openxmlformats-officedocument.presentationml.slide+xml"/>
  <Override PartName="/ppt/slides/slide1543.xml" ContentType="application/vnd.openxmlformats-officedocument.presentationml.slide+xml"/>
  <Override PartName="/ppt/slides/slide1544.xml" ContentType="application/vnd.openxmlformats-officedocument.presentationml.slide+xml"/>
  <Override PartName="/ppt/slides/slide1545.xml" ContentType="application/vnd.openxmlformats-officedocument.presentationml.slide+xml"/>
  <Override PartName="/ppt/slides/slide1546.xml" ContentType="application/vnd.openxmlformats-officedocument.presentationml.slide+xml"/>
  <Override PartName="/ppt/slides/slide1547.xml" ContentType="application/vnd.openxmlformats-officedocument.presentationml.slide+xml"/>
  <Override PartName="/ppt/slides/slide1548.xml" ContentType="application/vnd.openxmlformats-officedocument.presentationml.slide+xml"/>
  <Override PartName="/ppt/slides/slide1549.xml" ContentType="application/vnd.openxmlformats-officedocument.presentationml.slide+xml"/>
  <Override PartName="/ppt/slides/slide1550.xml" ContentType="application/vnd.openxmlformats-officedocument.presentationml.slide+xml"/>
  <Override PartName="/ppt/slides/slide1551.xml" ContentType="application/vnd.openxmlformats-officedocument.presentationml.slide+xml"/>
  <Override PartName="/ppt/slides/slide1552.xml" ContentType="application/vnd.openxmlformats-officedocument.presentationml.slide+xml"/>
  <Override PartName="/ppt/slides/slide1553.xml" ContentType="application/vnd.openxmlformats-officedocument.presentationml.slide+xml"/>
  <Override PartName="/ppt/slides/slide1554.xml" ContentType="application/vnd.openxmlformats-officedocument.presentationml.slide+xml"/>
  <Override PartName="/ppt/slides/slide1555.xml" ContentType="application/vnd.openxmlformats-officedocument.presentationml.slide+xml"/>
  <Override PartName="/ppt/slides/slide1556.xml" ContentType="application/vnd.openxmlformats-officedocument.presentationml.slide+xml"/>
  <Override PartName="/ppt/slides/slide1557.xml" ContentType="application/vnd.openxmlformats-officedocument.presentationml.slide+xml"/>
  <Override PartName="/ppt/slides/slide1558.xml" ContentType="application/vnd.openxmlformats-officedocument.presentationml.slide+xml"/>
  <Override PartName="/ppt/slides/slide1559.xml" ContentType="application/vnd.openxmlformats-officedocument.presentationml.slide+xml"/>
  <Override PartName="/ppt/slides/slide1560.xml" ContentType="application/vnd.openxmlformats-officedocument.presentationml.slide+xml"/>
  <Override PartName="/ppt/slides/slide1561.xml" ContentType="application/vnd.openxmlformats-officedocument.presentationml.slide+xml"/>
  <Override PartName="/ppt/slides/slide1562.xml" ContentType="application/vnd.openxmlformats-officedocument.presentationml.slide+xml"/>
  <Override PartName="/ppt/slides/slide1563.xml" ContentType="application/vnd.openxmlformats-officedocument.presentationml.slide+xml"/>
  <Override PartName="/ppt/slides/slide1564.xml" ContentType="application/vnd.openxmlformats-officedocument.presentationml.slide+xml"/>
  <Override PartName="/ppt/slides/slide1565.xml" ContentType="application/vnd.openxmlformats-officedocument.presentationml.slide+xml"/>
  <Override PartName="/ppt/slides/slide1566.xml" ContentType="application/vnd.openxmlformats-officedocument.presentationml.slide+xml"/>
  <Override PartName="/ppt/slides/slide1567.xml" ContentType="application/vnd.openxmlformats-officedocument.presentationml.slide+xml"/>
  <Override PartName="/ppt/slides/slide1568.xml" ContentType="application/vnd.openxmlformats-officedocument.presentationml.slide+xml"/>
  <Override PartName="/ppt/slides/slide1569.xml" ContentType="application/vnd.openxmlformats-officedocument.presentationml.slide+xml"/>
  <Override PartName="/ppt/slides/slide1570.xml" ContentType="application/vnd.openxmlformats-officedocument.presentationml.slide+xml"/>
  <Override PartName="/ppt/slides/slide1571.xml" ContentType="application/vnd.openxmlformats-officedocument.presentationml.slide+xml"/>
  <Override PartName="/ppt/slides/slide1572.xml" ContentType="application/vnd.openxmlformats-officedocument.presentationml.slide+xml"/>
  <Override PartName="/ppt/slides/slide1573.xml" ContentType="application/vnd.openxmlformats-officedocument.presentationml.slide+xml"/>
  <Override PartName="/ppt/slides/slide1574.xml" ContentType="application/vnd.openxmlformats-officedocument.presentationml.slide+xml"/>
  <Override PartName="/ppt/slides/slide1575.xml" ContentType="application/vnd.openxmlformats-officedocument.presentationml.slide+xml"/>
  <Override PartName="/ppt/slides/slide1576.xml" ContentType="application/vnd.openxmlformats-officedocument.presentationml.slide+xml"/>
  <Override PartName="/ppt/slides/slide1577.xml" ContentType="application/vnd.openxmlformats-officedocument.presentationml.slide+xml"/>
  <Override PartName="/ppt/slides/slide1578.xml" ContentType="application/vnd.openxmlformats-officedocument.presentationml.slide+xml"/>
  <Override PartName="/ppt/slides/slide1579.xml" ContentType="application/vnd.openxmlformats-officedocument.presentationml.slide+xml"/>
  <Override PartName="/ppt/slides/slide1580.xml" ContentType="application/vnd.openxmlformats-officedocument.presentationml.slide+xml"/>
  <Override PartName="/ppt/slides/slide1581.xml" ContentType="application/vnd.openxmlformats-officedocument.presentationml.slide+xml"/>
  <Override PartName="/ppt/slides/slide1582.xml" ContentType="application/vnd.openxmlformats-officedocument.presentationml.slide+xml"/>
  <Override PartName="/ppt/slides/slide1583.xml" ContentType="application/vnd.openxmlformats-officedocument.presentationml.slide+xml"/>
  <Override PartName="/ppt/slides/slide1584.xml" ContentType="application/vnd.openxmlformats-officedocument.presentationml.slide+xml"/>
  <Override PartName="/ppt/slides/slide1585.xml" ContentType="application/vnd.openxmlformats-officedocument.presentationml.slide+xml"/>
  <Override PartName="/ppt/slides/slide1586.xml" ContentType="application/vnd.openxmlformats-officedocument.presentationml.slide+xml"/>
  <Override PartName="/ppt/slides/slide1587.xml" ContentType="application/vnd.openxmlformats-officedocument.presentationml.slide+xml"/>
  <Override PartName="/ppt/slides/slide1588.xml" ContentType="application/vnd.openxmlformats-officedocument.presentationml.slide+xml"/>
  <Override PartName="/ppt/slides/slide1589.xml" ContentType="application/vnd.openxmlformats-officedocument.presentationml.slide+xml"/>
  <Override PartName="/ppt/slides/slide1590.xml" ContentType="application/vnd.openxmlformats-officedocument.presentationml.slide+xml"/>
  <Override PartName="/ppt/slides/slide1591.xml" ContentType="application/vnd.openxmlformats-officedocument.presentationml.slide+xml"/>
  <Override PartName="/ppt/slides/slide1592.xml" ContentType="application/vnd.openxmlformats-officedocument.presentationml.slide+xml"/>
  <Override PartName="/ppt/slides/slide1593.xml" ContentType="application/vnd.openxmlformats-officedocument.presentationml.slide+xml"/>
  <Override PartName="/ppt/slides/slide1594.xml" ContentType="application/vnd.openxmlformats-officedocument.presentationml.slide+xml"/>
  <Override PartName="/ppt/slides/slide1595.xml" ContentType="application/vnd.openxmlformats-officedocument.presentationml.slide+xml"/>
  <Override PartName="/ppt/slides/slide1596.xml" ContentType="application/vnd.openxmlformats-officedocument.presentationml.slide+xml"/>
  <Override PartName="/ppt/slides/slide1597.xml" ContentType="application/vnd.openxmlformats-officedocument.presentationml.slide+xml"/>
  <Override PartName="/ppt/slides/slide1598.xml" ContentType="application/vnd.openxmlformats-officedocument.presentationml.slide+xml"/>
  <Override PartName="/ppt/slides/slide1599.xml" ContentType="application/vnd.openxmlformats-officedocument.presentationml.slide+xml"/>
  <Override PartName="/ppt/slides/slide1600.xml" ContentType="application/vnd.openxmlformats-officedocument.presentationml.slide+xml"/>
  <Override PartName="/ppt/slides/slide1601.xml" ContentType="application/vnd.openxmlformats-officedocument.presentationml.slide+xml"/>
  <Override PartName="/ppt/slides/slide1602.xml" ContentType="application/vnd.openxmlformats-officedocument.presentationml.slide+xml"/>
  <Override PartName="/ppt/slides/slide1603.xml" ContentType="application/vnd.openxmlformats-officedocument.presentationml.slide+xml"/>
  <Override PartName="/ppt/slides/slide1604.xml" ContentType="application/vnd.openxmlformats-officedocument.presentationml.slide+xml"/>
  <Override PartName="/ppt/slides/slide1605.xml" ContentType="application/vnd.openxmlformats-officedocument.presentationml.slide+xml"/>
  <Override PartName="/ppt/slides/slide1606.xml" ContentType="application/vnd.openxmlformats-officedocument.presentationml.slide+xml"/>
  <Override PartName="/ppt/slides/slide1607.xml" ContentType="application/vnd.openxmlformats-officedocument.presentationml.slide+xml"/>
  <Override PartName="/ppt/slides/slide1608.xml" ContentType="application/vnd.openxmlformats-officedocument.presentationml.slide+xml"/>
  <Override PartName="/ppt/slides/slide1609.xml" ContentType="application/vnd.openxmlformats-officedocument.presentationml.slide+xml"/>
  <Override PartName="/ppt/slides/slide1610.xml" ContentType="application/vnd.openxmlformats-officedocument.presentationml.slide+xml"/>
  <Override PartName="/ppt/slides/slide1611.xml" ContentType="application/vnd.openxmlformats-officedocument.presentationml.slide+xml"/>
  <Override PartName="/ppt/slides/slide1612.xml" ContentType="application/vnd.openxmlformats-officedocument.presentationml.slide+xml"/>
  <Override PartName="/ppt/slides/slide1613.xml" ContentType="application/vnd.openxmlformats-officedocument.presentationml.slide+xml"/>
  <Override PartName="/ppt/slides/slide1614.xml" ContentType="application/vnd.openxmlformats-officedocument.presentationml.slide+xml"/>
  <Override PartName="/ppt/slides/slide1615.xml" ContentType="application/vnd.openxmlformats-officedocument.presentationml.slide+xml"/>
  <Override PartName="/ppt/slides/slide1616.xml" ContentType="application/vnd.openxmlformats-officedocument.presentationml.slide+xml"/>
  <Override PartName="/ppt/slides/slide1617.xml" ContentType="application/vnd.openxmlformats-officedocument.presentationml.slide+xml"/>
  <Override PartName="/ppt/slides/slide1618.xml" ContentType="application/vnd.openxmlformats-officedocument.presentationml.slide+xml"/>
  <Override PartName="/ppt/slides/slide1619.xml" ContentType="application/vnd.openxmlformats-officedocument.presentationml.slide+xml"/>
  <Override PartName="/ppt/slides/slide1620.xml" ContentType="application/vnd.openxmlformats-officedocument.presentationml.slide+xml"/>
  <Override PartName="/ppt/slides/slide1621.xml" ContentType="application/vnd.openxmlformats-officedocument.presentationml.slide+xml"/>
  <Override PartName="/ppt/slides/slide1622.xml" ContentType="application/vnd.openxmlformats-officedocument.presentationml.slide+xml"/>
  <Override PartName="/ppt/slides/slide1623.xml" ContentType="application/vnd.openxmlformats-officedocument.presentationml.slide+xml"/>
  <Override PartName="/ppt/slides/slide1624.xml" ContentType="application/vnd.openxmlformats-officedocument.presentationml.slide+xml"/>
  <Override PartName="/ppt/slides/slide1625.xml" ContentType="application/vnd.openxmlformats-officedocument.presentationml.slide+xml"/>
  <Override PartName="/ppt/slides/slide1626.xml" ContentType="application/vnd.openxmlformats-officedocument.presentationml.slide+xml"/>
  <Override PartName="/ppt/slides/slide1627.xml" ContentType="application/vnd.openxmlformats-officedocument.presentationml.slide+xml"/>
  <Override PartName="/ppt/slides/slide1628.xml" ContentType="application/vnd.openxmlformats-officedocument.presentationml.slide+xml"/>
  <Override PartName="/ppt/slides/slide1629.xml" ContentType="application/vnd.openxmlformats-officedocument.presentationml.slide+xml"/>
  <Override PartName="/ppt/slides/slide1630.xml" ContentType="application/vnd.openxmlformats-officedocument.presentationml.slide+xml"/>
  <Override PartName="/ppt/slides/slide1631.xml" ContentType="application/vnd.openxmlformats-officedocument.presentationml.slide+xml"/>
  <Override PartName="/ppt/slides/slide1632.xml" ContentType="application/vnd.openxmlformats-officedocument.presentationml.slide+xml"/>
  <Override PartName="/ppt/slides/slide1633.xml" ContentType="application/vnd.openxmlformats-officedocument.presentationml.slide+xml"/>
  <Override PartName="/ppt/slides/slide1634.xml" ContentType="application/vnd.openxmlformats-officedocument.presentationml.slide+xml"/>
  <Override PartName="/ppt/slides/slide1635.xml" ContentType="application/vnd.openxmlformats-officedocument.presentationml.slide+xml"/>
  <Override PartName="/ppt/slides/slide1636.xml" ContentType="application/vnd.openxmlformats-officedocument.presentationml.slide+xml"/>
  <Override PartName="/ppt/slides/slide1637.xml" ContentType="application/vnd.openxmlformats-officedocument.presentationml.slide+xml"/>
  <Override PartName="/ppt/slides/slide1638.xml" ContentType="application/vnd.openxmlformats-officedocument.presentationml.slide+xml"/>
  <Override PartName="/ppt/slides/slide1639.xml" ContentType="application/vnd.openxmlformats-officedocument.presentationml.slide+xml"/>
  <Override PartName="/ppt/slides/slide1640.xml" ContentType="application/vnd.openxmlformats-officedocument.presentationml.slide+xml"/>
  <Override PartName="/ppt/slides/slide1641.xml" ContentType="application/vnd.openxmlformats-officedocument.presentationml.slide+xml"/>
  <Override PartName="/ppt/slides/slide1642.xml" ContentType="application/vnd.openxmlformats-officedocument.presentationml.slide+xml"/>
  <Override PartName="/ppt/slides/slide1643.xml" ContentType="application/vnd.openxmlformats-officedocument.presentationml.slide+xml"/>
  <Override PartName="/ppt/slides/slide1644.xml" ContentType="application/vnd.openxmlformats-officedocument.presentationml.slide+xml"/>
  <Override PartName="/ppt/slides/slide1645.xml" ContentType="application/vnd.openxmlformats-officedocument.presentationml.slide+xml"/>
  <Override PartName="/ppt/slides/slide1646.xml" ContentType="application/vnd.openxmlformats-officedocument.presentationml.slide+xml"/>
  <Override PartName="/ppt/slides/slide1647.xml" ContentType="application/vnd.openxmlformats-officedocument.presentationml.slide+xml"/>
  <Override PartName="/ppt/slides/slide1648.xml" ContentType="application/vnd.openxmlformats-officedocument.presentationml.slide+xml"/>
  <Override PartName="/ppt/slides/slide1649.xml" ContentType="application/vnd.openxmlformats-officedocument.presentationml.slide+xml"/>
  <Override PartName="/ppt/slides/slide1650.xml" ContentType="application/vnd.openxmlformats-officedocument.presentationml.slide+xml"/>
  <Override PartName="/ppt/slides/slide1651.xml" ContentType="application/vnd.openxmlformats-officedocument.presentationml.slide+xml"/>
  <Override PartName="/ppt/slides/slide1652.xml" ContentType="application/vnd.openxmlformats-officedocument.presentationml.slide+xml"/>
  <Override PartName="/ppt/slides/slide1653.xml" ContentType="application/vnd.openxmlformats-officedocument.presentationml.slide+xml"/>
  <Override PartName="/ppt/slides/slide1654.xml" ContentType="application/vnd.openxmlformats-officedocument.presentationml.slide+xml"/>
  <Override PartName="/ppt/slides/slide1655.xml" ContentType="application/vnd.openxmlformats-officedocument.presentationml.slide+xml"/>
  <Override PartName="/ppt/slides/slide1656.xml" ContentType="application/vnd.openxmlformats-officedocument.presentationml.slide+xml"/>
  <Override PartName="/ppt/slides/slide1657.xml" ContentType="application/vnd.openxmlformats-officedocument.presentationml.slide+xml"/>
  <Override PartName="/ppt/slides/slide1658.xml" ContentType="application/vnd.openxmlformats-officedocument.presentationml.slide+xml"/>
  <Override PartName="/ppt/slides/slide1659.xml" ContentType="application/vnd.openxmlformats-officedocument.presentationml.slide+xml"/>
  <Override PartName="/ppt/slides/slide1660.xml" ContentType="application/vnd.openxmlformats-officedocument.presentationml.slide+xml"/>
  <Override PartName="/ppt/slides/slide1661.xml" ContentType="application/vnd.openxmlformats-officedocument.presentationml.slide+xml"/>
  <Override PartName="/ppt/slides/slide1662.xml" ContentType="application/vnd.openxmlformats-officedocument.presentationml.slide+xml"/>
  <Override PartName="/ppt/slides/slide1663.xml" ContentType="application/vnd.openxmlformats-officedocument.presentationml.slide+xml"/>
  <Override PartName="/ppt/slides/slide1664.xml" ContentType="application/vnd.openxmlformats-officedocument.presentationml.slide+xml"/>
  <Override PartName="/ppt/slides/slide1665.xml" ContentType="application/vnd.openxmlformats-officedocument.presentationml.slide+xml"/>
  <Override PartName="/ppt/slides/slide1666.xml" ContentType="application/vnd.openxmlformats-officedocument.presentationml.slide+xml"/>
  <Override PartName="/ppt/slides/slide1667.xml" ContentType="application/vnd.openxmlformats-officedocument.presentationml.slide+xml"/>
  <Override PartName="/ppt/slides/slide1668.xml" ContentType="application/vnd.openxmlformats-officedocument.presentationml.slide+xml"/>
  <Override PartName="/ppt/slides/slide1669.xml" ContentType="application/vnd.openxmlformats-officedocument.presentationml.slide+xml"/>
  <Override PartName="/ppt/slides/slide1670.xml" ContentType="application/vnd.openxmlformats-officedocument.presentationml.slide+xml"/>
  <Override PartName="/ppt/slides/slide1671.xml" ContentType="application/vnd.openxmlformats-officedocument.presentationml.slide+xml"/>
  <Override PartName="/ppt/slides/slide1672.xml" ContentType="application/vnd.openxmlformats-officedocument.presentationml.slide+xml"/>
  <Override PartName="/ppt/slides/slide1673.xml" ContentType="application/vnd.openxmlformats-officedocument.presentationml.slide+xml"/>
  <Override PartName="/ppt/slides/slide1674.xml" ContentType="application/vnd.openxmlformats-officedocument.presentationml.slide+xml"/>
  <Override PartName="/ppt/slides/slide1675.xml" ContentType="application/vnd.openxmlformats-officedocument.presentationml.slide+xml"/>
  <Override PartName="/ppt/slides/slide1676.xml" ContentType="application/vnd.openxmlformats-officedocument.presentationml.slide+xml"/>
  <Override PartName="/ppt/slides/slide1677.xml" ContentType="application/vnd.openxmlformats-officedocument.presentationml.slide+xml"/>
  <Override PartName="/ppt/slides/slide1678.xml" ContentType="application/vnd.openxmlformats-officedocument.presentationml.slide+xml"/>
  <Override PartName="/ppt/slides/slide1679.xml" ContentType="application/vnd.openxmlformats-officedocument.presentationml.slide+xml"/>
  <Override PartName="/ppt/slides/slide1680.xml" ContentType="application/vnd.openxmlformats-officedocument.presentationml.slide+xml"/>
  <Override PartName="/ppt/slides/slide1681.xml" ContentType="application/vnd.openxmlformats-officedocument.presentationml.slide+xml"/>
  <Override PartName="/ppt/slides/slide1682.xml" ContentType="application/vnd.openxmlformats-officedocument.presentationml.slide+xml"/>
  <Override PartName="/ppt/slides/slide1683.xml" ContentType="application/vnd.openxmlformats-officedocument.presentationml.slide+xml"/>
  <Override PartName="/ppt/slides/slide1684.xml" ContentType="application/vnd.openxmlformats-officedocument.presentationml.slide+xml"/>
  <Override PartName="/ppt/slides/slide1685.xml" ContentType="application/vnd.openxmlformats-officedocument.presentationml.slide+xml"/>
  <Override PartName="/ppt/slides/slide1686.xml" ContentType="application/vnd.openxmlformats-officedocument.presentationml.slide+xml"/>
  <Override PartName="/ppt/slides/slide1687.xml" ContentType="application/vnd.openxmlformats-officedocument.presentationml.slide+xml"/>
  <Override PartName="/ppt/slides/slide1688.xml" ContentType="application/vnd.openxmlformats-officedocument.presentationml.slide+xml"/>
  <Override PartName="/ppt/slides/slide1689.xml" ContentType="application/vnd.openxmlformats-officedocument.presentationml.slide+xml"/>
  <Override PartName="/ppt/slides/slide1690.xml" ContentType="application/vnd.openxmlformats-officedocument.presentationml.slide+xml"/>
  <Override PartName="/ppt/slides/slide1691.xml" ContentType="application/vnd.openxmlformats-officedocument.presentationml.slide+xml"/>
  <Override PartName="/ppt/slides/slide1692.xml" ContentType="application/vnd.openxmlformats-officedocument.presentationml.slide+xml"/>
  <Override PartName="/ppt/slides/slide1693.xml" ContentType="application/vnd.openxmlformats-officedocument.presentationml.slide+xml"/>
  <Override PartName="/ppt/slides/slide1694.xml" ContentType="application/vnd.openxmlformats-officedocument.presentationml.slide+xml"/>
  <Override PartName="/ppt/slides/slide1695.xml" ContentType="application/vnd.openxmlformats-officedocument.presentationml.slide+xml"/>
  <Override PartName="/ppt/slides/slide1696.xml" ContentType="application/vnd.openxmlformats-officedocument.presentationml.slide+xml"/>
  <Override PartName="/ppt/slides/slide1697.xml" ContentType="application/vnd.openxmlformats-officedocument.presentationml.slide+xml"/>
  <Override PartName="/ppt/slides/slide1698.xml" ContentType="application/vnd.openxmlformats-officedocument.presentationml.slide+xml"/>
  <Override PartName="/ppt/slides/slide1699.xml" ContentType="application/vnd.openxmlformats-officedocument.presentationml.slide+xml"/>
  <Override PartName="/ppt/slides/slide1700.xml" ContentType="application/vnd.openxmlformats-officedocument.presentationml.slide+xml"/>
  <Override PartName="/ppt/slides/slide1701.xml" ContentType="application/vnd.openxmlformats-officedocument.presentationml.slide+xml"/>
  <Override PartName="/ppt/slides/slide1702.xml" ContentType="application/vnd.openxmlformats-officedocument.presentationml.slide+xml"/>
  <Override PartName="/ppt/slides/slide1703.xml" ContentType="application/vnd.openxmlformats-officedocument.presentationml.slide+xml"/>
  <Override PartName="/ppt/slides/slide1704.xml" ContentType="application/vnd.openxmlformats-officedocument.presentationml.slide+xml"/>
  <Override PartName="/ppt/slides/slide1705.xml" ContentType="application/vnd.openxmlformats-officedocument.presentationml.slide+xml"/>
  <Override PartName="/ppt/slides/slide1706.xml" ContentType="application/vnd.openxmlformats-officedocument.presentationml.slide+xml"/>
  <Override PartName="/ppt/slides/slide1707.xml" ContentType="application/vnd.openxmlformats-officedocument.presentationml.slide+xml"/>
  <Override PartName="/ppt/slides/slide1708.xml" ContentType="application/vnd.openxmlformats-officedocument.presentationml.slide+xml"/>
  <Override PartName="/ppt/slides/slide1709.xml" ContentType="application/vnd.openxmlformats-officedocument.presentationml.slide+xml"/>
  <Override PartName="/ppt/slides/slide1710.xml" ContentType="application/vnd.openxmlformats-officedocument.presentationml.slide+xml"/>
  <Override PartName="/ppt/slides/slide1711.xml" ContentType="application/vnd.openxmlformats-officedocument.presentationml.slide+xml"/>
  <Override PartName="/ppt/slides/slide1712.xml" ContentType="application/vnd.openxmlformats-officedocument.presentationml.slide+xml"/>
  <Override PartName="/ppt/slides/slide1713.xml" ContentType="application/vnd.openxmlformats-officedocument.presentationml.slide+xml"/>
  <Override PartName="/ppt/slides/slide1714.xml" ContentType="application/vnd.openxmlformats-officedocument.presentationml.slide+xml"/>
  <Override PartName="/ppt/slides/slide1715.xml" ContentType="application/vnd.openxmlformats-officedocument.presentationml.slide+xml"/>
  <Override PartName="/ppt/slides/slide1716.xml" ContentType="application/vnd.openxmlformats-officedocument.presentationml.slide+xml"/>
  <Override PartName="/ppt/slides/slide1717.xml" ContentType="application/vnd.openxmlformats-officedocument.presentationml.slide+xml"/>
  <Override PartName="/ppt/slides/slide1718.xml" ContentType="application/vnd.openxmlformats-officedocument.presentationml.slide+xml"/>
  <Override PartName="/ppt/slides/slide1719.xml" ContentType="application/vnd.openxmlformats-officedocument.presentationml.slide+xml"/>
  <Override PartName="/ppt/slides/slide1720.xml" ContentType="application/vnd.openxmlformats-officedocument.presentationml.slide+xml"/>
  <Override PartName="/ppt/slides/slide1721.xml" ContentType="application/vnd.openxmlformats-officedocument.presentationml.slide+xml"/>
  <Override PartName="/ppt/slides/slide1722.xml" ContentType="application/vnd.openxmlformats-officedocument.presentationml.slide+xml"/>
  <Override PartName="/ppt/slides/slide1723.xml" ContentType="application/vnd.openxmlformats-officedocument.presentationml.slide+xml"/>
  <Override PartName="/ppt/slides/slide1724.xml" ContentType="application/vnd.openxmlformats-officedocument.presentationml.slide+xml"/>
  <Override PartName="/ppt/slides/slide1725.xml" ContentType="application/vnd.openxmlformats-officedocument.presentationml.slide+xml"/>
  <Override PartName="/ppt/slides/slide1726.xml" ContentType="application/vnd.openxmlformats-officedocument.presentationml.slide+xml"/>
  <Override PartName="/ppt/slides/slide1727.xml" ContentType="application/vnd.openxmlformats-officedocument.presentationml.slide+xml"/>
  <Override PartName="/ppt/slides/slide1728.xml" ContentType="application/vnd.openxmlformats-officedocument.presentationml.slide+xml"/>
  <Override PartName="/ppt/slides/slide1729.xml" ContentType="application/vnd.openxmlformats-officedocument.presentationml.slide+xml"/>
  <Override PartName="/ppt/slides/slide1730.xml" ContentType="application/vnd.openxmlformats-officedocument.presentationml.slide+xml"/>
  <Override PartName="/ppt/slides/slide1731.xml" ContentType="application/vnd.openxmlformats-officedocument.presentationml.slide+xml"/>
  <Override PartName="/ppt/slides/slide1732.xml" ContentType="application/vnd.openxmlformats-officedocument.presentationml.slide+xml"/>
  <Override PartName="/ppt/slides/slide1733.xml" ContentType="application/vnd.openxmlformats-officedocument.presentationml.slide+xml"/>
  <Override PartName="/ppt/slides/slide1734.xml" ContentType="application/vnd.openxmlformats-officedocument.presentationml.slide+xml"/>
  <Override PartName="/ppt/slides/slide1735.xml" ContentType="application/vnd.openxmlformats-officedocument.presentationml.slide+xml"/>
  <Override PartName="/ppt/slides/slide1736.xml" ContentType="application/vnd.openxmlformats-officedocument.presentationml.slide+xml"/>
  <Override PartName="/ppt/slides/slide1737.xml" ContentType="application/vnd.openxmlformats-officedocument.presentationml.slide+xml"/>
  <Override PartName="/ppt/slides/slide1738.xml" ContentType="application/vnd.openxmlformats-officedocument.presentationml.slide+xml"/>
  <Override PartName="/ppt/slides/slide1739.xml" ContentType="application/vnd.openxmlformats-officedocument.presentationml.slide+xml"/>
  <Override PartName="/ppt/slides/slide1740.xml" ContentType="application/vnd.openxmlformats-officedocument.presentationml.slide+xml"/>
  <Override PartName="/ppt/slides/slide1741.xml" ContentType="application/vnd.openxmlformats-officedocument.presentationml.slide+xml"/>
  <Override PartName="/ppt/slides/slide1742.xml" ContentType="application/vnd.openxmlformats-officedocument.presentationml.slide+xml"/>
  <Override PartName="/ppt/slides/slide1743.xml" ContentType="application/vnd.openxmlformats-officedocument.presentationml.slide+xml"/>
  <Override PartName="/ppt/slides/slide1744.xml" ContentType="application/vnd.openxmlformats-officedocument.presentationml.slide+xml"/>
  <Override PartName="/ppt/slides/slide1745.xml" ContentType="application/vnd.openxmlformats-officedocument.presentationml.slide+xml"/>
  <Override PartName="/ppt/slides/slide1746.xml" ContentType="application/vnd.openxmlformats-officedocument.presentationml.slide+xml"/>
  <Override PartName="/ppt/slides/slide1747.xml" ContentType="application/vnd.openxmlformats-officedocument.presentationml.slide+xml"/>
  <Override PartName="/ppt/slides/slide1748.xml" ContentType="application/vnd.openxmlformats-officedocument.presentationml.slide+xml"/>
  <Override PartName="/ppt/slides/slide1749.xml" ContentType="application/vnd.openxmlformats-officedocument.presentationml.slide+xml"/>
  <Override PartName="/ppt/slides/slide1750.xml" ContentType="application/vnd.openxmlformats-officedocument.presentationml.slide+xml"/>
  <Override PartName="/ppt/slides/slide1751.xml" ContentType="application/vnd.openxmlformats-officedocument.presentationml.slide+xml"/>
  <Override PartName="/ppt/slides/slide1752.xml" ContentType="application/vnd.openxmlformats-officedocument.presentationml.slide+xml"/>
  <Override PartName="/ppt/slides/slide1753.xml" ContentType="application/vnd.openxmlformats-officedocument.presentationml.slide+xml"/>
  <Override PartName="/ppt/slides/slide1754.xml" ContentType="application/vnd.openxmlformats-officedocument.presentationml.slide+xml"/>
  <Override PartName="/ppt/slides/slide1755.xml" ContentType="application/vnd.openxmlformats-officedocument.presentationml.slide+xml"/>
  <Override PartName="/ppt/slides/slide1756.xml" ContentType="application/vnd.openxmlformats-officedocument.presentationml.slide+xml"/>
  <Override PartName="/ppt/slides/slide1757.xml" ContentType="application/vnd.openxmlformats-officedocument.presentationml.slide+xml"/>
  <Override PartName="/ppt/slides/slide1758.xml" ContentType="application/vnd.openxmlformats-officedocument.presentationml.slide+xml"/>
  <Override PartName="/ppt/slides/slide1759.xml" ContentType="application/vnd.openxmlformats-officedocument.presentationml.slide+xml"/>
  <Override PartName="/ppt/slides/slide1760.xml" ContentType="application/vnd.openxmlformats-officedocument.presentationml.slide+xml"/>
  <Override PartName="/ppt/slides/slide1761.xml" ContentType="application/vnd.openxmlformats-officedocument.presentationml.slide+xml"/>
  <Override PartName="/ppt/slides/slide1762.xml" ContentType="application/vnd.openxmlformats-officedocument.presentationml.slide+xml"/>
  <Override PartName="/ppt/slides/slide1763.xml" ContentType="application/vnd.openxmlformats-officedocument.presentationml.slide+xml"/>
  <Override PartName="/ppt/slides/slide1764.xml" ContentType="application/vnd.openxmlformats-officedocument.presentationml.slide+xml"/>
  <Override PartName="/ppt/slides/slide1765.xml" ContentType="application/vnd.openxmlformats-officedocument.presentationml.slide+xml"/>
  <Override PartName="/ppt/slides/slide1766.xml" ContentType="application/vnd.openxmlformats-officedocument.presentationml.slide+xml"/>
  <Override PartName="/ppt/slides/slide1767.xml" ContentType="application/vnd.openxmlformats-officedocument.presentationml.slide+xml"/>
  <Override PartName="/ppt/slides/slide1768.xml" ContentType="application/vnd.openxmlformats-officedocument.presentationml.slide+xml"/>
  <Override PartName="/ppt/slides/slide1769.xml" ContentType="application/vnd.openxmlformats-officedocument.presentationml.slide+xml"/>
  <Override PartName="/ppt/slides/slide1770.xml" ContentType="application/vnd.openxmlformats-officedocument.presentationml.slide+xml"/>
  <Override PartName="/ppt/slides/slide1771.xml" ContentType="application/vnd.openxmlformats-officedocument.presentationml.slide+xml"/>
  <Override PartName="/ppt/slides/slide17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theme/themeOverride73.xml" ContentType="application/vnd.openxmlformats-officedocument.themeOverride+xml"/>
  <Override PartName="/ppt/theme/themeOverride74.xml" ContentType="application/vnd.openxmlformats-officedocument.themeOverride+xml"/>
  <Override PartName="/ppt/theme/themeOverride75.xml" ContentType="application/vnd.openxmlformats-officedocument.themeOverride+xml"/>
  <Override PartName="/ppt/theme/themeOverride76.xml" ContentType="application/vnd.openxmlformats-officedocument.themeOverride+xml"/>
  <Override PartName="/ppt/theme/themeOverride77.xml" ContentType="application/vnd.openxmlformats-officedocument.themeOverride+xml"/>
  <Override PartName="/ppt/theme/themeOverride78.xml" ContentType="application/vnd.openxmlformats-officedocument.themeOverride+xml"/>
  <Override PartName="/ppt/theme/themeOverride79.xml" ContentType="application/vnd.openxmlformats-officedocument.themeOverride+xml"/>
  <Override PartName="/ppt/theme/themeOverride80.xml" ContentType="application/vnd.openxmlformats-officedocument.themeOverride+xml"/>
  <Override PartName="/ppt/theme/themeOverride81.xml" ContentType="application/vnd.openxmlformats-officedocument.themeOverride+xml"/>
  <Override PartName="/ppt/theme/themeOverride82.xml" ContentType="application/vnd.openxmlformats-officedocument.themeOverride+xml"/>
  <Override PartName="/ppt/theme/themeOverride83.xml" ContentType="application/vnd.openxmlformats-officedocument.themeOverride+xml"/>
  <Override PartName="/ppt/theme/themeOverride84.xml" ContentType="application/vnd.openxmlformats-officedocument.themeOverride+xml"/>
  <Override PartName="/ppt/theme/themeOverride85.xml" ContentType="application/vnd.openxmlformats-officedocument.themeOverride+xml"/>
  <Override PartName="/ppt/theme/themeOverride86.xml" ContentType="application/vnd.openxmlformats-officedocument.themeOverride+xml"/>
  <Override PartName="/ppt/theme/themeOverride87.xml" ContentType="application/vnd.openxmlformats-officedocument.themeOverride+xml"/>
  <Override PartName="/ppt/theme/themeOverride88.xml" ContentType="application/vnd.openxmlformats-officedocument.themeOverride+xml"/>
  <Override PartName="/ppt/theme/themeOverride89.xml" ContentType="application/vnd.openxmlformats-officedocument.themeOverride+xml"/>
  <Override PartName="/ppt/theme/themeOverride90.xml" ContentType="application/vnd.openxmlformats-officedocument.themeOverride+xml"/>
  <Override PartName="/ppt/theme/themeOverride91.xml" ContentType="application/vnd.openxmlformats-officedocument.themeOverride+xml"/>
  <Override PartName="/ppt/theme/themeOverride92.xml" ContentType="application/vnd.openxmlformats-officedocument.themeOverride+xml"/>
  <Override PartName="/ppt/theme/themeOverride93.xml" ContentType="application/vnd.openxmlformats-officedocument.themeOverride+xml"/>
  <Override PartName="/ppt/theme/themeOverride94.xml" ContentType="application/vnd.openxmlformats-officedocument.themeOverride+xml"/>
  <Override PartName="/ppt/theme/themeOverride95.xml" ContentType="application/vnd.openxmlformats-officedocument.themeOverride+xml"/>
  <Override PartName="/ppt/theme/themeOverride96.xml" ContentType="application/vnd.openxmlformats-officedocument.themeOverride+xml"/>
  <Override PartName="/ppt/theme/themeOverride97.xml" ContentType="application/vnd.openxmlformats-officedocument.themeOverride+xml"/>
  <Override PartName="/ppt/theme/themeOverride98.xml" ContentType="application/vnd.openxmlformats-officedocument.themeOverride+xml"/>
  <Override PartName="/ppt/theme/themeOverride99.xml" ContentType="application/vnd.openxmlformats-officedocument.themeOverride+xml"/>
  <Override PartName="/ppt/theme/themeOverride100.xml" ContentType="application/vnd.openxmlformats-officedocument.themeOverride+xml"/>
  <Override PartName="/ppt/theme/themeOverride101.xml" ContentType="application/vnd.openxmlformats-officedocument.themeOverride+xml"/>
  <Override PartName="/ppt/theme/themeOverride102.xml" ContentType="application/vnd.openxmlformats-officedocument.themeOverride+xml"/>
  <Override PartName="/ppt/theme/themeOverride103.xml" ContentType="application/vnd.openxmlformats-officedocument.themeOverride+xml"/>
  <Override PartName="/ppt/theme/themeOverride104.xml" ContentType="application/vnd.openxmlformats-officedocument.themeOverride+xml"/>
  <Override PartName="/ppt/theme/themeOverride105.xml" ContentType="application/vnd.openxmlformats-officedocument.themeOverride+xml"/>
  <Override PartName="/ppt/theme/themeOverride106.xml" ContentType="application/vnd.openxmlformats-officedocument.themeOverride+xml"/>
  <Override PartName="/ppt/theme/themeOverride107.xml" ContentType="application/vnd.openxmlformats-officedocument.themeOverride+xml"/>
  <Override PartName="/ppt/theme/themeOverride108.xml" ContentType="application/vnd.openxmlformats-officedocument.themeOverride+xml"/>
  <Override PartName="/ppt/theme/themeOverride109.xml" ContentType="application/vnd.openxmlformats-officedocument.themeOverride+xml"/>
  <Override PartName="/ppt/theme/themeOverride110.xml" ContentType="application/vnd.openxmlformats-officedocument.themeOverride+xml"/>
  <Override PartName="/ppt/theme/themeOverride111.xml" ContentType="application/vnd.openxmlformats-officedocument.themeOverride+xml"/>
  <Override PartName="/ppt/theme/themeOverride112.xml" ContentType="application/vnd.openxmlformats-officedocument.themeOverride+xml"/>
  <Override PartName="/ppt/theme/themeOverride113.xml" ContentType="application/vnd.openxmlformats-officedocument.themeOverride+xml"/>
  <Override PartName="/ppt/theme/themeOverride114.xml" ContentType="application/vnd.openxmlformats-officedocument.themeOverride+xml"/>
  <Override PartName="/ppt/theme/themeOverride115.xml" ContentType="application/vnd.openxmlformats-officedocument.themeOverride+xml"/>
  <Override PartName="/ppt/theme/themeOverride116.xml" ContentType="application/vnd.openxmlformats-officedocument.themeOverride+xml"/>
  <Override PartName="/ppt/theme/themeOverride117.xml" ContentType="application/vnd.openxmlformats-officedocument.themeOverride+xml"/>
  <Override PartName="/ppt/theme/themeOverride118.xml" ContentType="application/vnd.openxmlformats-officedocument.themeOverride+xml"/>
  <Override PartName="/ppt/theme/themeOverride119.xml" ContentType="application/vnd.openxmlformats-officedocument.themeOverride+xml"/>
  <Override PartName="/ppt/theme/themeOverride120.xml" ContentType="application/vnd.openxmlformats-officedocument.themeOverride+xml"/>
  <Override PartName="/ppt/theme/themeOverride121.xml" ContentType="application/vnd.openxmlformats-officedocument.themeOverride+xml"/>
  <Override PartName="/ppt/theme/themeOverride122.xml" ContentType="application/vnd.openxmlformats-officedocument.themeOverride+xml"/>
  <Override PartName="/ppt/theme/themeOverride123.xml" ContentType="application/vnd.openxmlformats-officedocument.themeOverride+xml"/>
  <Override PartName="/ppt/theme/themeOverride124.xml" ContentType="application/vnd.openxmlformats-officedocument.themeOverride+xml"/>
  <Override PartName="/ppt/theme/themeOverride125.xml" ContentType="application/vnd.openxmlformats-officedocument.themeOverride+xml"/>
  <Override PartName="/ppt/theme/themeOverride126.xml" ContentType="application/vnd.openxmlformats-officedocument.themeOverride+xml"/>
  <Override PartName="/ppt/theme/themeOverride127.xml" ContentType="application/vnd.openxmlformats-officedocument.themeOverride+xml"/>
  <Override PartName="/ppt/theme/themeOverride128.xml" ContentType="application/vnd.openxmlformats-officedocument.themeOverride+xml"/>
  <Override PartName="/ppt/theme/themeOverride129.xml" ContentType="application/vnd.openxmlformats-officedocument.themeOverride+xml"/>
  <Override PartName="/ppt/theme/themeOverride130.xml" ContentType="application/vnd.openxmlformats-officedocument.themeOverride+xml"/>
  <Override PartName="/ppt/theme/themeOverride131.xml" ContentType="application/vnd.openxmlformats-officedocument.themeOverride+xml"/>
  <Override PartName="/ppt/theme/themeOverride132.xml" ContentType="application/vnd.openxmlformats-officedocument.themeOverride+xml"/>
  <Override PartName="/ppt/theme/themeOverride133.xml" ContentType="application/vnd.openxmlformats-officedocument.themeOverride+xml"/>
  <Override PartName="/ppt/theme/themeOverride134.xml" ContentType="application/vnd.openxmlformats-officedocument.themeOverride+xml"/>
  <Override PartName="/ppt/theme/themeOverride135.xml" ContentType="application/vnd.openxmlformats-officedocument.themeOverride+xml"/>
  <Override PartName="/ppt/theme/themeOverride136.xml" ContentType="application/vnd.openxmlformats-officedocument.themeOverride+xml"/>
  <Override PartName="/ppt/theme/themeOverride137.xml" ContentType="application/vnd.openxmlformats-officedocument.themeOverride+xml"/>
  <Override PartName="/ppt/theme/themeOverride138.xml" ContentType="application/vnd.openxmlformats-officedocument.themeOverride+xml"/>
  <Override PartName="/ppt/theme/themeOverride139.xml" ContentType="application/vnd.openxmlformats-officedocument.themeOverride+xml"/>
  <Override PartName="/ppt/theme/themeOverride140.xml" ContentType="application/vnd.openxmlformats-officedocument.themeOverride+xml"/>
  <Override PartName="/ppt/theme/themeOverride141.xml" ContentType="application/vnd.openxmlformats-officedocument.themeOverride+xml"/>
  <Override PartName="/ppt/theme/themeOverride142.xml" ContentType="application/vnd.openxmlformats-officedocument.themeOverride+xml"/>
  <Override PartName="/ppt/theme/themeOverride143.xml" ContentType="application/vnd.openxmlformats-officedocument.themeOverride+xml"/>
  <Override PartName="/ppt/theme/themeOverride144.xml" ContentType="application/vnd.openxmlformats-officedocument.themeOverride+xml"/>
  <Override PartName="/ppt/theme/themeOverride145.xml" ContentType="application/vnd.openxmlformats-officedocument.themeOverride+xml"/>
  <Override PartName="/ppt/theme/themeOverride146.xml" ContentType="application/vnd.openxmlformats-officedocument.themeOverride+xml"/>
  <Override PartName="/ppt/theme/themeOverride147.xml" ContentType="application/vnd.openxmlformats-officedocument.themeOverride+xml"/>
  <Override PartName="/ppt/theme/themeOverride148.xml" ContentType="application/vnd.openxmlformats-officedocument.themeOverride+xml"/>
  <Override PartName="/ppt/theme/themeOverride149.xml" ContentType="application/vnd.openxmlformats-officedocument.themeOverride+xml"/>
  <Override PartName="/ppt/theme/themeOverride150.xml" ContentType="application/vnd.openxmlformats-officedocument.themeOverride+xml"/>
  <Override PartName="/ppt/theme/themeOverride151.xml" ContentType="application/vnd.openxmlformats-officedocument.themeOverride+xml"/>
  <Override PartName="/ppt/theme/themeOverride152.xml" ContentType="application/vnd.openxmlformats-officedocument.themeOverride+xml"/>
  <Override PartName="/ppt/theme/themeOverride153.xml" ContentType="application/vnd.openxmlformats-officedocument.themeOverride+xml"/>
  <Override PartName="/ppt/theme/themeOverride154.xml" ContentType="application/vnd.openxmlformats-officedocument.themeOverride+xml"/>
  <Override PartName="/ppt/theme/themeOverride155.xml" ContentType="application/vnd.openxmlformats-officedocument.themeOverride+xml"/>
  <Override PartName="/ppt/theme/themeOverride156.xml" ContentType="application/vnd.openxmlformats-officedocument.themeOverride+xml"/>
  <Override PartName="/ppt/theme/themeOverride157.xml" ContentType="application/vnd.openxmlformats-officedocument.themeOverride+xml"/>
  <Override PartName="/ppt/theme/themeOverride158.xml" ContentType="application/vnd.openxmlformats-officedocument.themeOverride+xml"/>
  <Override PartName="/ppt/theme/themeOverride159.xml" ContentType="application/vnd.openxmlformats-officedocument.themeOverride+xml"/>
  <Override PartName="/ppt/theme/themeOverride160.xml" ContentType="application/vnd.openxmlformats-officedocument.themeOverride+xml"/>
  <Override PartName="/ppt/theme/themeOverride161.xml" ContentType="application/vnd.openxmlformats-officedocument.themeOverride+xml"/>
  <Override PartName="/ppt/theme/themeOverride162.xml" ContentType="application/vnd.openxmlformats-officedocument.themeOverride+xml"/>
  <Override PartName="/ppt/theme/themeOverride163.xml" ContentType="application/vnd.openxmlformats-officedocument.themeOverride+xml"/>
  <Override PartName="/ppt/theme/themeOverride164.xml" ContentType="application/vnd.openxmlformats-officedocument.themeOverride+xml"/>
  <Override PartName="/ppt/theme/themeOverride165.xml" ContentType="application/vnd.openxmlformats-officedocument.themeOverride+xml"/>
  <Override PartName="/ppt/theme/themeOverride166.xml" ContentType="application/vnd.openxmlformats-officedocument.themeOverride+xml"/>
  <Override PartName="/ppt/theme/themeOverride167.xml" ContentType="application/vnd.openxmlformats-officedocument.themeOverride+xml"/>
  <Override PartName="/ppt/theme/themeOverride168.xml" ContentType="application/vnd.openxmlformats-officedocument.themeOverride+xml"/>
  <Override PartName="/ppt/theme/themeOverride169.xml" ContentType="application/vnd.openxmlformats-officedocument.themeOverride+xml"/>
  <Override PartName="/ppt/theme/themeOverride170.xml" ContentType="application/vnd.openxmlformats-officedocument.themeOverride+xml"/>
  <Override PartName="/ppt/theme/themeOverride171.xml" ContentType="application/vnd.openxmlformats-officedocument.themeOverride+xml"/>
  <Override PartName="/ppt/theme/themeOverride172.xml" ContentType="application/vnd.openxmlformats-officedocument.themeOverride+xml"/>
  <Override PartName="/ppt/theme/themeOverride173.xml" ContentType="application/vnd.openxmlformats-officedocument.themeOverride+xml"/>
  <Override PartName="/ppt/theme/themeOverride174.xml" ContentType="application/vnd.openxmlformats-officedocument.themeOverride+xml"/>
  <Override PartName="/ppt/theme/themeOverride175.xml" ContentType="application/vnd.openxmlformats-officedocument.themeOverride+xml"/>
  <Override PartName="/ppt/theme/themeOverride176.xml" ContentType="application/vnd.openxmlformats-officedocument.themeOverride+xml"/>
  <Override PartName="/ppt/theme/themeOverride177.xml" ContentType="application/vnd.openxmlformats-officedocument.themeOverride+xml"/>
  <Override PartName="/ppt/theme/themeOverride178.xml" ContentType="application/vnd.openxmlformats-officedocument.themeOverride+xml"/>
  <Override PartName="/ppt/theme/themeOverride179.xml" ContentType="application/vnd.openxmlformats-officedocument.themeOverride+xml"/>
  <Override PartName="/ppt/theme/themeOverride180.xml" ContentType="application/vnd.openxmlformats-officedocument.themeOverride+xml"/>
  <Override PartName="/ppt/theme/themeOverride181.xml" ContentType="application/vnd.openxmlformats-officedocument.themeOverride+xml"/>
  <Override PartName="/ppt/theme/themeOverride182.xml" ContentType="application/vnd.openxmlformats-officedocument.themeOverride+xml"/>
  <Override PartName="/ppt/theme/themeOverride183.xml" ContentType="application/vnd.openxmlformats-officedocument.themeOverride+xml"/>
  <Override PartName="/ppt/theme/themeOverride184.xml" ContentType="application/vnd.openxmlformats-officedocument.themeOverride+xml"/>
  <Override PartName="/ppt/theme/themeOverride185.xml" ContentType="application/vnd.openxmlformats-officedocument.themeOverride+xml"/>
  <Override PartName="/ppt/theme/themeOverride186.xml" ContentType="application/vnd.openxmlformats-officedocument.themeOverride+xml"/>
  <Override PartName="/ppt/theme/themeOverride187.xml" ContentType="application/vnd.openxmlformats-officedocument.themeOverride+xml"/>
  <Override PartName="/ppt/theme/themeOverride188.xml" ContentType="application/vnd.openxmlformats-officedocument.themeOverride+xml"/>
  <Override PartName="/ppt/theme/themeOverride189.xml" ContentType="application/vnd.openxmlformats-officedocument.themeOverride+xml"/>
  <Override PartName="/ppt/theme/themeOverride190.xml" ContentType="application/vnd.openxmlformats-officedocument.themeOverride+xml"/>
  <Override PartName="/ppt/theme/themeOverride191.xml" ContentType="application/vnd.openxmlformats-officedocument.themeOverride+xml"/>
  <Override PartName="/ppt/theme/themeOverride192.xml" ContentType="application/vnd.openxmlformats-officedocument.themeOverride+xml"/>
  <Override PartName="/ppt/theme/themeOverride193.xml" ContentType="application/vnd.openxmlformats-officedocument.themeOverride+xml"/>
  <Override PartName="/ppt/theme/themeOverride194.xml" ContentType="application/vnd.openxmlformats-officedocument.themeOverride+xml"/>
  <Override PartName="/ppt/theme/themeOverride195.xml" ContentType="application/vnd.openxmlformats-officedocument.themeOverride+xml"/>
  <Override PartName="/ppt/theme/themeOverride196.xml" ContentType="application/vnd.openxmlformats-officedocument.themeOverride+xml"/>
  <Override PartName="/ppt/theme/themeOverride197.xml" ContentType="application/vnd.openxmlformats-officedocument.themeOverride+xml"/>
  <Override PartName="/ppt/theme/themeOverride198.xml" ContentType="application/vnd.openxmlformats-officedocument.themeOverride+xml"/>
  <Override PartName="/ppt/theme/themeOverride199.xml" ContentType="application/vnd.openxmlformats-officedocument.themeOverride+xml"/>
  <Override PartName="/ppt/theme/themeOverride200.xml" ContentType="application/vnd.openxmlformats-officedocument.themeOverride+xml"/>
  <Override PartName="/ppt/theme/themeOverride201.xml" ContentType="application/vnd.openxmlformats-officedocument.themeOverride+xml"/>
  <Override PartName="/ppt/theme/themeOverride202.xml" ContentType="application/vnd.openxmlformats-officedocument.themeOverride+xml"/>
  <Override PartName="/ppt/theme/themeOverride203.xml" ContentType="application/vnd.openxmlformats-officedocument.themeOverride+xml"/>
  <Override PartName="/ppt/theme/themeOverride204.xml" ContentType="application/vnd.openxmlformats-officedocument.themeOverride+xml"/>
  <Override PartName="/ppt/theme/themeOverride205.xml" ContentType="application/vnd.openxmlformats-officedocument.themeOverride+xml"/>
  <Override PartName="/ppt/theme/themeOverride206.xml" ContentType="application/vnd.openxmlformats-officedocument.themeOverride+xml"/>
  <Override PartName="/ppt/theme/themeOverride207.xml" ContentType="application/vnd.openxmlformats-officedocument.themeOverride+xml"/>
  <Override PartName="/ppt/theme/themeOverride208.xml" ContentType="application/vnd.openxmlformats-officedocument.themeOverride+xml"/>
  <Override PartName="/ppt/theme/themeOverride209.xml" ContentType="application/vnd.openxmlformats-officedocument.themeOverride+xml"/>
  <Override PartName="/ppt/theme/themeOverride210.xml" ContentType="application/vnd.openxmlformats-officedocument.themeOverride+xml"/>
  <Override PartName="/ppt/theme/themeOverride211.xml" ContentType="application/vnd.openxmlformats-officedocument.themeOverride+xml"/>
  <Override PartName="/ppt/theme/themeOverride212.xml" ContentType="application/vnd.openxmlformats-officedocument.themeOverride+xml"/>
  <Override PartName="/ppt/theme/themeOverride213.xml" ContentType="application/vnd.openxmlformats-officedocument.themeOverride+xml"/>
  <Override PartName="/ppt/theme/themeOverride214.xml" ContentType="application/vnd.openxmlformats-officedocument.themeOverride+xml"/>
  <Override PartName="/ppt/theme/themeOverride215.xml" ContentType="application/vnd.openxmlformats-officedocument.themeOverride+xml"/>
  <Override PartName="/ppt/theme/themeOverride216.xml" ContentType="application/vnd.openxmlformats-officedocument.themeOverride+xml"/>
  <Override PartName="/ppt/theme/themeOverride217.xml" ContentType="application/vnd.openxmlformats-officedocument.themeOverride+xml"/>
  <Override PartName="/ppt/theme/themeOverride218.xml" ContentType="application/vnd.openxmlformats-officedocument.themeOverride+xml"/>
  <Override PartName="/ppt/theme/themeOverride219.xml" ContentType="application/vnd.openxmlformats-officedocument.themeOverride+xml"/>
  <Override PartName="/ppt/theme/themeOverride220.xml" ContentType="application/vnd.openxmlformats-officedocument.themeOverride+xml"/>
  <Override PartName="/ppt/theme/themeOverride221.xml" ContentType="application/vnd.openxmlformats-officedocument.themeOverride+xml"/>
  <Override PartName="/ppt/theme/themeOverride222.xml" ContentType="application/vnd.openxmlformats-officedocument.themeOverride+xml"/>
  <Override PartName="/ppt/theme/themeOverride223.xml" ContentType="application/vnd.openxmlformats-officedocument.themeOverride+xml"/>
  <Override PartName="/ppt/theme/themeOverride224.xml" ContentType="application/vnd.openxmlformats-officedocument.themeOverride+xml"/>
  <Override PartName="/ppt/theme/themeOverride225.xml" ContentType="application/vnd.openxmlformats-officedocument.themeOverride+xml"/>
  <Override PartName="/ppt/theme/themeOverride226.xml" ContentType="application/vnd.openxmlformats-officedocument.themeOverride+xml"/>
  <Override PartName="/ppt/theme/themeOverride227.xml" ContentType="application/vnd.openxmlformats-officedocument.themeOverride+xml"/>
  <Override PartName="/ppt/theme/themeOverride228.xml" ContentType="application/vnd.openxmlformats-officedocument.themeOverride+xml"/>
  <Override PartName="/ppt/theme/themeOverride229.xml" ContentType="application/vnd.openxmlformats-officedocument.themeOverride+xml"/>
  <Override PartName="/ppt/theme/themeOverride230.xml" ContentType="application/vnd.openxmlformats-officedocument.themeOverride+xml"/>
  <Override PartName="/ppt/theme/themeOverride231.xml" ContentType="application/vnd.openxmlformats-officedocument.themeOverride+xml"/>
  <Override PartName="/ppt/theme/themeOverride232.xml" ContentType="application/vnd.openxmlformats-officedocument.themeOverride+xml"/>
  <Override PartName="/ppt/theme/themeOverride233.xml" ContentType="application/vnd.openxmlformats-officedocument.themeOverride+xml"/>
  <Override PartName="/ppt/theme/themeOverride234.xml" ContentType="application/vnd.openxmlformats-officedocument.themeOverride+xml"/>
  <Override PartName="/ppt/theme/themeOverride235.xml" ContentType="application/vnd.openxmlformats-officedocument.themeOverride+xml"/>
  <Override PartName="/ppt/theme/themeOverride236.xml" ContentType="application/vnd.openxmlformats-officedocument.themeOverride+xml"/>
  <Override PartName="/ppt/theme/themeOverride237.xml" ContentType="application/vnd.openxmlformats-officedocument.themeOverride+xml"/>
  <Override PartName="/ppt/theme/themeOverride238.xml" ContentType="application/vnd.openxmlformats-officedocument.themeOverride+xml"/>
  <Override PartName="/ppt/theme/themeOverride239.xml" ContentType="application/vnd.openxmlformats-officedocument.themeOverride+xml"/>
  <Override PartName="/ppt/theme/themeOverride240.xml" ContentType="application/vnd.openxmlformats-officedocument.themeOverride+xml"/>
  <Override PartName="/ppt/theme/themeOverride241.xml" ContentType="application/vnd.openxmlformats-officedocument.themeOverride+xml"/>
  <Override PartName="/ppt/theme/themeOverride242.xml" ContentType="application/vnd.openxmlformats-officedocument.themeOverride+xml"/>
  <Override PartName="/ppt/theme/themeOverride243.xml" ContentType="application/vnd.openxmlformats-officedocument.themeOverride+xml"/>
  <Override PartName="/ppt/theme/themeOverride244.xml" ContentType="application/vnd.openxmlformats-officedocument.themeOverride+xml"/>
  <Override PartName="/ppt/theme/themeOverride245.xml" ContentType="application/vnd.openxmlformats-officedocument.themeOverride+xml"/>
  <Override PartName="/ppt/theme/themeOverride246.xml" ContentType="application/vnd.openxmlformats-officedocument.themeOverride+xml"/>
  <Override PartName="/ppt/theme/themeOverride247.xml" ContentType="application/vnd.openxmlformats-officedocument.themeOverride+xml"/>
  <Override PartName="/ppt/theme/themeOverride248.xml" ContentType="application/vnd.openxmlformats-officedocument.themeOverride+xml"/>
  <Override PartName="/ppt/theme/themeOverride249.xml" ContentType="application/vnd.openxmlformats-officedocument.themeOverride+xml"/>
  <Override PartName="/ppt/theme/themeOverride250.xml" ContentType="application/vnd.openxmlformats-officedocument.themeOverride+xml"/>
  <Override PartName="/ppt/theme/themeOverride251.xml" ContentType="application/vnd.openxmlformats-officedocument.themeOverride+xml"/>
  <Override PartName="/ppt/theme/themeOverride252.xml" ContentType="application/vnd.openxmlformats-officedocument.themeOverride+xml"/>
  <Override PartName="/ppt/theme/themeOverride253.xml" ContentType="application/vnd.openxmlformats-officedocument.themeOverride+xml"/>
  <Override PartName="/ppt/theme/themeOverride254.xml" ContentType="application/vnd.openxmlformats-officedocument.themeOverride+xml"/>
  <Override PartName="/ppt/theme/themeOverride255.xml" ContentType="application/vnd.openxmlformats-officedocument.themeOverride+xml"/>
  <Override PartName="/ppt/theme/themeOverride256.xml" ContentType="application/vnd.openxmlformats-officedocument.themeOverride+xml"/>
  <Override PartName="/ppt/theme/themeOverride257.xml" ContentType="application/vnd.openxmlformats-officedocument.themeOverride+xml"/>
  <Override PartName="/ppt/theme/themeOverride258.xml" ContentType="application/vnd.openxmlformats-officedocument.themeOverride+xml"/>
  <Override PartName="/ppt/theme/themeOverride259.xml" ContentType="application/vnd.openxmlformats-officedocument.themeOverride+xml"/>
  <Override PartName="/ppt/theme/themeOverride260.xml" ContentType="application/vnd.openxmlformats-officedocument.themeOverride+xml"/>
  <Override PartName="/ppt/theme/themeOverride261.xml" ContentType="application/vnd.openxmlformats-officedocument.themeOverride+xml"/>
  <Override PartName="/ppt/theme/themeOverride262.xml" ContentType="application/vnd.openxmlformats-officedocument.themeOverride+xml"/>
  <Override PartName="/ppt/theme/themeOverride263.xml" ContentType="application/vnd.openxmlformats-officedocument.themeOverride+xml"/>
  <Override PartName="/ppt/theme/themeOverride264.xml" ContentType="application/vnd.openxmlformats-officedocument.themeOverride+xml"/>
  <Override PartName="/ppt/theme/themeOverride265.xml" ContentType="application/vnd.openxmlformats-officedocument.themeOverride+xml"/>
  <Override PartName="/ppt/theme/themeOverride266.xml" ContentType="application/vnd.openxmlformats-officedocument.themeOverride+xml"/>
  <Override PartName="/ppt/theme/themeOverride267.xml" ContentType="application/vnd.openxmlformats-officedocument.themeOverride+xml"/>
  <Override PartName="/ppt/theme/themeOverride268.xml" ContentType="application/vnd.openxmlformats-officedocument.themeOverride+xml"/>
  <Override PartName="/ppt/theme/themeOverride269.xml" ContentType="application/vnd.openxmlformats-officedocument.themeOverride+xml"/>
  <Override PartName="/ppt/theme/themeOverride270.xml" ContentType="application/vnd.openxmlformats-officedocument.themeOverride+xml"/>
  <Override PartName="/ppt/theme/themeOverride271.xml" ContentType="application/vnd.openxmlformats-officedocument.themeOverride+xml"/>
  <Override PartName="/ppt/theme/themeOverride272.xml" ContentType="application/vnd.openxmlformats-officedocument.themeOverride+xml"/>
  <Override PartName="/ppt/theme/themeOverride273.xml" ContentType="application/vnd.openxmlformats-officedocument.themeOverride+xml"/>
  <Override PartName="/ppt/theme/themeOverride274.xml" ContentType="application/vnd.openxmlformats-officedocument.themeOverride+xml"/>
  <Override PartName="/ppt/theme/themeOverride275.xml" ContentType="application/vnd.openxmlformats-officedocument.themeOverride+xml"/>
  <Override PartName="/ppt/theme/themeOverride276.xml" ContentType="application/vnd.openxmlformats-officedocument.themeOverride+xml"/>
  <Override PartName="/ppt/theme/themeOverride277.xml" ContentType="application/vnd.openxmlformats-officedocument.themeOverride+xml"/>
  <Override PartName="/ppt/theme/themeOverride278.xml" ContentType="application/vnd.openxmlformats-officedocument.themeOverride+xml"/>
  <Override PartName="/ppt/theme/themeOverride279.xml" ContentType="application/vnd.openxmlformats-officedocument.themeOverride+xml"/>
  <Override PartName="/ppt/theme/themeOverride280.xml" ContentType="application/vnd.openxmlformats-officedocument.themeOverride+xml"/>
  <Override PartName="/ppt/theme/themeOverride281.xml" ContentType="application/vnd.openxmlformats-officedocument.themeOverride+xml"/>
  <Override PartName="/ppt/theme/themeOverride282.xml" ContentType="application/vnd.openxmlformats-officedocument.themeOverride+xml"/>
  <Override PartName="/ppt/theme/themeOverride283.xml" ContentType="application/vnd.openxmlformats-officedocument.themeOverride+xml"/>
  <Override PartName="/ppt/theme/themeOverride284.xml" ContentType="application/vnd.openxmlformats-officedocument.themeOverride+xml"/>
  <Override PartName="/ppt/theme/themeOverride285.xml" ContentType="application/vnd.openxmlformats-officedocument.themeOverride+xml"/>
  <Override PartName="/ppt/theme/themeOverride286.xml" ContentType="application/vnd.openxmlformats-officedocument.themeOverride+xml"/>
  <Override PartName="/ppt/theme/themeOverride287.xml" ContentType="application/vnd.openxmlformats-officedocument.themeOverride+xml"/>
  <Override PartName="/ppt/theme/themeOverride288.xml" ContentType="application/vnd.openxmlformats-officedocument.themeOverride+xml"/>
  <Override PartName="/ppt/theme/themeOverride289.xml" ContentType="application/vnd.openxmlformats-officedocument.themeOverride+xml"/>
  <Override PartName="/ppt/theme/themeOverride290.xml" ContentType="application/vnd.openxmlformats-officedocument.themeOverride+xml"/>
  <Override PartName="/ppt/theme/themeOverride291.xml" ContentType="application/vnd.openxmlformats-officedocument.themeOverride+xml"/>
  <Override PartName="/ppt/theme/themeOverride292.xml" ContentType="application/vnd.openxmlformats-officedocument.themeOverride+xml"/>
  <Override PartName="/ppt/theme/themeOverride293.xml" ContentType="application/vnd.openxmlformats-officedocument.themeOverride+xml"/>
  <Override PartName="/ppt/theme/themeOverride294.xml" ContentType="application/vnd.openxmlformats-officedocument.themeOverride+xml"/>
  <Override PartName="/ppt/theme/themeOverride295.xml" ContentType="application/vnd.openxmlformats-officedocument.themeOverride+xml"/>
  <Override PartName="/ppt/theme/themeOverride296.xml" ContentType="application/vnd.openxmlformats-officedocument.themeOverride+xml"/>
  <Override PartName="/ppt/theme/themeOverride297.xml" ContentType="application/vnd.openxmlformats-officedocument.themeOverride+xml"/>
  <Override PartName="/ppt/theme/themeOverride298.xml" ContentType="application/vnd.openxmlformats-officedocument.themeOverride+xml"/>
  <Override PartName="/ppt/theme/themeOverride299.xml" ContentType="application/vnd.openxmlformats-officedocument.themeOverride+xml"/>
  <Override PartName="/ppt/theme/themeOverride300.xml" ContentType="application/vnd.openxmlformats-officedocument.themeOverride+xml"/>
  <Override PartName="/ppt/theme/themeOverride301.xml" ContentType="application/vnd.openxmlformats-officedocument.themeOverride+xml"/>
  <Override PartName="/ppt/theme/themeOverride302.xml" ContentType="application/vnd.openxmlformats-officedocument.themeOverride+xml"/>
  <Override PartName="/ppt/theme/themeOverride303.xml" ContentType="application/vnd.openxmlformats-officedocument.themeOverride+xml"/>
  <Override PartName="/ppt/theme/themeOverride304.xml" ContentType="application/vnd.openxmlformats-officedocument.themeOverride+xml"/>
  <Override PartName="/ppt/theme/themeOverride305.xml" ContentType="application/vnd.openxmlformats-officedocument.themeOverride+xml"/>
  <Override PartName="/ppt/theme/themeOverride306.xml" ContentType="application/vnd.openxmlformats-officedocument.themeOverride+xml"/>
  <Override PartName="/ppt/theme/themeOverride307.xml" ContentType="application/vnd.openxmlformats-officedocument.themeOverride+xml"/>
  <Override PartName="/ppt/theme/themeOverride308.xml" ContentType="application/vnd.openxmlformats-officedocument.themeOverride+xml"/>
  <Override PartName="/ppt/theme/themeOverride309.xml" ContentType="application/vnd.openxmlformats-officedocument.themeOverride+xml"/>
  <Override PartName="/ppt/theme/themeOverride310.xml" ContentType="application/vnd.openxmlformats-officedocument.themeOverride+xml"/>
  <Override PartName="/ppt/theme/themeOverride311.xml" ContentType="application/vnd.openxmlformats-officedocument.themeOverride+xml"/>
  <Override PartName="/ppt/theme/themeOverride312.xml" ContentType="application/vnd.openxmlformats-officedocument.themeOverride+xml"/>
  <Override PartName="/ppt/theme/themeOverride313.xml" ContentType="application/vnd.openxmlformats-officedocument.themeOverride+xml"/>
  <Override PartName="/ppt/theme/themeOverride314.xml" ContentType="application/vnd.openxmlformats-officedocument.themeOverride+xml"/>
  <Override PartName="/ppt/theme/themeOverride315.xml" ContentType="application/vnd.openxmlformats-officedocument.themeOverride+xml"/>
  <Override PartName="/ppt/theme/themeOverride316.xml" ContentType="application/vnd.openxmlformats-officedocument.themeOverride+xml"/>
  <Override PartName="/ppt/theme/themeOverride317.xml" ContentType="application/vnd.openxmlformats-officedocument.themeOverride+xml"/>
  <Override PartName="/ppt/theme/themeOverride318.xml" ContentType="application/vnd.openxmlformats-officedocument.themeOverride+xml"/>
  <Override PartName="/ppt/theme/themeOverride319.xml" ContentType="application/vnd.openxmlformats-officedocument.themeOverride+xml"/>
  <Override PartName="/ppt/theme/themeOverride320.xml" ContentType="application/vnd.openxmlformats-officedocument.themeOverride+xml"/>
  <Override PartName="/ppt/theme/themeOverride321.xml" ContentType="application/vnd.openxmlformats-officedocument.themeOverride+xml"/>
  <Override PartName="/ppt/theme/themeOverride322.xml" ContentType="application/vnd.openxmlformats-officedocument.themeOverride+xml"/>
  <Override PartName="/ppt/theme/themeOverride323.xml" ContentType="application/vnd.openxmlformats-officedocument.themeOverride+xml"/>
  <Override PartName="/ppt/theme/themeOverride324.xml" ContentType="application/vnd.openxmlformats-officedocument.themeOverride+xml"/>
  <Override PartName="/ppt/theme/themeOverride325.xml" ContentType="application/vnd.openxmlformats-officedocument.themeOverride+xml"/>
  <Override PartName="/ppt/theme/themeOverride326.xml" ContentType="application/vnd.openxmlformats-officedocument.themeOverride+xml"/>
  <Override PartName="/ppt/theme/themeOverride327.xml" ContentType="application/vnd.openxmlformats-officedocument.themeOverride+xml"/>
  <Override PartName="/ppt/theme/themeOverride328.xml" ContentType="application/vnd.openxmlformats-officedocument.themeOverride+xml"/>
  <Override PartName="/ppt/theme/themeOverride329.xml" ContentType="application/vnd.openxmlformats-officedocument.themeOverride+xml"/>
  <Override PartName="/ppt/theme/themeOverride330.xml" ContentType="application/vnd.openxmlformats-officedocument.themeOverride+xml"/>
  <Override PartName="/ppt/theme/themeOverride331.xml" ContentType="application/vnd.openxmlformats-officedocument.themeOverride+xml"/>
  <Override PartName="/ppt/theme/themeOverride332.xml" ContentType="application/vnd.openxmlformats-officedocument.themeOverride+xml"/>
  <Override PartName="/ppt/theme/themeOverride333.xml" ContentType="application/vnd.openxmlformats-officedocument.themeOverride+xml"/>
  <Override PartName="/ppt/theme/themeOverride334.xml" ContentType="application/vnd.openxmlformats-officedocument.themeOverride+xml"/>
  <Override PartName="/ppt/theme/themeOverride335.xml" ContentType="application/vnd.openxmlformats-officedocument.themeOverride+xml"/>
  <Override PartName="/ppt/theme/themeOverride336.xml" ContentType="application/vnd.openxmlformats-officedocument.themeOverride+xml"/>
  <Override PartName="/ppt/theme/themeOverride337.xml" ContentType="application/vnd.openxmlformats-officedocument.themeOverride+xml"/>
  <Override PartName="/ppt/theme/themeOverride338.xml" ContentType="application/vnd.openxmlformats-officedocument.themeOverride+xml"/>
  <Override PartName="/ppt/theme/themeOverride339.xml" ContentType="application/vnd.openxmlformats-officedocument.themeOverride+xml"/>
  <Override PartName="/ppt/theme/themeOverride340.xml" ContentType="application/vnd.openxmlformats-officedocument.themeOverride+xml"/>
  <Override PartName="/ppt/theme/themeOverride341.xml" ContentType="application/vnd.openxmlformats-officedocument.themeOverride+xml"/>
  <Override PartName="/ppt/theme/themeOverride342.xml" ContentType="application/vnd.openxmlformats-officedocument.themeOverride+xml"/>
  <Override PartName="/ppt/theme/themeOverride343.xml" ContentType="application/vnd.openxmlformats-officedocument.themeOverride+xml"/>
  <Override PartName="/ppt/theme/themeOverride344.xml" ContentType="application/vnd.openxmlformats-officedocument.themeOverride+xml"/>
  <Override PartName="/ppt/theme/themeOverride345.xml" ContentType="application/vnd.openxmlformats-officedocument.themeOverride+xml"/>
  <Override PartName="/ppt/theme/themeOverride346.xml" ContentType="application/vnd.openxmlformats-officedocument.themeOverride+xml"/>
  <Override PartName="/ppt/theme/themeOverride347.xml" ContentType="application/vnd.openxmlformats-officedocument.themeOverride+xml"/>
  <Override PartName="/ppt/theme/themeOverride348.xml" ContentType="application/vnd.openxmlformats-officedocument.themeOverride+xml"/>
  <Override PartName="/ppt/theme/themeOverride349.xml" ContentType="application/vnd.openxmlformats-officedocument.themeOverride+xml"/>
  <Override PartName="/ppt/theme/themeOverride350.xml" ContentType="application/vnd.openxmlformats-officedocument.themeOverride+xml"/>
  <Override PartName="/ppt/theme/themeOverride351.xml" ContentType="application/vnd.openxmlformats-officedocument.themeOverride+xml"/>
  <Override PartName="/ppt/theme/themeOverride352.xml" ContentType="application/vnd.openxmlformats-officedocument.themeOverride+xml"/>
  <Override PartName="/ppt/theme/themeOverride353.xml" ContentType="application/vnd.openxmlformats-officedocument.themeOverride+xml"/>
  <Override PartName="/ppt/theme/themeOverride354.xml" ContentType="application/vnd.openxmlformats-officedocument.themeOverride+xml"/>
  <Override PartName="/ppt/theme/themeOverride355.xml" ContentType="application/vnd.openxmlformats-officedocument.themeOverride+xml"/>
  <Override PartName="/ppt/theme/themeOverride356.xml" ContentType="application/vnd.openxmlformats-officedocument.themeOverride+xml"/>
  <Override PartName="/ppt/theme/themeOverride357.xml" ContentType="application/vnd.openxmlformats-officedocument.themeOverride+xml"/>
  <Override PartName="/ppt/theme/themeOverride358.xml" ContentType="application/vnd.openxmlformats-officedocument.themeOverride+xml"/>
  <Override PartName="/ppt/theme/themeOverride359.xml" ContentType="application/vnd.openxmlformats-officedocument.themeOverride+xml"/>
  <Override PartName="/ppt/theme/themeOverride360.xml" ContentType="application/vnd.openxmlformats-officedocument.themeOverride+xml"/>
  <Override PartName="/ppt/theme/themeOverride361.xml" ContentType="application/vnd.openxmlformats-officedocument.themeOverride+xml"/>
  <Override PartName="/ppt/theme/themeOverride362.xml" ContentType="application/vnd.openxmlformats-officedocument.themeOverride+xml"/>
  <Override PartName="/ppt/theme/themeOverride363.xml" ContentType="application/vnd.openxmlformats-officedocument.themeOverride+xml"/>
  <Override PartName="/ppt/theme/themeOverride364.xml" ContentType="application/vnd.openxmlformats-officedocument.themeOverride+xml"/>
  <Override PartName="/ppt/theme/themeOverride365.xml" ContentType="application/vnd.openxmlformats-officedocument.themeOverride+xml"/>
  <Override PartName="/ppt/theme/themeOverride366.xml" ContentType="application/vnd.openxmlformats-officedocument.themeOverride+xml"/>
  <Override PartName="/ppt/theme/themeOverride367.xml" ContentType="application/vnd.openxmlformats-officedocument.themeOverride+xml"/>
  <Override PartName="/ppt/theme/themeOverride368.xml" ContentType="application/vnd.openxmlformats-officedocument.themeOverride+xml"/>
  <Override PartName="/ppt/theme/themeOverride369.xml" ContentType="application/vnd.openxmlformats-officedocument.themeOverride+xml"/>
  <Override PartName="/ppt/theme/themeOverride370.xml" ContentType="application/vnd.openxmlformats-officedocument.themeOverride+xml"/>
  <Override PartName="/ppt/theme/themeOverride371.xml" ContentType="application/vnd.openxmlformats-officedocument.themeOverride+xml"/>
  <Override PartName="/ppt/theme/themeOverride372.xml" ContentType="application/vnd.openxmlformats-officedocument.themeOverride+xml"/>
  <Override PartName="/ppt/theme/themeOverride373.xml" ContentType="application/vnd.openxmlformats-officedocument.themeOverride+xml"/>
  <Override PartName="/ppt/theme/themeOverride374.xml" ContentType="application/vnd.openxmlformats-officedocument.themeOverride+xml"/>
  <Override PartName="/ppt/theme/themeOverride375.xml" ContentType="application/vnd.openxmlformats-officedocument.themeOverride+xml"/>
  <Override PartName="/ppt/theme/themeOverride376.xml" ContentType="application/vnd.openxmlformats-officedocument.themeOverride+xml"/>
  <Override PartName="/ppt/theme/themeOverride377.xml" ContentType="application/vnd.openxmlformats-officedocument.themeOverride+xml"/>
  <Override PartName="/ppt/theme/themeOverride378.xml" ContentType="application/vnd.openxmlformats-officedocument.themeOverride+xml"/>
  <Override PartName="/ppt/theme/themeOverride379.xml" ContentType="application/vnd.openxmlformats-officedocument.themeOverride+xml"/>
  <Override PartName="/ppt/theme/themeOverride380.xml" ContentType="application/vnd.openxmlformats-officedocument.themeOverride+xml"/>
  <Override PartName="/ppt/theme/themeOverride381.xml" ContentType="application/vnd.openxmlformats-officedocument.themeOverride+xml"/>
  <Override PartName="/ppt/theme/themeOverride382.xml" ContentType="application/vnd.openxmlformats-officedocument.themeOverride+xml"/>
  <Override PartName="/ppt/theme/themeOverride383.xml" ContentType="application/vnd.openxmlformats-officedocument.themeOverride+xml"/>
  <Override PartName="/ppt/theme/themeOverride384.xml" ContentType="application/vnd.openxmlformats-officedocument.themeOverride+xml"/>
  <Override PartName="/ppt/theme/themeOverride385.xml" ContentType="application/vnd.openxmlformats-officedocument.themeOverride+xml"/>
  <Override PartName="/ppt/theme/themeOverride386.xml" ContentType="application/vnd.openxmlformats-officedocument.themeOverride+xml"/>
  <Override PartName="/ppt/theme/themeOverride387.xml" ContentType="application/vnd.openxmlformats-officedocument.themeOverride+xml"/>
  <Override PartName="/ppt/theme/themeOverride388.xml" ContentType="application/vnd.openxmlformats-officedocument.themeOverride+xml"/>
  <Override PartName="/ppt/theme/themeOverride389.xml" ContentType="application/vnd.openxmlformats-officedocument.themeOverride+xml"/>
  <Override PartName="/ppt/theme/themeOverride390.xml" ContentType="application/vnd.openxmlformats-officedocument.themeOverride+xml"/>
  <Override PartName="/ppt/theme/themeOverride391.xml" ContentType="application/vnd.openxmlformats-officedocument.themeOverride+xml"/>
  <Override PartName="/ppt/theme/themeOverride392.xml" ContentType="application/vnd.openxmlformats-officedocument.themeOverride+xml"/>
  <Override PartName="/ppt/theme/themeOverride393.xml" ContentType="application/vnd.openxmlformats-officedocument.themeOverride+xml"/>
  <Override PartName="/ppt/theme/themeOverride394.xml" ContentType="application/vnd.openxmlformats-officedocument.themeOverride+xml"/>
  <Override PartName="/ppt/theme/themeOverride395.xml" ContentType="application/vnd.openxmlformats-officedocument.themeOverride+xml"/>
  <Override PartName="/ppt/theme/themeOverride396.xml" ContentType="application/vnd.openxmlformats-officedocument.themeOverride+xml"/>
  <Override PartName="/ppt/theme/themeOverride397.xml" ContentType="application/vnd.openxmlformats-officedocument.themeOverride+xml"/>
  <Override PartName="/ppt/theme/themeOverride398.xml" ContentType="application/vnd.openxmlformats-officedocument.themeOverride+xml"/>
  <Override PartName="/ppt/theme/themeOverride399.xml" ContentType="application/vnd.openxmlformats-officedocument.themeOverride+xml"/>
  <Override PartName="/ppt/theme/themeOverride400.xml" ContentType="application/vnd.openxmlformats-officedocument.themeOverride+xml"/>
  <Override PartName="/ppt/theme/themeOverride401.xml" ContentType="application/vnd.openxmlformats-officedocument.themeOverride+xml"/>
  <Override PartName="/ppt/theme/themeOverride402.xml" ContentType="application/vnd.openxmlformats-officedocument.themeOverride+xml"/>
  <Override PartName="/ppt/theme/themeOverride403.xml" ContentType="application/vnd.openxmlformats-officedocument.themeOverride+xml"/>
  <Override PartName="/ppt/theme/themeOverride404.xml" ContentType="application/vnd.openxmlformats-officedocument.themeOverride+xml"/>
  <Override PartName="/ppt/theme/themeOverride405.xml" ContentType="application/vnd.openxmlformats-officedocument.themeOverride+xml"/>
  <Override PartName="/ppt/theme/themeOverride406.xml" ContentType="application/vnd.openxmlformats-officedocument.themeOverride+xml"/>
  <Override PartName="/ppt/theme/themeOverride407.xml" ContentType="application/vnd.openxmlformats-officedocument.themeOverride+xml"/>
  <Override PartName="/ppt/theme/themeOverride408.xml" ContentType="application/vnd.openxmlformats-officedocument.themeOverride+xml"/>
  <Override PartName="/ppt/theme/themeOverride409.xml" ContentType="application/vnd.openxmlformats-officedocument.themeOverride+xml"/>
  <Override PartName="/ppt/theme/themeOverride410.xml" ContentType="application/vnd.openxmlformats-officedocument.themeOverride+xml"/>
  <Override PartName="/ppt/theme/themeOverride411.xml" ContentType="application/vnd.openxmlformats-officedocument.themeOverride+xml"/>
  <Override PartName="/ppt/theme/themeOverride412.xml" ContentType="application/vnd.openxmlformats-officedocument.themeOverride+xml"/>
  <Override PartName="/ppt/theme/themeOverride413.xml" ContentType="application/vnd.openxmlformats-officedocument.themeOverride+xml"/>
  <Override PartName="/ppt/theme/themeOverride414.xml" ContentType="application/vnd.openxmlformats-officedocument.themeOverride+xml"/>
  <Override PartName="/ppt/theme/themeOverride415.xml" ContentType="application/vnd.openxmlformats-officedocument.themeOverride+xml"/>
  <Override PartName="/ppt/theme/themeOverride416.xml" ContentType="application/vnd.openxmlformats-officedocument.themeOverride+xml"/>
  <Override PartName="/ppt/theme/themeOverride417.xml" ContentType="application/vnd.openxmlformats-officedocument.themeOverride+xml"/>
  <Override PartName="/ppt/theme/themeOverride418.xml" ContentType="application/vnd.openxmlformats-officedocument.themeOverride+xml"/>
  <Override PartName="/ppt/theme/themeOverride419.xml" ContentType="application/vnd.openxmlformats-officedocument.themeOverride+xml"/>
  <Override PartName="/ppt/theme/themeOverride420.xml" ContentType="application/vnd.openxmlformats-officedocument.themeOverride+xml"/>
  <Override PartName="/ppt/theme/themeOverride421.xml" ContentType="application/vnd.openxmlformats-officedocument.themeOverride+xml"/>
  <Override PartName="/ppt/theme/themeOverride422.xml" ContentType="application/vnd.openxmlformats-officedocument.themeOverride+xml"/>
  <Override PartName="/ppt/theme/themeOverride423.xml" ContentType="application/vnd.openxmlformats-officedocument.themeOverride+xml"/>
  <Override PartName="/ppt/theme/themeOverride424.xml" ContentType="application/vnd.openxmlformats-officedocument.themeOverride+xml"/>
  <Override PartName="/ppt/theme/themeOverride425.xml" ContentType="application/vnd.openxmlformats-officedocument.themeOverride+xml"/>
  <Override PartName="/ppt/theme/themeOverride426.xml" ContentType="application/vnd.openxmlformats-officedocument.themeOverride+xml"/>
  <Override PartName="/ppt/theme/themeOverride427.xml" ContentType="application/vnd.openxmlformats-officedocument.themeOverride+xml"/>
  <Override PartName="/ppt/theme/themeOverride428.xml" ContentType="application/vnd.openxmlformats-officedocument.themeOverride+xml"/>
  <Override PartName="/ppt/theme/themeOverride429.xml" ContentType="application/vnd.openxmlformats-officedocument.themeOverride+xml"/>
  <Override PartName="/ppt/theme/themeOverride430.xml" ContentType="application/vnd.openxmlformats-officedocument.themeOverride+xml"/>
  <Override PartName="/ppt/theme/themeOverride431.xml" ContentType="application/vnd.openxmlformats-officedocument.themeOverride+xml"/>
  <Override PartName="/ppt/theme/themeOverride432.xml" ContentType="application/vnd.openxmlformats-officedocument.themeOverride+xml"/>
  <Override PartName="/ppt/theme/themeOverride433.xml" ContentType="application/vnd.openxmlformats-officedocument.themeOverride+xml"/>
  <Override PartName="/ppt/theme/themeOverride434.xml" ContentType="application/vnd.openxmlformats-officedocument.themeOverride+xml"/>
  <Override PartName="/ppt/theme/themeOverride435.xml" ContentType="application/vnd.openxmlformats-officedocument.themeOverride+xml"/>
  <Override PartName="/ppt/theme/themeOverride436.xml" ContentType="application/vnd.openxmlformats-officedocument.themeOverride+xml"/>
  <Override PartName="/ppt/theme/themeOverride437.xml" ContentType="application/vnd.openxmlformats-officedocument.themeOverride+xml"/>
  <Override PartName="/ppt/theme/themeOverride438.xml" ContentType="application/vnd.openxmlformats-officedocument.themeOverride+xml"/>
  <Override PartName="/ppt/theme/themeOverride439.xml" ContentType="application/vnd.openxmlformats-officedocument.themeOverride+xml"/>
  <Override PartName="/ppt/theme/themeOverride440.xml" ContentType="application/vnd.openxmlformats-officedocument.themeOverride+xml"/>
  <Override PartName="/ppt/theme/themeOverride441.xml" ContentType="application/vnd.openxmlformats-officedocument.themeOverride+xml"/>
  <Override PartName="/ppt/theme/themeOverride442.xml" ContentType="application/vnd.openxmlformats-officedocument.themeOverride+xml"/>
  <Override PartName="/ppt/theme/themeOverride443.xml" ContentType="application/vnd.openxmlformats-officedocument.themeOverride+xml"/>
  <Override PartName="/ppt/theme/themeOverride444.xml" ContentType="application/vnd.openxmlformats-officedocument.themeOverride+xml"/>
  <Override PartName="/ppt/theme/themeOverride445.xml" ContentType="application/vnd.openxmlformats-officedocument.themeOverride+xml"/>
  <Override PartName="/ppt/theme/themeOverride446.xml" ContentType="application/vnd.openxmlformats-officedocument.themeOverride+xml"/>
  <Override PartName="/ppt/theme/themeOverride447.xml" ContentType="application/vnd.openxmlformats-officedocument.themeOverride+xml"/>
  <Override PartName="/ppt/theme/themeOverride448.xml" ContentType="application/vnd.openxmlformats-officedocument.themeOverride+xml"/>
  <Override PartName="/ppt/theme/themeOverride449.xml" ContentType="application/vnd.openxmlformats-officedocument.themeOverride+xml"/>
  <Override PartName="/ppt/theme/themeOverride450.xml" ContentType="application/vnd.openxmlformats-officedocument.themeOverride+xml"/>
  <Override PartName="/ppt/theme/themeOverride451.xml" ContentType="application/vnd.openxmlformats-officedocument.themeOverride+xml"/>
  <Override PartName="/ppt/theme/themeOverride452.xml" ContentType="application/vnd.openxmlformats-officedocument.themeOverride+xml"/>
  <Override PartName="/ppt/theme/themeOverride453.xml" ContentType="application/vnd.openxmlformats-officedocument.themeOverride+xml"/>
  <Override PartName="/ppt/theme/themeOverride454.xml" ContentType="application/vnd.openxmlformats-officedocument.themeOverride+xml"/>
  <Override PartName="/ppt/theme/themeOverride455.xml" ContentType="application/vnd.openxmlformats-officedocument.themeOverride+xml"/>
  <Override PartName="/ppt/theme/themeOverride456.xml" ContentType="application/vnd.openxmlformats-officedocument.themeOverride+xml"/>
  <Override PartName="/ppt/theme/themeOverride457.xml" ContentType="application/vnd.openxmlformats-officedocument.themeOverride+xml"/>
  <Override PartName="/ppt/theme/themeOverride458.xml" ContentType="application/vnd.openxmlformats-officedocument.themeOverride+xml"/>
  <Override PartName="/ppt/theme/themeOverride459.xml" ContentType="application/vnd.openxmlformats-officedocument.themeOverride+xml"/>
  <Override PartName="/ppt/theme/themeOverride460.xml" ContentType="application/vnd.openxmlformats-officedocument.themeOverride+xml"/>
  <Override PartName="/ppt/theme/themeOverride461.xml" ContentType="application/vnd.openxmlformats-officedocument.themeOverride+xml"/>
  <Override PartName="/ppt/theme/themeOverride462.xml" ContentType="application/vnd.openxmlformats-officedocument.themeOverride+xml"/>
  <Override PartName="/ppt/theme/themeOverride463.xml" ContentType="application/vnd.openxmlformats-officedocument.themeOverride+xml"/>
  <Override PartName="/ppt/theme/themeOverride464.xml" ContentType="application/vnd.openxmlformats-officedocument.themeOverride+xml"/>
  <Override PartName="/ppt/theme/themeOverride465.xml" ContentType="application/vnd.openxmlformats-officedocument.themeOverride+xml"/>
  <Override PartName="/ppt/theme/themeOverride466.xml" ContentType="application/vnd.openxmlformats-officedocument.themeOverride+xml"/>
  <Override PartName="/ppt/theme/themeOverride467.xml" ContentType="application/vnd.openxmlformats-officedocument.themeOverride+xml"/>
  <Override PartName="/ppt/theme/themeOverride468.xml" ContentType="application/vnd.openxmlformats-officedocument.themeOverride+xml"/>
  <Override PartName="/ppt/theme/themeOverride469.xml" ContentType="application/vnd.openxmlformats-officedocument.themeOverride+xml"/>
  <Override PartName="/ppt/theme/themeOverride470.xml" ContentType="application/vnd.openxmlformats-officedocument.themeOverride+xml"/>
  <Override PartName="/ppt/theme/themeOverride471.xml" ContentType="application/vnd.openxmlformats-officedocument.themeOverride+xml"/>
  <Override PartName="/ppt/theme/themeOverride472.xml" ContentType="application/vnd.openxmlformats-officedocument.themeOverride+xml"/>
  <Override PartName="/ppt/theme/themeOverride473.xml" ContentType="application/vnd.openxmlformats-officedocument.themeOverride+xml"/>
  <Override PartName="/ppt/theme/themeOverride474.xml" ContentType="application/vnd.openxmlformats-officedocument.themeOverride+xml"/>
  <Override PartName="/ppt/theme/themeOverride475.xml" ContentType="application/vnd.openxmlformats-officedocument.themeOverride+xml"/>
  <Override PartName="/ppt/theme/themeOverride476.xml" ContentType="application/vnd.openxmlformats-officedocument.themeOverride+xml"/>
  <Override PartName="/ppt/theme/themeOverride477.xml" ContentType="application/vnd.openxmlformats-officedocument.themeOverride+xml"/>
  <Override PartName="/ppt/theme/themeOverride478.xml" ContentType="application/vnd.openxmlformats-officedocument.themeOverride+xml"/>
  <Override PartName="/ppt/theme/themeOverride479.xml" ContentType="application/vnd.openxmlformats-officedocument.themeOverride+xml"/>
  <Override PartName="/ppt/theme/themeOverride480.xml" ContentType="application/vnd.openxmlformats-officedocument.themeOverride+xml"/>
  <Override PartName="/ppt/theme/themeOverride481.xml" ContentType="application/vnd.openxmlformats-officedocument.themeOverride+xml"/>
  <Override PartName="/ppt/theme/themeOverride482.xml" ContentType="application/vnd.openxmlformats-officedocument.themeOverride+xml"/>
  <Override PartName="/ppt/theme/themeOverride483.xml" ContentType="application/vnd.openxmlformats-officedocument.themeOverride+xml"/>
  <Override PartName="/ppt/theme/themeOverride484.xml" ContentType="application/vnd.openxmlformats-officedocument.themeOverride+xml"/>
  <Override PartName="/ppt/theme/themeOverride485.xml" ContentType="application/vnd.openxmlformats-officedocument.themeOverride+xml"/>
  <Override PartName="/ppt/theme/themeOverride486.xml" ContentType="application/vnd.openxmlformats-officedocument.themeOverride+xml"/>
  <Override PartName="/ppt/theme/themeOverride487.xml" ContentType="application/vnd.openxmlformats-officedocument.themeOverride+xml"/>
  <Override PartName="/ppt/theme/themeOverride488.xml" ContentType="application/vnd.openxmlformats-officedocument.themeOverride+xml"/>
  <Override PartName="/ppt/theme/themeOverride489.xml" ContentType="application/vnd.openxmlformats-officedocument.themeOverride+xml"/>
  <Override PartName="/ppt/theme/themeOverride490.xml" ContentType="application/vnd.openxmlformats-officedocument.themeOverride+xml"/>
  <Override PartName="/ppt/theme/themeOverride491.xml" ContentType="application/vnd.openxmlformats-officedocument.themeOverride+xml"/>
  <Override PartName="/ppt/theme/themeOverride492.xml" ContentType="application/vnd.openxmlformats-officedocument.themeOverride+xml"/>
  <Override PartName="/ppt/theme/themeOverride493.xml" ContentType="application/vnd.openxmlformats-officedocument.themeOverride+xml"/>
  <Override PartName="/ppt/theme/themeOverride494.xml" ContentType="application/vnd.openxmlformats-officedocument.themeOverride+xml"/>
  <Override PartName="/ppt/theme/themeOverride495.xml" ContentType="application/vnd.openxmlformats-officedocument.themeOverride+xml"/>
  <Override PartName="/ppt/theme/themeOverride496.xml" ContentType="application/vnd.openxmlformats-officedocument.themeOverride+xml"/>
  <Override PartName="/ppt/theme/themeOverride497.xml" ContentType="application/vnd.openxmlformats-officedocument.themeOverride+xml"/>
  <Override PartName="/ppt/theme/themeOverride498.xml" ContentType="application/vnd.openxmlformats-officedocument.themeOverride+xml"/>
  <Override PartName="/ppt/theme/themeOverride499.xml" ContentType="application/vnd.openxmlformats-officedocument.themeOverride+xml"/>
  <Override PartName="/ppt/theme/themeOverride500.xml" ContentType="application/vnd.openxmlformats-officedocument.themeOverride+xml"/>
  <Override PartName="/ppt/theme/themeOverride501.xml" ContentType="application/vnd.openxmlformats-officedocument.themeOverride+xml"/>
  <Override PartName="/ppt/theme/themeOverride502.xml" ContentType="application/vnd.openxmlformats-officedocument.themeOverride+xml"/>
  <Override PartName="/ppt/theme/themeOverride503.xml" ContentType="application/vnd.openxmlformats-officedocument.themeOverride+xml"/>
  <Override PartName="/ppt/theme/themeOverride504.xml" ContentType="application/vnd.openxmlformats-officedocument.themeOverride+xml"/>
  <Override PartName="/ppt/theme/themeOverride505.xml" ContentType="application/vnd.openxmlformats-officedocument.themeOverride+xml"/>
  <Override PartName="/ppt/theme/themeOverride506.xml" ContentType="application/vnd.openxmlformats-officedocument.themeOverride+xml"/>
  <Override PartName="/ppt/theme/themeOverride507.xml" ContentType="application/vnd.openxmlformats-officedocument.themeOverride+xml"/>
  <Override PartName="/ppt/theme/themeOverride508.xml" ContentType="application/vnd.openxmlformats-officedocument.themeOverride+xml"/>
  <Override PartName="/ppt/theme/themeOverride509.xml" ContentType="application/vnd.openxmlformats-officedocument.themeOverride+xml"/>
  <Override PartName="/ppt/theme/themeOverride510.xml" ContentType="application/vnd.openxmlformats-officedocument.themeOverride+xml"/>
  <Override PartName="/ppt/theme/themeOverride511.xml" ContentType="application/vnd.openxmlformats-officedocument.themeOverride+xml"/>
  <Override PartName="/ppt/theme/themeOverride512.xml" ContentType="application/vnd.openxmlformats-officedocument.themeOverride+xml"/>
  <Override PartName="/ppt/theme/themeOverride513.xml" ContentType="application/vnd.openxmlformats-officedocument.themeOverride+xml"/>
  <Override PartName="/ppt/theme/themeOverride514.xml" ContentType="application/vnd.openxmlformats-officedocument.themeOverride+xml"/>
  <Override PartName="/ppt/theme/themeOverride515.xml" ContentType="application/vnd.openxmlformats-officedocument.themeOverride+xml"/>
  <Override PartName="/ppt/theme/themeOverride516.xml" ContentType="application/vnd.openxmlformats-officedocument.themeOverride+xml"/>
  <Override PartName="/ppt/theme/themeOverride517.xml" ContentType="application/vnd.openxmlformats-officedocument.themeOverride+xml"/>
  <Override PartName="/ppt/theme/themeOverride518.xml" ContentType="application/vnd.openxmlformats-officedocument.themeOverride+xml"/>
  <Override PartName="/ppt/theme/themeOverride519.xml" ContentType="application/vnd.openxmlformats-officedocument.themeOverride+xml"/>
  <Override PartName="/ppt/theme/themeOverride520.xml" ContentType="application/vnd.openxmlformats-officedocument.themeOverride+xml"/>
  <Override PartName="/ppt/theme/themeOverride521.xml" ContentType="application/vnd.openxmlformats-officedocument.themeOverride+xml"/>
  <Override PartName="/ppt/theme/themeOverride522.xml" ContentType="application/vnd.openxmlformats-officedocument.themeOverride+xml"/>
  <Override PartName="/ppt/theme/themeOverride523.xml" ContentType="application/vnd.openxmlformats-officedocument.themeOverride+xml"/>
  <Override PartName="/ppt/theme/themeOverride524.xml" ContentType="application/vnd.openxmlformats-officedocument.themeOverride+xml"/>
  <Override PartName="/ppt/theme/themeOverride525.xml" ContentType="application/vnd.openxmlformats-officedocument.themeOverride+xml"/>
  <Override PartName="/ppt/theme/themeOverride526.xml" ContentType="application/vnd.openxmlformats-officedocument.themeOverride+xml"/>
  <Override PartName="/ppt/theme/themeOverride527.xml" ContentType="application/vnd.openxmlformats-officedocument.themeOverride+xml"/>
  <Override PartName="/ppt/theme/themeOverride528.xml" ContentType="application/vnd.openxmlformats-officedocument.themeOverride+xml"/>
  <Override PartName="/ppt/theme/themeOverride529.xml" ContentType="application/vnd.openxmlformats-officedocument.themeOverride+xml"/>
  <Override PartName="/ppt/theme/themeOverride530.xml" ContentType="application/vnd.openxmlformats-officedocument.themeOverride+xml"/>
  <Override PartName="/ppt/theme/themeOverride531.xml" ContentType="application/vnd.openxmlformats-officedocument.themeOverride+xml"/>
  <Override PartName="/ppt/theme/themeOverride532.xml" ContentType="application/vnd.openxmlformats-officedocument.themeOverride+xml"/>
  <Override PartName="/ppt/theme/themeOverride533.xml" ContentType="application/vnd.openxmlformats-officedocument.themeOverride+xml"/>
  <Override PartName="/ppt/theme/themeOverride534.xml" ContentType="application/vnd.openxmlformats-officedocument.themeOverride+xml"/>
  <Override PartName="/ppt/theme/themeOverride535.xml" ContentType="application/vnd.openxmlformats-officedocument.themeOverride+xml"/>
  <Override PartName="/ppt/theme/themeOverride536.xml" ContentType="application/vnd.openxmlformats-officedocument.themeOverride+xml"/>
  <Override PartName="/ppt/theme/themeOverride537.xml" ContentType="application/vnd.openxmlformats-officedocument.themeOverride+xml"/>
  <Override PartName="/ppt/theme/themeOverride538.xml" ContentType="application/vnd.openxmlformats-officedocument.themeOverride+xml"/>
  <Override PartName="/ppt/theme/themeOverride539.xml" ContentType="application/vnd.openxmlformats-officedocument.themeOverride+xml"/>
  <Override PartName="/ppt/theme/themeOverride540.xml" ContentType="application/vnd.openxmlformats-officedocument.themeOverride+xml"/>
  <Override PartName="/ppt/theme/themeOverride541.xml" ContentType="application/vnd.openxmlformats-officedocument.themeOverride+xml"/>
  <Override PartName="/ppt/theme/themeOverride542.xml" ContentType="application/vnd.openxmlformats-officedocument.themeOverride+xml"/>
  <Override PartName="/ppt/theme/themeOverride543.xml" ContentType="application/vnd.openxmlformats-officedocument.themeOverride+xml"/>
  <Override PartName="/ppt/theme/themeOverride544.xml" ContentType="application/vnd.openxmlformats-officedocument.themeOverride+xml"/>
  <Override PartName="/ppt/theme/themeOverride545.xml" ContentType="application/vnd.openxmlformats-officedocument.themeOverride+xml"/>
  <Override PartName="/ppt/theme/themeOverride546.xml" ContentType="application/vnd.openxmlformats-officedocument.themeOverride+xml"/>
  <Override PartName="/ppt/theme/themeOverride547.xml" ContentType="application/vnd.openxmlformats-officedocument.themeOverride+xml"/>
  <Override PartName="/ppt/theme/themeOverride548.xml" ContentType="application/vnd.openxmlformats-officedocument.themeOverride+xml"/>
  <Override PartName="/ppt/theme/themeOverride549.xml" ContentType="application/vnd.openxmlformats-officedocument.themeOverride+xml"/>
  <Override PartName="/ppt/theme/themeOverride550.xml" ContentType="application/vnd.openxmlformats-officedocument.themeOverride+xml"/>
  <Override PartName="/ppt/theme/themeOverride551.xml" ContentType="application/vnd.openxmlformats-officedocument.themeOverride+xml"/>
  <Override PartName="/ppt/theme/themeOverride552.xml" ContentType="application/vnd.openxmlformats-officedocument.themeOverride+xml"/>
  <Override PartName="/ppt/theme/themeOverride553.xml" ContentType="application/vnd.openxmlformats-officedocument.themeOverride+xml"/>
  <Override PartName="/ppt/theme/themeOverride554.xml" ContentType="application/vnd.openxmlformats-officedocument.themeOverride+xml"/>
  <Override PartName="/ppt/theme/themeOverride555.xml" ContentType="application/vnd.openxmlformats-officedocument.themeOverride+xml"/>
  <Override PartName="/ppt/theme/themeOverride556.xml" ContentType="application/vnd.openxmlformats-officedocument.themeOverride+xml"/>
  <Override PartName="/ppt/theme/themeOverride557.xml" ContentType="application/vnd.openxmlformats-officedocument.themeOverride+xml"/>
  <Override PartName="/ppt/theme/themeOverride558.xml" ContentType="application/vnd.openxmlformats-officedocument.themeOverride+xml"/>
  <Override PartName="/ppt/theme/themeOverride559.xml" ContentType="application/vnd.openxmlformats-officedocument.themeOverride+xml"/>
  <Override PartName="/ppt/theme/themeOverride560.xml" ContentType="application/vnd.openxmlformats-officedocument.themeOverride+xml"/>
  <Override PartName="/ppt/theme/themeOverride561.xml" ContentType="application/vnd.openxmlformats-officedocument.themeOverride+xml"/>
  <Override PartName="/ppt/theme/themeOverride562.xml" ContentType="application/vnd.openxmlformats-officedocument.themeOverride+xml"/>
  <Override PartName="/ppt/theme/themeOverride563.xml" ContentType="application/vnd.openxmlformats-officedocument.themeOverride+xml"/>
  <Override PartName="/ppt/theme/themeOverride564.xml" ContentType="application/vnd.openxmlformats-officedocument.themeOverride+xml"/>
  <Override PartName="/ppt/theme/themeOverride565.xml" ContentType="application/vnd.openxmlformats-officedocument.themeOverride+xml"/>
  <Override PartName="/ppt/theme/themeOverride566.xml" ContentType="application/vnd.openxmlformats-officedocument.themeOverride+xml"/>
  <Override PartName="/ppt/theme/themeOverride567.xml" ContentType="application/vnd.openxmlformats-officedocument.themeOverride+xml"/>
  <Override PartName="/ppt/theme/themeOverride568.xml" ContentType="application/vnd.openxmlformats-officedocument.themeOverride+xml"/>
  <Override PartName="/ppt/theme/themeOverride569.xml" ContentType="application/vnd.openxmlformats-officedocument.themeOverride+xml"/>
  <Override PartName="/ppt/theme/themeOverride570.xml" ContentType="application/vnd.openxmlformats-officedocument.themeOverride+xml"/>
  <Override PartName="/ppt/theme/themeOverride571.xml" ContentType="application/vnd.openxmlformats-officedocument.themeOverride+xml"/>
  <Override PartName="/ppt/theme/themeOverride572.xml" ContentType="application/vnd.openxmlformats-officedocument.themeOverride+xml"/>
  <Override PartName="/ppt/theme/themeOverride573.xml" ContentType="application/vnd.openxmlformats-officedocument.themeOverride+xml"/>
  <Override PartName="/ppt/theme/themeOverride574.xml" ContentType="application/vnd.openxmlformats-officedocument.themeOverride+xml"/>
  <Override PartName="/ppt/theme/themeOverride575.xml" ContentType="application/vnd.openxmlformats-officedocument.themeOverride+xml"/>
  <Override PartName="/ppt/theme/themeOverride576.xml" ContentType="application/vnd.openxmlformats-officedocument.themeOverride+xml"/>
  <Override PartName="/ppt/theme/themeOverride577.xml" ContentType="application/vnd.openxmlformats-officedocument.themeOverride+xml"/>
  <Override PartName="/ppt/theme/themeOverride578.xml" ContentType="application/vnd.openxmlformats-officedocument.themeOverride+xml"/>
  <Override PartName="/ppt/theme/themeOverride579.xml" ContentType="application/vnd.openxmlformats-officedocument.themeOverride+xml"/>
  <Override PartName="/ppt/theme/themeOverride580.xml" ContentType="application/vnd.openxmlformats-officedocument.themeOverride+xml"/>
  <Override PartName="/ppt/theme/themeOverride581.xml" ContentType="application/vnd.openxmlformats-officedocument.themeOverride+xml"/>
  <Override PartName="/ppt/theme/themeOverride582.xml" ContentType="application/vnd.openxmlformats-officedocument.themeOverride+xml"/>
  <Override PartName="/ppt/theme/themeOverride583.xml" ContentType="application/vnd.openxmlformats-officedocument.themeOverride+xml"/>
  <Override PartName="/ppt/theme/themeOverride584.xml" ContentType="application/vnd.openxmlformats-officedocument.themeOverride+xml"/>
  <Override PartName="/ppt/theme/themeOverride585.xml" ContentType="application/vnd.openxmlformats-officedocument.themeOverride+xml"/>
  <Override PartName="/ppt/theme/themeOverride586.xml" ContentType="application/vnd.openxmlformats-officedocument.themeOverride+xml"/>
  <Override PartName="/ppt/theme/themeOverride587.xml" ContentType="application/vnd.openxmlformats-officedocument.themeOverride+xml"/>
  <Override PartName="/ppt/theme/themeOverride588.xml" ContentType="application/vnd.openxmlformats-officedocument.themeOverride+xml"/>
  <Override PartName="/ppt/theme/themeOverride589.xml" ContentType="application/vnd.openxmlformats-officedocument.themeOverride+xml"/>
  <Override PartName="/ppt/theme/themeOverride590.xml" ContentType="application/vnd.openxmlformats-officedocument.themeOverride+xml"/>
  <Override PartName="/ppt/theme/themeOverride591.xml" ContentType="application/vnd.openxmlformats-officedocument.themeOverride+xml"/>
  <Override PartName="/ppt/theme/themeOverride592.xml" ContentType="application/vnd.openxmlformats-officedocument.themeOverride+xml"/>
  <Override PartName="/ppt/theme/themeOverride593.xml" ContentType="application/vnd.openxmlformats-officedocument.themeOverride+xml"/>
  <Override PartName="/ppt/theme/themeOverride594.xml" ContentType="application/vnd.openxmlformats-officedocument.themeOverride+xml"/>
  <Override PartName="/ppt/theme/themeOverride595.xml" ContentType="application/vnd.openxmlformats-officedocument.themeOverride+xml"/>
  <Override PartName="/ppt/theme/themeOverride596.xml" ContentType="application/vnd.openxmlformats-officedocument.themeOverride+xml"/>
  <Override PartName="/ppt/theme/themeOverride597.xml" ContentType="application/vnd.openxmlformats-officedocument.themeOverride+xml"/>
  <Override PartName="/ppt/theme/themeOverride598.xml" ContentType="application/vnd.openxmlformats-officedocument.themeOverride+xml"/>
  <Override PartName="/ppt/theme/themeOverride599.xml" ContentType="application/vnd.openxmlformats-officedocument.themeOverride+xml"/>
  <Override PartName="/ppt/theme/themeOverride600.xml" ContentType="application/vnd.openxmlformats-officedocument.themeOverride+xml"/>
  <Override PartName="/ppt/theme/themeOverride601.xml" ContentType="application/vnd.openxmlformats-officedocument.themeOverride+xml"/>
  <Override PartName="/ppt/theme/themeOverride602.xml" ContentType="application/vnd.openxmlformats-officedocument.themeOverride+xml"/>
  <Override PartName="/ppt/theme/themeOverride603.xml" ContentType="application/vnd.openxmlformats-officedocument.themeOverride+xml"/>
  <Override PartName="/ppt/theme/themeOverride604.xml" ContentType="application/vnd.openxmlformats-officedocument.themeOverride+xml"/>
  <Override PartName="/ppt/theme/themeOverride605.xml" ContentType="application/vnd.openxmlformats-officedocument.themeOverride+xml"/>
  <Override PartName="/ppt/theme/themeOverride606.xml" ContentType="application/vnd.openxmlformats-officedocument.themeOverride+xml"/>
  <Override PartName="/ppt/theme/themeOverride607.xml" ContentType="application/vnd.openxmlformats-officedocument.themeOverride+xml"/>
  <Override PartName="/ppt/theme/themeOverride608.xml" ContentType="application/vnd.openxmlformats-officedocument.themeOverride+xml"/>
  <Override PartName="/ppt/theme/themeOverride609.xml" ContentType="application/vnd.openxmlformats-officedocument.themeOverride+xml"/>
  <Override PartName="/ppt/theme/themeOverride610.xml" ContentType="application/vnd.openxmlformats-officedocument.themeOverride+xml"/>
  <Override PartName="/ppt/theme/themeOverride611.xml" ContentType="application/vnd.openxmlformats-officedocument.themeOverride+xml"/>
  <Override PartName="/ppt/theme/themeOverride612.xml" ContentType="application/vnd.openxmlformats-officedocument.themeOverride+xml"/>
  <Override PartName="/ppt/theme/themeOverride613.xml" ContentType="application/vnd.openxmlformats-officedocument.themeOverride+xml"/>
  <Override PartName="/ppt/theme/themeOverride614.xml" ContentType="application/vnd.openxmlformats-officedocument.themeOverride+xml"/>
  <Override PartName="/ppt/theme/themeOverride615.xml" ContentType="application/vnd.openxmlformats-officedocument.themeOverride+xml"/>
  <Override PartName="/ppt/theme/themeOverride616.xml" ContentType="application/vnd.openxmlformats-officedocument.themeOverride+xml"/>
  <Override PartName="/ppt/theme/themeOverride617.xml" ContentType="application/vnd.openxmlformats-officedocument.themeOverride+xml"/>
  <Override PartName="/ppt/theme/themeOverride618.xml" ContentType="application/vnd.openxmlformats-officedocument.themeOverride+xml"/>
  <Override PartName="/ppt/theme/themeOverride619.xml" ContentType="application/vnd.openxmlformats-officedocument.themeOverride+xml"/>
  <Override PartName="/ppt/theme/themeOverride620.xml" ContentType="application/vnd.openxmlformats-officedocument.themeOverride+xml"/>
  <Override PartName="/ppt/theme/themeOverride621.xml" ContentType="application/vnd.openxmlformats-officedocument.themeOverride+xml"/>
  <Override PartName="/ppt/theme/themeOverride622.xml" ContentType="application/vnd.openxmlformats-officedocument.themeOverride+xml"/>
  <Override PartName="/ppt/theme/themeOverride623.xml" ContentType="application/vnd.openxmlformats-officedocument.themeOverride+xml"/>
  <Override PartName="/ppt/theme/themeOverride624.xml" ContentType="application/vnd.openxmlformats-officedocument.themeOverride+xml"/>
  <Override PartName="/ppt/theme/themeOverride625.xml" ContentType="application/vnd.openxmlformats-officedocument.themeOverride+xml"/>
  <Override PartName="/ppt/theme/themeOverride626.xml" ContentType="application/vnd.openxmlformats-officedocument.themeOverride+xml"/>
  <Override PartName="/ppt/theme/themeOverride627.xml" ContentType="application/vnd.openxmlformats-officedocument.themeOverride+xml"/>
  <Override PartName="/ppt/theme/themeOverride628.xml" ContentType="application/vnd.openxmlformats-officedocument.themeOverride+xml"/>
  <Override PartName="/ppt/theme/themeOverride629.xml" ContentType="application/vnd.openxmlformats-officedocument.themeOverride+xml"/>
  <Override PartName="/ppt/theme/themeOverride630.xml" ContentType="application/vnd.openxmlformats-officedocument.themeOverride+xml"/>
  <Override PartName="/ppt/theme/themeOverride631.xml" ContentType="application/vnd.openxmlformats-officedocument.themeOverride+xml"/>
  <Override PartName="/ppt/theme/themeOverride632.xml" ContentType="application/vnd.openxmlformats-officedocument.themeOverride+xml"/>
  <Override PartName="/ppt/theme/themeOverride633.xml" ContentType="application/vnd.openxmlformats-officedocument.themeOverride+xml"/>
  <Override PartName="/ppt/theme/themeOverride634.xml" ContentType="application/vnd.openxmlformats-officedocument.themeOverride+xml"/>
  <Override PartName="/ppt/theme/themeOverride635.xml" ContentType="application/vnd.openxmlformats-officedocument.themeOverride+xml"/>
  <Override PartName="/ppt/theme/themeOverride636.xml" ContentType="application/vnd.openxmlformats-officedocument.themeOverride+xml"/>
  <Override PartName="/ppt/theme/themeOverride637.xml" ContentType="application/vnd.openxmlformats-officedocument.themeOverride+xml"/>
  <Override PartName="/ppt/theme/themeOverride638.xml" ContentType="application/vnd.openxmlformats-officedocument.themeOverride+xml"/>
  <Override PartName="/ppt/theme/themeOverride639.xml" ContentType="application/vnd.openxmlformats-officedocument.themeOverride+xml"/>
  <Override PartName="/ppt/theme/themeOverride640.xml" ContentType="application/vnd.openxmlformats-officedocument.themeOverride+xml"/>
  <Override PartName="/ppt/theme/themeOverride641.xml" ContentType="application/vnd.openxmlformats-officedocument.themeOverride+xml"/>
  <Override PartName="/ppt/theme/themeOverride642.xml" ContentType="application/vnd.openxmlformats-officedocument.themeOverride+xml"/>
  <Override PartName="/ppt/theme/themeOverride643.xml" ContentType="application/vnd.openxmlformats-officedocument.themeOverride+xml"/>
  <Override PartName="/ppt/theme/themeOverride644.xml" ContentType="application/vnd.openxmlformats-officedocument.themeOverride+xml"/>
  <Override PartName="/ppt/theme/themeOverride645.xml" ContentType="application/vnd.openxmlformats-officedocument.themeOverride+xml"/>
  <Override PartName="/ppt/theme/themeOverride646.xml" ContentType="application/vnd.openxmlformats-officedocument.themeOverride+xml"/>
  <Override PartName="/ppt/theme/themeOverride647.xml" ContentType="application/vnd.openxmlformats-officedocument.themeOverride+xml"/>
  <Override PartName="/ppt/theme/themeOverride648.xml" ContentType="application/vnd.openxmlformats-officedocument.themeOverride+xml"/>
  <Override PartName="/ppt/theme/themeOverride649.xml" ContentType="application/vnd.openxmlformats-officedocument.themeOverride+xml"/>
  <Override PartName="/ppt/theme/themeOverride650.xml" ContentType="application/vnd.openxmlformats-officedocument.themeOverride+xml"/>
  <Override PartName="/ppt/theme/themeOverride651.xml" ContentType="application/vnd.openxmlformats-officedocument.themeOverride+xml"/>
  <Override PartName="/ppt/theme/themeOverride652.xml" ContentType="application/vnd.openxmlformats-officedocument.themeOverride+xml"/>
  <Override PartName="/ppt/theme/themeOverride653.xml" ContentType="application/vnd.openxmlformats-officedocument.themeOverride+xml"/>
  <Override PartName="/ppt/theme/themeOverride654.xml" ContentType="application/vnd.openxmlformats-officedocument.themeOverride+xml"/>
  <Override PartName="/ppt/theme/themeOverride655.xml" ContentType="application/vnd.openxmlformats-officedocument.themeOverride+xml"/>
  <Override PartName="/ppt/theme/themeOverride656.xml" ContentType="application/vnd.openxmlformats-officedocument.themeOverride+xml"/>
  <Override PartName="/ppt/theme/themeOverride657.xml" ContentType="application/vnd.openxmlformats-officedocument.themeOverride+xml"/>
  <Override PartName="/ppt/theme/themeOverride658.xml" ContentType="application/vnd.openxmlformats-officedocument.themeOverride+xml"/>
  <Override PartName="/ppt/theme/themeOverride659.xml" ContentType="application/vnd.openxmlformats-officedocument.themeOverride+xml"/>
  <Override PartName="/ppt/theme/themeOverride660.xml" ContentType="application/vnd.openxmlformats-officedocument.themeOverride+xml"/>
  <Override PartName="/ppt/theme/themeOverride661.xml" ContentType="application/vnd.openxmlformats-officedocument.themeOverride+xml"/>
  <Override PartName="/ppt/theme/themeOverride662.xml" ContentType="application/vnd.openxmlformats-officedocument.themeOverride+xml"/>
  <Override PartName="/ppt/theme/themeOverride663.xml" ContentType="application/vnd.openxmlformats-officedocument.themeOverride+xml"/>
  <Override PartName="/ppt/theme/themeOverride664.xml" ContentType="application/vnd.openxmlformats-officedocument.themeOverride+xml"/>
  <Override PartName="/ppt/theme/themeOverride665.xml" ContentType="application/vnd.openxmlformats-officedocument.themeOverride+xml"/>
  <Override PartName="/ppt/theme/themeOverride666.xml" ContentType="application/vnd.openxmlformats-officedocument.themeOverride+xml"/>
  <Override PartName="/ppt/theme/themeOverride667.xml" ContentType="application/vnd.openxmlformats-officedocument.themeOverride+xml"/>
  <Override PartName="/ppt/theme/themeOverride668.xml" ContentType="application/vnd.openxmlformats-officedocument.themeOverride+xml"/>
  <Override PartName="/ppt/theme/themeOverride669.xml" ContentType="application/vnd.openxmlformats-officedocument.themeOverride+xml"/>
  <Override PartName="/ppt/theme/themeOverride670.xml" ContentType="application/vnd.openxmlformats-officedocument.themeOverride+xml"/>
  <Override PartName="/ppt/theme/themeOverride671.xml" ContentType="application/vnd.openxmlformats-officedocument.themeOverride+xml"/>
  <Override PartName="/ppt/theme/themeOverride672.xml" ContentType="application/vnd.openxmlformats-officedocument.themeOverride+xml"/>
  <Override PartName="/ppt/theme/themeOverride673.xml" ContentType="application/vnd.openxmlformats-officedocument.themeOverride+xml"/>
  <Override PartName="/ppt/theme/themeOverride674.xml" ContentType="application/vnd.openxmlformats-officedocument.themeOverride+xml"/>
  <Override PartName="/ppt/theme/themeOverride675.xml" ContentType="application/vnd.openxmlformats-officedocument.themeOverride+xml"/>
  <Override PartName="/ppt/theme/themeOverride676.xml" ContentType="application/vnd.openxmlformats-officedocument.themeOverride+xml"/>
  <Override PartName="/ppt/theme/themeOverride677.xml" ContentType="application/vnd.openxmlformats-officedocument.themeOverride+xml"/>
  <Override PartName="/ppt/theme/themeOverride678.xml" ContentType="application/vnd.openxmlformats-officedocument.themeOverride+xml"/>
  <Override PartName="/ppt/theme/themeOverride679.xml" ContentType="application/vnd.openxmlformats-officedocument.themeOverride+xml"/>
  <Override PartName="/ppt/theme/themeOverride680.xml" ContentType="application/vnd.openxmlformats-officedocument.themeOverride+xml"/>
  <Override PartName="/ppt/theme/themeOverride681.xml" ContentType="application/vnd.openxmlformats-officedocument.themeOverride+xml"/>
  <Override PartName="/ppt/theme/themeOverride682.xml" ContentType="application/vnd.openxmlformats-officedocument.themeOverride+xml"/>
  <Override PartName="/ppt/theme/themeOverride683.xml" ContentType="application/vnd.openxmlformats-officedocument.themeOverride+xml"/>
  <Override PartName="/ppt/theme/themeOverride684.xml" ContentType="application/vnd.openxmlformats-officedocument.themeOverride+xml"/>
  <Override PartName="/ppt/theme/themeOverride685.xml" ContentType="application/vnd.openxmlformats-officedocument.themeOverride+xml"/>
  <Override PartName="/ppt/theme/themeOverride686.xml" ContentType="application/vnd.openxmlformats-officedocument.themeOverride+xml"/>
  <Override PartName="/ppt/theme/themeOverride687.xml" ContentType="application/vnd.openxmlformats-officedocument.themeOverride+xml"/>
  <Override PartName="/ppt/theme/themeOverride688.xml" ContentType="application/vnd.openxmlformats-officedocument.themeOverride+xml"/>
  <Override PartName="/ppt/theme/themeOverride689.xml" ContentType="application/vnd.openxmlformats-officedocument.themeOverride+xml"/>
  <Override PartName="/ppt/theme/themeOverride690.xml" ContentType="application/vnd.openxmlformats-officedocument.themeOverride+xml"/>
  <Override PartName="/ppt/theme/themeOverride691.xml" ContentType="application/vnd.openxmlformats-officedocument.themeOverride+xml"/>
  <Override PartName="/ppt/theme/themeOverride692.xml" ContentType="application/vnd.openxmlformats-officedocument.themeOverride+xml"/>
  <Override PartName="/ppt/theme/themeOverride693.xml" ContentType="application/vnd.openxmlformats-officedocument.themeOverride+xml"/>
  <Override PartName="/ppt/theme/themeOverride694.xml" ContentType="application/vnd.openxmlformats-officedocument.themeOverride+xml"/>
  <Override PartName="/ppt/theme/themeOverride695.xml" ContentType="application/vnd.openxmlformats-officedocument.themeOverride+xml"/>
  <Override PartName="/ppt/theme/themeOverride696.xml" ContentType="application/vnd.openxmlformats-officedocument.themeOverride+xml"/>
  <Override PartName="/ppt/theme/themeOverride697.xml" ContentType="application/vnd.openxmlformats-officedocument.themeOverride+xml"/>
  <Override PartName="/ppt/theme/themeOverride698.xml" ContentType="application/vnd.openxmlformats-officedocument.themeOverride+xml"/>
  <Override PartName="/ppt/theme/themeOverride699.xml" ContentType="application/vnd.openxmlformats-officedocument.themeOverride+xml"/>
  <Override PartName="/ppt/theme/themeOverride700.xml" ContentType="application/vnd.openxmlformats-officedocument.themeOverride+xml"/>
  <Override PartName="/ppt/theme/themeOverride701.xml" ContentType="application/vnd.openxmlformats-officedocument.themeOverride+xml"/>
  <Override PartName="/ppt/theme/themeOverride702.xml" ContentType="application/vnd.openxmlformats-officedocument.themeOverride+xml"/>
  <Override PartName="/ppt/theme/themeOverride703.xml" ContentType="application/vnd.openxmlformats-officedocument.themeOverride+xml"/>
  <Override PartName="/ppt/theme/themeOverride704.xml" ContentType="application/vnd.openxmlformats-officedocument.themeOverride+xml"/>
  <Override PartName="/ppt/theme/themeOverride705.xml" ContentType="application/vnd.openxmlformats-officedocument.themeOverride+xml"/>
  <Override PartName="/ppt/theme/themeOverride706.xml" ContentType="application/vnd.openxmlformats-officedocument.themeOverride+xml"/>
  <Override PartName="/ppt/theme/themeOverride707.xml" ContentType="application/vnd.openxmlformats-officedocument.themeOverride+xml"/>
  <Override PartName="/ppt/theme/themeOverride708.xml" ContentType="application/vnd.openxmlformats-officedocument.themeOverride+xml"/>
  <Override PartName="/ppt/theme/themeOverride709.xml" ContentType="application/vnd.openxmlformats-officedocument.themeOverride+xml"/>
  <Override PartName="/ppt/theme/themeOverride710.xml" ContentType="application/vnd.openxmlformats-officedocument.themeOverride+xml"/>
  <Override PartName="/ppt/theme/themeOverride711.xml" ContentType="application/vnd.openxmlformats-officedocument.themeOverride+xml"/>
  <Override PartName="/ppt/theme/themeOverride712.xml" ContentType="application/vnd.openxmlformats-officedocument.themeOverride+xml"/>
  <Override PartName="/ppt/theme/themeOverride713.xml" ContentType="application/vnd.openxmlformats-officedocument.themeOverride+xml"/>
  <Override PartName="/ppt/theme/themeOverride714.xml" ContentType="application/vnd.openxmlformats-officedocument.themeOverride+xml"/>
  <Override PartName="/ppt/theme/themeOverride715.xml" ContentType="application/vnd.openxmlformats-officedocument.themeOverride+xml"/>
  <Override PartName="/ppt/theme/themeOverride716.xml" ContentType="application/vnd.openxmlformats-officedocument.themeOverride+xml"/>
  <Override PartName="/ppt/theme/themeOverride717.xml" ContentType="application/vnd.openxmlformats-officedocument.themeOverride+xml"/>
  <Override PartName="/ppt/theme/themeOverride718.xml" ContentType="application/vnd.openxmlformats-officedocument.themeOverride+xml"/>
  <Override PartName="/ppt/theme/themeOverride719.xml" ContentType="application/vnd.openxmlformats-officedocument.themeOverride+xml"/>
  <Override PartName="/ppt/theme/themeOverride720.xml" ContentType="application/vnd.openxmlformats-officedocument.themeOverride+xml"/>
  <Override PartName="/ppt/theme/themeOverride721.xml" ContentType="application/vnd.openxmlformats-officedocument.themeOverride+xml"/>
  <Override PartName="/ppt/theme/themeOverride722.xml" ContentType="application/vnd.openxmlformats-officedocument.themeOverride+xml"/>
  <Override PartName="/ppt/theme/themeOverride723.xml" ContentType="application/vnd.openxmlformats-officedocument.themeOverride+xml"/>
  <Override PartName="/ppt/theme/themeOverride724.xml" ContentType="application/vnd.openxmlformats-officedocument.themeOverride+xml"/>
  <Override PartName="/ppt/theme/themeOverride725.xml" ContentType="application/vnd.openxmlformats-officedocument.themeOverride+xml"/>
  <Override PartName="/ppt/theme/themeOverride726.xml" ContentType="application/vnd.openxmlformats-officedocument.themeOverride+xml"/>
  <Override PartName="/ppt/theme/themeOverride727.xml" ContentType="application/vnd.openxmlformats-officedocument.themeOverride+xml"/>
  <Override PartName="/ppt/theme/themeOverride728.xml" ContentType="application/vnd.openxmlformats-officedocument.themeOverride+xml"/>
  <Override PartName="/ppt/theme/themeOverride729.xml" ContentType="application/vnd.openxmlformats-officedocument.themeOverride+xml"/>
  <Override PartName="/ppt/theme/themeOverride730.xml" ContentType="application/vnd.openxmlformats-officedocument.themeOverride+xml"/>
  <Override PartName="/ppt/theme/themeOverride731.xml" ContentType="application/vnd.openxmlformats-officedocument.themeOverride+xml"/>
  <Override PartName="/ppt/theme/themeOverride732.xml" ContentType="application/vnd.openxmlformats-officedocument.themeOverride+xml"/>
  <Override PartName="/ppt/theme/themeOverride733.xml" ContentType="application/vnd.openxmlformats-officedocument.themeOverride+xml"/>
  <Override PartName="/ppt/theme/themeOverride734.xml" ContentType="application/vnd.openxmlformats-officedocument.themeOverride+xml"/>
  <Override PartName="/ppt/theme/themeOverride735.xml" ContentType="application/vnd.openxmlformats-officedocument.themeOverride+xml"/>
  <Override PartName="/ppt/theme/themeOverride736.xml" ContentType="application/vnd.openxmlformats-officedocument.themeOverride+xml"/>
  <Override PartName="/ppt/theme/themeOverride737.xml" ContentType="application/vnd.openxmlformats-officedocument.themeOverride+xml"/>
  <Override PartName="/ppt/theme/themeOverride738.xml" ContentType="application/vnd.openxmlformats-officedocument.themeOverride+xml"/>
  <Override PartName="/ppt/theme/themeOverride739.xml" ContentType="application/vnd.openxmlformats-officedocument.themeOverride+xml"/>
  <Override PartName="/ppt/theme/themeOverride740.xml" ContentType="application/vnd.openxmlformats-officedocument.themeOverride+xml"/>
  <Override PartName="/ppt/theme/themeOverride741.xml" ContentType="application/vnd.openxmlformats-officedocument.themeOverride+xml"/>
  <Override PartName="/ppt/theme/themeOverride742.xml" ContentType="application/vnd.openxmlformats-officedocument.themeOverride+xml"/>
  <Override PartName="/ppt/theme/themeOverride743.xml" ContentType="application/vnd.openxmlformats-officedocument.themeOverride+xml"/>
  <Override PartName="/ppt/theme/themeOverride744.xml" ContentType="application/vnd.openxmlformats-officedocument.themeOverride+xml"/>
  <Override PartName="/ppt/theme/themeOverride745.xml" ContentType="application/vnd.openxmlformats-officedocument.themeOverride+xml"/>
  <Override PartName="/ppt/theme/themeOverride746.xml" ContentType="application/vnd.openxmlformats-officedocument.themeOverride+xml"/>
  <Override PartName="/ppt/theme/themeOverride747.xml" ContentType="application/vnd.openxmlformats-officedocument.themeOverride+xml"/>
  <Override PartName="/ppt/theme/themeOverride748.xml" ContentType="application/vnd.openxmlformats-officedocument.themeOverride+xml"/>
  <Override PartName="/ppt/theme/themeOverride749.xml" ContentType="application/vnd.openxmlformats-officedocument.themeOverride+xml"/>
  <Override PartName="/ppt/theme/themeOverride750.xml" ContentType="application/vnd.openxmlformats-officedocument.themeOverride+xml"/>
  <Override PartName="/ppt/theme/themeOverride751.xml" ContentType="application/vnd.openxmlformats-officedocument.themeOverride+xml"/>
  <Override PartName="/ppt/theme/themeOverride752.xml" ContentType="application/vnd.openxmlformats-officedocument.themeOverride+xml"/>
  <Override PartName="/ppt/theme/themeOverride753.xml" ContentType="application/vnd.openxmlformats-officedocument.themeOverride+xml"/>
  <Override PartName="/ppt/theme/themeOverride754.xml" ContentType="application/vnd.openxmlformats-officedocument.themeOverride+xml"/>
  <Override PartName="/ppt/theme/themeOverride755.xml" ContentType="application/vnd.openxmlformats-officedocument.themeOverride+xml"/>
  <Override PartName="/ppt/theme/themeOverride756.xml" ContentType="application/vnd.openxmlformats-officedocument.themeOverride+xml"/>
  <Override PartName="/ppt/theme/themeOverride757.xml" ContentType="application/vnd.openxmlformats-officedocument.themeOverride+xml"/>
  <Override PartName="/ppt/theme/themeOverride758.xml" ContentType="application/vnd.openxmlformats-officedocument.themeOverride+xml"/>
  <Override PartName="/ppt/theme/themeOverride759.xml" ContentType="application/vnd.openxmlformats-officedocument.themeOverride+xml"/>
  <Override PartName="/ppt/theme/themeOverride760.xml" ContentType="application/vnd.openxmlformats-officedocument.themeOverride+xml"/>
  <Override PartName="/ppt/theme/themeOverride761.xml" ContentType="application/vnd.openxmlformats-officedocument.themeOverride+xml"/>
  <Override PartName="/ppt/theme/themeOverride762.xml" ContentType="application/vnd.openxmlformats-officedocument.themeOverride+xml"/>
  <Override PartName="/ppt/theme/themeOverride763.xml" ContentType="application/vnd.openxmlformats-officedocument.themeOverride+xml"/>
  <Override PartName="/ppt/theme/themeOverride764.xml" ContentType="application/vnd.openxmlformats-officedocument.themeOverride+xml"/>
  <Override PartName="/ppt/theme/themeOverride765.xml" ContentType="application/vnd.openxmlformats-officedocument.themeOverride+xml"/>
  <Override PartName="/ppt/theme/themeOverride766.xml" ContentType="application/vnd.openxmlformats-officedocument.themeOverride+xml"/>
  <Override PartName="/ppt/theme/themeOverride767.xml" ContentType="application/vnd.openxmlformats-officedocument.themeOverride+xml"/>
  <Override PartName="/ppt/theme/themeOverride768.xml" ContentType="application/vnd.openxmlformats-officedocument.themeOverride+xml"/>
  <Override PartName="/ppt/theme/themeOverride769.xml" ContentType="application/vnd.openxmlformats-officedocument.themeOverride+xml"/>
  <Override PartName="/ppt/theme/themeOverride770.xml" ContentType="application/vnd.openxmlformats-officedocument.themeOverride+xml"/>
  <Override PartName="/ppt/theme/themeOverride771.xml" ContentType="application/vnd.openxmlformats-officedocument.themeOverride+xml"/>
  <Override PartName="/ppt/theme/themeOverride772.xml" ContentType="application/vnd.openxmlformats-officedocument.themeOverride+xml"/>
  <Override PartName="/ppt/theme/themeOverride773.xml" ContentType="application/vnd.openxmlformats-officedocument.themeOverride+xml"/>
  <Override PartName="/ppt/theme/themeOverride774.xml" ContentType="application/vnd.openxmlformats-officedocument.themeOverride+xml"/>
  <Override PartName="/ppt/theme/themeOverride775.xml" ContentType="application/vnd.openxmlformats-officedocument.themeOverride+xml"/>
  <Override PartName="/ppt/theme/themeOverride776.xml" ContentType="application/vnd.openxmlformats-officedocument.themeOverride+xml"/>
  <Override PartName="/ppt/theme/themeOverride777.xml" ContentType="application/vnd.openxmlformats-officedocument.themeOverride+xml"/>
  <Override PartName="/ppt/theme/themeOverride778.xml" ContentType="application/vnd.openxmlformats-officedocument.themeOverride+xml"/>
  <Override PartName="/ppt/theme/themeOverride779.xml" ContentType="application/vnd.openxmlformats-officedocument.themeOverride+xml"/>
  <Override PartName="/ppt/theme/themeOverride780.xml" ContentType="application/vnd.openxmlformats-officedocument.themeOverride+xml"/>
  <Override PartName="/ppt/theme/themeOverride781.xml" ContentType="application/vnd.openxmlformats-officedocument.themeOverride+xml"/>
  <Override PartName="/ppt/theme/themeOverride782.xml" ContentType="application/vnd.openxmlformats-officedocument.themeOverride+xml"/>
  <Override PartName="/ppt/theme/themeOverride783.xml" ContentType="application/vnd.openxmlformats-officedocument.themeOverride+xml"/>
  <Override PartName="/ppt/theme/themeOverride784.xml" ContentType="application/vnd.openxmlformats-officedocument.themeOverride+xml"/>
  <Override PartName="/ppt/theme/themeOverride785.xml" ContentType="application/vnd.openxmlformats-officedocument.themeOverride+xml"/>
  <Override PartName="/ppt/theme/themeOverride786.xml" ContentType="application/vnd.openxmlformats-officedocument.themeOverride+xml"/>
  <Override PartName="/ppt/theme/themeOverride787.xml" ContentType="application/vnd.openxmlformats-officedocument.themeOverride+xml"/>
  <Override PartName="/ppt/theme/themeOverride788.xml" ContentType="application/vnd.openxmlformats-officedocument.themeOverride+xml"/>
  <Override PartName="/ppt/theme/themeOverride789.xml" ContentType="application/vnd.openxmlformats-officedocument.themeOverride+xml"/>
  <Override PartName="/ppt/theme/themeOverride790.xml" ContentType="application/vnd.openxmlformats-officedocument.themeOverride+xml"/>
  <Override PartName="/ppt/theme/themeOverride791.xml" ContentType="application/vnd.openxmlformats-officedocument.themeOverride+xml"/>
  <Override PartName="/ppt/theme/themeOverride792.xml" ContentType="application/vnd.openxmlformats-officedocument.themeOverride+xml"/>
  <Override PartName="/ppt/theme/themeOverride793.xml" ContentType="application/vnd.openxmlformats-officedocument.themeOverride+xml"/>
  <Override PartName="/ppt/theme/themeOverride794.xml" ContentType="application/vnd.openxmlformats-officedocument.themeOverride+xml"/>
  <Override PartName="/ppt/theme/themeOverride795.xml" ContentType="application/vnd.openxmlformats-officedocument.themeOverride+xml"/>
  <Override PartName="/ppt/theme/themeOverride796.xml" ContentType="application/vnd.openxmlformats-officedocument.themeOverride+xml"/>
  <Override PartName="/ppt/theme/themeOverride797.xml" ContentType="application/vnd.openxmlformats-officedocument.themeOverride+xml"/>
  <Override PartName="/ppt/theme/themeOverride798.xml" ContentType="application/vnd.openxmlformats-officedocument.themeOverride+xml"/>
  <Override PartName="/ppt/theme/themeOverride799.xml" ContentType="application/vnd.openxmlformats-officedocument.themeOverride+xml"/>
  <Override PartName="/ppt/theme/themeOverride800.xml" ContentType="application/vnd.openxmlformats-officedocument.themeOverride+xml"/>
  <Override PartName="/ppt/theme/themeOverride801.xml" ContentType="application/vnd.openxmlformats-officedocument.themeOverride+xml"/>
  <Override PartName="/ppt/theme/themeOverride802.xml" ContentType="application/vnd.openxmlformats-officedocument.themeOverride+xml"/>
  <Override PartName="/ppt/theme/themeOverride803.xml" ContentType="application/vnd.openxmlformats-officedocument.themeOverride+xml"/>
  <Override PartName="/ppt/theme/themeOverride804.xml" ContentType="application/vnd.openxmlformats-officedocument.themeOverride+xml"/>
  <Override PartName="/ppt/theme/themeOverride805.xml" ContentType="application/vnd.openxmlformats-officedocument.themeOverride+xml"/>
  <Override PartName="/ppt/theme/themeOverride806.xml" ContentType="application/vnd.openxmlformats-officedocument.themeOverride+xml"/>
  <Override PartName="/ppt/theme/themeOverride807.xml" ContentType="application/vnd.openxmlformats-officedocument.themeOverride+xml"/>
  <Override PartName="/ppt/theme/themeOverride808.xml" ContentType="application/vnd.openxmlformats-officedocument.themeOverride+xml"/>
  <Override PartName="/ppt/theme/themeOverride809.xml" ContentType="application/vnd.openxmlformats-officedocument.themeOverride+xml"/>
  <Override PartName="/ppt/theme/themeOverride810.xml" ContentType="application/vnd.openxmlformats-officedocument.themeOverride+xml"/>
  <Override PartName="/ppt/theme/themeOverride811.xml" ContentType="application/vnd.openxmlformats-officedocument.themeOverride+xml"/>
  <Override PartName="/ppt/theme/themeOverride812.xml" ContentType="application/vnd.openxmlformats-officedocument.themeOverride+xml"/>
  <Override PartName="/ppt/theme/themeOverride813.xml" ContentType="application/vnd.openxmlformats-officedocument.themeOverride+xml"/>
  <Override PartName="/ppt/theme/themeOverride814.xml" ContentType="application/vnd.openxmlformats-officedocument.themeOverride+xml"/>
  <Override PartName="/ppt/theme/themeOverride815.xml" ContentType="application/vnd.openxmlformats-officedocument.themeOverride+xml"/>
  <Override PartName="/ppt/theme/themeOverride816.xml" ContentType="application/vnd.openxmlformats-officedocument.themeOverride+xml"/>
  <Override PartName="/ppt/theme/themeOverride817.xml" ContentType="application/vnd.openxmlformats-officedocument.themeOverride+xml"/>
  <Override PartName="/ppt/theme/themeOverride818.xml" ContentType="application/vnd.openxmlformats-officedocument.themeOverride+xml"/>
  <Override PartName="/ppt/theme/themeOverride819.xml" ContentType="application/vnd.openxmlformats-officedocument.themeOverride+xml"/>
  <Override PartName="/ppt/theme/themeOverride820.xml" ContentType="application/vnd.openxmlformats-officedocument.themeOverride+xml"/>
  <Override PartName="/ppt/theme/themeOverride821.xml" ContentType="application/vnd.openxmlformats-officedocument.themeOverride+xml"/>
  <Override PartName="/ppt/theme/themeOverride822.xml" ContentType="application/vnd.openxmlformats-officedocument.themeOverride+xml"/>
  <Override PartName="/ppt/theme/themeOverride823.xml" ContentType="application/vnd.openxmlformats-officedocument.themeOverride+xml"/>
  <Override PartName="/ppt/theme/themeOverride824.xml" ContentType="application/vnd.openxmlformats-officedocument.themeOverride+xml"/>
  <Override PartName="/ppt/theme/themeOverride825.xml" ContentType="application/vnd.openxmlformats-officedocument.themeOverride+xml"/>
  <Override PartName="/ppt/theme/themeOverride826.xml" ContentType="application/vnd.openxmlformats-officedocument.themeOverride+xml"/>
  <Override PartName="/ppt/theme/themeOverride827.xml" ContentType="application/vnd.openxmlformats-officedocument.themeOverride+xml"/>
  <Override PartName="/ppt/theme/themeOverride828.xml" ContentType="application/vnd.openxmlformats-officedocument.themeOverride+xml"/>
  <Override PartName="/ppt/theme/themeOverride829.xml" ContentType="application/vnd.openxmlformats-officedocument.themeOverride+xml"/>
  <Override PartName="/ppt/theme/themeOverride830.xml" ContentType="application/vnd.openxmlformats-officedocument.themeOverride+xml"/>
  <Override PartName="/ppt/theme/themeOverride831.xml" ContentType="application/vnd.openxmlformats-officedocument.themeOverride+xml"/>
  <Override PartName="/ppt/theme/themeOverride832.xml" ContentType="application/vnd.openxmlformats-officedocument.themeOverride+xml"/>
  <Override PartName="/ppt/theme/themeOverride833.xml" ContentType="application/vnd.openxmlformats-officedocument.themeOverride+xml"/>
  <Override PartName="/ppt/theme/themeOverride834.xml" ContentType="application/vnd.openxmlformats-officedocument.themeOverride+xml"/>
  <Override PartName="/ppt/theme/themeOverride835.xml" ContentType="application/vnd.openxmlformats-officedocument.themeOverride+xml"/>
  <Override PartName="/ppt/theme/themeOverride836.xml" ContentType="application/vnd.openxmlformats-officedocument.themeOverride+xml"/>
  <Override PartName="/ppt/theme/themeOverride837.xml" ContentType="application/vnd.openxmlformats-officedocument.themeOverride+xml"/>
  <Override PartName="/ppt/theme/themeOverride838.xml" ContentType="application/vnd.openxmlformats-officedocument.themeOverride+xml"/>
  <Override PartName="/ppt/theme/themeOverride839.xml" ContentType="application/vnd.openxmlformats-officedocument.themeOverride+xml"/>
  <Override PartName="/ppt/theme/themeOverride840.xml" ContentType="application/vnd.openxmlformats-officedocument.themeOverride+xml"/>
  <Override PartName="/ppt/theme/themeOverride841.xml" ContentType="application/vnd.openxmlformats-officedocument.themeOverride+xml"/>
  <Override PartName="/ppt/theme/themeOverride842.xml" ContentType="application/vnd.openxmlformats-officedocument.themeOverride+xml"/>
  <Override PartName="/ppt/theme/themeOverride843.xml" ContentType="application/vnd.openxmlformats-officedocument.themeOverride+xml"/>
  <Override PartName="/ppt/theme/themeOverride844.xml" ContentType="application/vnd.openxmlformats-officedocument.themeOverride+xml"/>
  <Override PartName="/ppt/theme/themeOverride845.xml" ContentType="application/vnd.openxmlformats-officedocument.themeOverride+xml"/>
  <Override PartName="/ppt/theme/themeOverride846.xml" ContentType="application/vnd.openxmlformats-officedocument.themeOverride+xml"/>
  <Override PartName="/ppt/theme/themeOverride847.xml" ContentType="application/vnd.openxmlformats-officedocument.themeOverride+xml"/>
  <Override PartName="/ppt/theme/themeOverride848.xml" ContentType="application/vnd.openxmlformats-officedocument.themeOverride+xml"/>
  <Override PartName="/ppt/theme/themeOverride849.xml" ContentType="application/vnd.openxmlformats-officedocument.themeOverride+xml"/>
  <Override PartName="/ppt/theme/themeOverride850.xml" ContentType="application/vnd.openxmlformats-officedocument.themeOverride+xml"/>
  <Override PartName="/ppt/theme/themeOverride851.xml" ContentType="application/vnd.openxmlformats-officedocument.themeOverride+xml"/>
  <Override PartName="/ppt/theme/themeOverride852.xml" ContentType="application/vnd.openxmlformats-officedocument.themeOverride+xml"/>
  <Override PartName="/ppt/theme/themeOverride853.xml" ContentType="application/vnd.openxmlformats-officedocument.themeOverride+xml"/>
  <Override PartName="/ppt/theme/themeOverride854.xml" ContentType="application/vnd.openxmlformats-officedocument.themeOverride+xml"/>
  <Override PartName="/ppt/theme/themeOverride855.xml" ContentType="application/vnd.openxmlformats-officedocument.themeOverride+xml"/>
  <Override PartName="/ppt/theme/themeOverride856.xml" ContentType="application/vnd.openxmlformats-officedocument.themeOverride+xml"/>
  <Override PartName="/ppt/theme/themeOverride857.xml" ContentType="application/vnd.openxmlformats-officedocument.themeOverride+xml"/>
  <Override PartName="/ppt/theme/themeOverride858.xml" ContentType="application/vnd.openxmlformats-officedocument.themeOverride+xml"/>
  <Override PartName="/ppt/theme/themeOverride859.xml" ContentType="application/vnd.openxmlformats-officedocument.themeOverride+xml"/>
  <Override PartName="/ppt/theme/themeOverride860.xml" ContentType="application/vnd.openxmlformats-officedocument.themeOverride+xml"/>
  <Override PartName="/ppt/theme/themeOverride861.xml" ContentType="application/vnd.openxmlformats-officedocument.themeOverride+xml"/>
  <Override PartName="/ppt/theme/themeOverride862.xml" ContentType="application/vnd.openxmlformats-officedocument.themeOverride+xml"/>
  <Override PartName="/ppt/theme/themeOverride863.xml" ContentType="application/vnd.openxmlformats-officedocument.themeOverride+xml"/>
  <Override PartName="/ppt/theme/themeOverride864.xml" ContentType="application/vnd.openxmlformats-officedocument.themeOverride+xml"/>
  <Override PartName="/ppt/theme/themeOverride865.xml" ContentType="application/vnd.openxmlformats-officedocument.themeOverride+xml"/>
  <Override PartName="/ppt/theme/themeOverride866.xml" ContentType="application/vnd.openxmlformats-officedocument.themeOverride+xml"/>
  <Override PartName="/ppt/theme/themeOverride867.xml" ContentType="application/vnd.openxmlformats-officedocument.themeOverride+xml"/>
  <Override PartName="/ppt/theme/themeOverride868.xml" ContentType="application/vnd.openxmlformats-officedocument.themeOverride+xml"/>
  <Override PartName="/ppt/theme/themeOverride869.xml" ContentType="application/vnd.openxmlformats-officedocument.themeOverride+xml"/>
  <Override PartName="/ppt/theme/themeOverride870.xml" ContentType="application/vnd.openxmlformats-officedocument.themeOverride+xml"/>
  <Override PartName="/ppt/theme/themeOverride871.xml" ContentType="application/vnd.openxmlformats-officedocument.themeOverride+xml"/>
  <Override PartName="/ppt/theme/themeOverride872.xml" ContentType="application/vnd.openxmlformats-officedocument.themeOverride+xml"/>
  <Override PartName="/ppt/theme/themeOverride873.xml" ContentType="application/vnd.openxmlformats-officedocument.themeOverride+xml"/>
  <Override PartName="/ppt/theme/themeOverride874.xml" ContentType="application/vnd.openxmlformats-officedocument.themeOverride+xml"/>
  <Override PartName="/ppt/theme/themeOverride875.xml" ContentType="application/vnd.openxmlformats-officedocument.themeOverride+xml"/>
  <Override PartName="/ppt/theme/themeOverride876.xml" ContentType="application/vnd.openxmlformats-officedocument.themeOverride+xml"/>
  <Override PartName="/ppt/theme/themeOverride877.xml" ContentType="application/vnd.openxmlformats-officedocument.themeOverride+xml"/>
  <Override PartName="/ppt/theme/themeOverride878.xml" ContentType="application/vnd.openxmlformats-officedocument.themeOverride+xml"/>
  <Override PartName="/ppt/theme/themeOverride879.xml" ContentType="application/vnd.openxmlformats-officedocument.themeOverride+xml"/>
  <Override PartName="/ppt/theme/themeOverride880.xml" ContentType="application/vnd.openxmlformats-officedocument.themeOverride+xml"/>
  <Override PartName="/ppt/theme/themeOverride881.xml" ContentType="application/vnd.openxmlformats-officedocument.themeOverride+xml"/>
  <Override PartName="/ppt/theme/themeOverride882.xml" ContentType="application/vnd.openxmlformats-officedocument.themeOverride+xml"/>
  <Override PartName="/ppt/theme/themeOverride883.xml" ContentType="application/vnd.openxmlformats-officedocument.themeOverride+xml"/>
  <Override PartName="/ppt/theme/themeOverride884.xml" ContentType="application/vnd.openxmlformats-officedocument.themeOverride+xml"/>
  <Override PartName="/ppt/theme/themeOverride885.xml" ContentType="application/vnd.openxmlformats-officedocument.themeOverride+xml"/>
  <Override PartName="/ppt/theme/themeOverride886.xml" ContentType="application/vnd.openxmlformats-officedocument.themeOverride+xml"/>
  <Override PartName="/ppt/theme/themeOverride887.xml" ContentType="application/vnd.openxmlformats-officedocument.themeOverride+xml"/>
  <Override PartName="/ppt/theme/themeOverride888.xml" ContentType="application/vnd.openxmlformats-officedocument.themeOverride+xml"/>
  <Override PartName="/ppt/theme/themeOverride889.xml" ContentType="application/vnd.openxmlformats-officedocument.themeOverride+xml"/>
  <Override PartName="/ppt/theme/themeOverride890.xml" ContentType="application/vnd.openxmlformats-officedocument.themeOverride+xml"/>
  <Override PartName="/ppt/theme/themeOverride891.xml" ContentType="application/vnd.openxmlformats-officedocument.themeOverride+xml"/>
  <Override PartName="/ppt/theme/themeOverride892.xml" ContentType="application/vnd.openxmlformats-officedocument.themeOverride+xml"/>
  <Override PartName="/ppt/theme/themeOverride893.xml" ContentType="application/vnd.openxmlformats-officedocument.themeOverride+xml"/>
  <Override PartName="/ppt/theme/themeOverride894.xml" ContentType="application/vnd.openxmlformats-officedocument.themeOverride+xml"/>
  <Override PartName="/ppt/theme/themeOverride895.xml" ContentType="application/vnd.openxmlformats-officedocument.themeOverride+xml"/>
  <Override PartName="/ppt/theme/themeOverride896.xml" ContentType="application/vnd.openxmlformats-officedocument.themeOverride+xml"/>
  <Override PartName="/ppt/theme/themeOverride897.xml" ContentType="application/vnd.openxmlformats-officedocument.themeOverride+xml"/>
  <Override PartName="/ppt/theme/themeOverride898.xml" ContentType="application/vnd.openxmlformats-officedocument.themeOverride+xml"/>
  <Override PartName="/ppt/theme/themeOverride899.xml" ContentType="application/vnd.openxmlformats-officedocument.themeOverride+xml"/>
  <Override PartName="/ppt/theme/themeOverride900.xml" ContentType="application/vnd.openxmlformats-officedocument.themeOverride+xml"/>
  <Override PartName="/ppt/theme/themeOverride901.xml" ContentType="application/vnd.openxmlformats-officedocument.themeOverride+xml"/>
  <Override PartName="/ppt/theme/themeOverride902.xml" ContentType="application/vnd.openxmlformats-officedocument.themeOverride+xml"/>
  <Override PartName="/ppt/theme/themeOverride903.xml" ContentType="application/vnd.openxmlformats-officedocument.themeOverride+xml"/>
  <Override PartName="/ppt/theme/themeOverride904.xml" ContentType="application/vnd.openxmlformats-officedocument.themeOverride+xml"/>
  <Override PartName="/ppt/theme/themeOverride905.xml" ContentType="application/vnd.openxmlformats-officedocument.themeOverride+xml"/>
  <Override PartName="/ppt/theme/themeOverride906.xml" ContentType="application/vnd.openxmlformats-officedocument.themeOverride+xml"/>
  <Override PartName="/ppt/theme/themeOverride907.xml" ContentType="application/vnd.openxmlformats-officedocument.themeOverride+xml"/>
  <Override PartName="/ppt/theme/themeOverride908.xml" ContentType="application/vnd.openxmlformats-officedocument.themeOverride+xml"/>
  <Override PartName="/ppt/theme/themeOverride909.xml" ContentType="application/vnd.openxmlformats-officedocument.themeOverride+xml"/>
  <Override PartName="/ppt/theme/themeOverride910.xml" ContentType="application/vnd.openxmlformats-officedocument.themeOverride+xml"/>
  <Override PartName="/ppt/theme/themeOverride911.xml" ContentType="application/vnd.openxmlformats-officedocument.themeOverride+xml"/>
  <Override PartName="/ppt/theme/themeOverride912.xml" ContentType="application/vnd.openxmlformats-officedocument.themeOverride+xml"/>
  <Override PartName="/ppt/theme/themeOverride913.xml" ContentType="application/vnd.openxmlformats-officedocument.themeOverride+xml"/>
  <Override PartName="/ppt/theme/themeOverride914.xml" ContentType="application/vnd.openxmlformats-officedocument.themeOverride+xml"/>
  <Override PartName="/ppt/theme/themeOverride915.xml" ContentType="application/vnd.openxmlformats-officedocument.themeOverride+xml"/>
  <Override PartName="/ppt/theme/themeOverride916.xml" ContentType="application/vnd.openxmlformats-officedocument.themeOverride+xml"/>
  <Override PartName="/ppt/theme/themeOverride917.xml" ContentType="application/vnd.openxmlformats-officedocument.themeOverride+xml"/>
  <Override PartName="/ppt/theme/themeOverride918.xml" ContentType="application/vnd.openxmlformats-officedocument.themeOverride+xml"/>
  <Override PartName="/ppt/theme/themeOverride919.xml" ContentType="application/vnd.openxmlformats-officedocument.themeOverride+xml"/>
  <Override PartName="/ppt/theme/themeOverride920.xml" ContentType="application/vnd.openxmlformats-officedocument.themeOverride+xml"/>
  <Override PartName="/ppt/theme/themeOverride921.xml" ContentType="application/vnd.openxmlformats-officedocument.themeOverride+xml"/>
  <Override PartName="/ppt/theme/themeOverride922.xml" ContentType="application/vnd.openxmlformats-officedocument.themeOverride+xml"/>
  <Override PartName="/ppt/theme/themeOverride923.xml" ContentType="application/vnd.openxmlformats-officedocument.themeOverride+xml"/>
  <Override PartName="/ppt/theme/themeOverride924.xml" ContentType="application/vnd.openxmlformats-officedocument.themeOverride+xml"/>
  <Override PartName="/ppt/theme/themeOverride925.xml" ContentType="application/vnd.openxmlformats-officedocument.themeOverride+xml"/>
  <Override PartName="/ppt/theme/themeOverride926.xml" ContentType="application/vnd.openxmlformats-officedocument.themeOverride+xml"/>
  <Override PartName="/ppt/theme/themeOverride927.xml" ContentType="application/vnd.openxmlformats-officedocument.themeOverride+xml"/>
  <Override PartName="/ppt/theme/themeOverride928.xml" ContentType="application/vnd.openxmlformats-officedocument.themeOverride+xml"/>
  <Override PartName="/ppt/theme/themeOverride929.xml" ContentType="application/vnd.openxmlformats-officedocument.themeOverride+xml"/>
  <Override PartName="/ppt/theme/themeOverride930.xml" ContentType="application/vnd.openxmlformats-officedocument.themeOverride+xml"/>
  <Override PartName="/ppt/theme/themeOverride931.xml" ContentType="application/vnd.openxmlformats-officedocument.themeOverride+xml"/>
  <Override PartName="/ppt/theme/themeOverride932.xml" ContentType="application/vnd.openxmlformats-officedocument.themeOverride+xml"/>
  <Override PartName="/ppt/theme/themeOverride933.xml" ContentType="application/vnd.openxmlformats-officedocument.themeOverride+xml"/>
  <Override PartName="/ppt/theme/themeOverride934.xml" ContentType="application/vnd.openxmlformats-officedocument.themeOverride+xml"/>
  <Override PartName="/ppt/theme/themeOverride935.xml" ContentType="application/vnd.openxmlformats-officedocument.themeOverride+xml"/>
  <Override PartName="/ppt/theme/themeOverride936.xml" ContentType="application/vnd.openxmlformats-officedocument.themeOverride+xml"/>
  <Override PartName="/ppt/theme/themeOverride937.xml" ContentType="application/vnd.openxmlformats-officedocument.themeOverride+xml"/>
  <Override PartName="/ppt/theme/themeOverride938.xml" ContentType="application/vnd.openxmlformats-officedocument.themeOverride+xml"/>
  <Override PartName="/ppt/theme/themeOverride939.xml" ContentType="application/vnd.openxmlformats-officedocument.themeOverride+xml"/>
  <Override PartName="/ppt/theme/themeOverride940.xml" ContentType="application/vnd.openxmlformats-officedocument.themeOverride+xml"/>
  <Override PartName="/ppt/theme/themeOverride941.xml" ContentType="application/vnd.openxmlformats-officedocument.themeOverride+xml"/>
  <Override PartName="/ppt/theme/themeOverride942.xml" ContentType="application/vnd.openxmlformats-officedocument.themeOverride+xml"/>
  <Override PartName="/ppt/theme/themeOverride943.xml" ContentType="application/vnd.openxmlformats-officedocument.themeOverride+xml"/>
  <Override PartName="/ppt/theme/themeOverride944.xml" ContentType="application/vnd.openxmlformats-officedocument.themeOverride+xml"/>
  <Override PartName="/ppt/theme/themeOverride945.xml" ContentType="application/vnd.openxmlformats-officedocument.themeOverride+xml"/>
  <Override PartName="/ppt/theme/themeOverride946.xml" ContentType="application/vnd.openxmlformats-officedocument.themeOverride+xml"/>
  <Override PartName="/ppt/theme/themeOverride947.xml" ContentType="application/vnd.openxmlformats-officedocument.themeOverride+xml"/>
  <Override PartName="/ppt/theme/themeOverride948.xml" ContentType="application/vnd.openxmlformats-officedocument.themeOverride+xml"/>
  <Override PartName="/ppt/theme/themeOverride949.xml" ContentType="application/vnd.openxmlformats-officedocument.themeOverride+xml"/>
  <Override PartName="/ppt/theme/themeOverride950.xml" ContentType="application/vnd.openxmlformats-officedocument.themeOverride+xml"/>
  <Override PartName="/ppt/theme/themeOverride951.xml" ContentType="application/vnd.openxmlformats-officedocument.themeOverride+xml"/>
  <Override PartName="/ppt/theme/themeOverride952.xml" ContentType="application/vnd.openxmlformats-officedocument.themeOverride+xml"/>
  <Override PartName="/ppt/theme/themeOverride953.xml" ContentType="application/vnd.openxmlformats-officedocument.themeOverride+xml"/>
  <Override PartName="/ppt/theme/themeOverride954.xml" ContentType="application/vnd.openxmlformats-officedocument.themeOverride+xml"/>
  <Override PartName="/ppt/theme/themeOverride955.xml" ContentType="application/vnd.openxmlformats-officedocument.themeOverride+xml"/>
  <Override PartName="/ppt/theme/themeOverride956.xml" ContentType="application/vnd.openxmlformats-officedocument.themeOverride+xml"/>
  <Override PartName="/ppt/theme/themeOverride957.xml" ContentType="application/vnd.openxmlformats-officedocument.themeOverride+xml"/>
  <Override PartName="/ppt/theme/themeOverride958.xml" ContentType="application/vnd.openxmlformats-officedocument.themeOverride+xml"/>
  <Override PartName="/ppt/theme/themeOverride959.xml" ContentType="application/vnd.openxmlformats-officedocument.themeOverride+xml"/>
  <Override PartName="/ppt/theme/themeOverride960.xml" ContentType="application/vnd.openxmlformats-officedocument.themeOverride+xml"/>
  <Override PartName="/ppt/theme/themeOverride961.xml" ContentType="application/vnd.openxmlformats-officedocument.themeOverride+xml"/>
  <Override PartName="/ppt/theme/themeOverride962.xml" ContentType="application/vnd.openxmlformats-officedocument.themeOverride+xml"/>
  <Override PartName="/ppt/theme/themeOverride963.xml" ContentType="application/vnd.openxmlformats-officedocument.themeOverride+xml"/>
  <Override PartName="/ppt/theme/themeOverride964.xml" ContentType="application/vnd.openxmlformats-officedocument.themeOverride+xml"/>
  <Override PartName="/ppt/theme/themeOverride965.xml" ContentType="application/vnd.openxmlformats-officedocument.themeOverride+xml"/>
  <Override PartName="/ppt/theme/themeOverride966.xml" ContentType="application/vnd.openxmlformats-officedocument.themeOverride+xml"/>
  <Override PartName="/ppt/theme/themeOverride967.xml" ContentType="application/vnd.openxmlformats-officedocument.themeOverride+xml"/>
  <Override PartName="/ppt/theme/themeOverride968.xml" ContentType="application/vnd.openxmlformats-officedocument.themeOverride+xml"/>
  <Override PartName="/ppt/theme/themeOverride969.xml" ContentType="application/vnd.openxmlformats-officedocument.themeOverride+xml"/>
  <Override PartName="/ppt/theme/themeOverride970.xml" ContentType="application/vnd.openxmlformats-officedocument.themeOverride+xml"/>
  <Override PartName="/ppt/theme/themeOverride971.xml" ContentType="application/vnd.openxmlformats-officedocument.themeOverride+xml"/>
  <Override PartName="/ppt/theme/themeOverride972.xml" ContentType="application/vnd.openxmlformats-officedocument.themeOverride+xml"/>
  <Override PartName="/ppt/theme/themeOverride973.xml" ContentType="application/vnd.openxmlformats-officedocument.themeOverride+xml"/>
  <Override PartName="/ppt/theme/themeOverride974.xml" ContentType="application/vnd.openxmlformats-officedocument.themeOverride+xml"/>
  <Override PartName="/ppt/theme/themeOverride975.xml" ContentType="application/vnd.openxmlformats-officedocument.themeOverride+xml"/>
  <Override PartName="/ppt/theme/themeOverride976.xml" ContentType="application/vnd.openxmlformats-officedocument.themeOverride+xml"/>
  <Override PartName="/ppt/theme/themeOverride977.xml" ContentType="application/vnd.openxmlformats-officedocument.themeOverride+xml"/>
  <Override PartName="/ppt/theme/themeOverride978.xml" ContentType="application/vnd.openxmlformats-officedocument.themeOverride+xml"/>
  <Override PartName="/ppt/theme/themeOverride979.xml" ContentType="application/vnd.openxmlformats-officedocument.themeOverride+xml"/>
  <Override PartName="/ppt/theme/themeOverride980.xml" ContentType="application/vnd.openxmlformats-officedocument.themeOverride+xml"/>
  <Override PartName="/ppt/theme/themeOverride981.xml" ContentType="application/vnd.openxmlformats-officedocument.themeOverride+xml"/>
  <Override PartName="/ppt/theme/themeOverride982.xml" ContentType="application/vnd.openxmlformats-officedocument.themeOverride+xml"/>
  <Override PartName="/ppt/theme/themeOverride983.xml" ContentType="application/vnd.openxmlformats-officedocument.themeOverride+xml"/>
  <Override PartName="/ppt/theme/themeOverride984.xml" ContentType="application/vnd.openxmlformats-officedocument.themeOverride+xml"/>
  <Override PartName="/ppt/theme/themeOverride985.xml" ContentType="application/vnd.openxmlformats-officedocument.themeOverride+xml"/>
  <Override PartName="/ppt/theme/themeOverride986.xml" ContentType="application/vnd.openxmlformats-officedocument.themeOverride+xml"/>
  <Override PartName="/ppt/theme/themeOverride987.xml" ContentType="application/vnd.openxmlformats-officedocument.themeOverride+xml"/>
  <Override PartName="/ppt/theme/themeOverride988.xml" ContentType="application/vnd.openxmlformats-officedocument.themeOverride+xml"/>
  <Override PartName="/ppt/theme/themeOverride989.xml" ContentType="application/vnd.openxmlformats-officedocument.themeOverride+xml"/>
  <Override PartName="/ppt/theme/themeOverride990.xml" ContentType="application/vnd.openxmlformats-officedocument.themeOverride+xml"/>
  <Override PartName="/ppt/theme/themeOverride991.xml" ContentType="application/vnd.openxmlformats-officedocument.themeOverride+xml"/>
  <Override PartName="/ppt/theme/themeOverride992.xml" ContentType="application/vnd.openxmlformats-officedocument.themeOverride+xml"/>
  <Override PartName="/ppt/theme/themeOverride993.xml" ContentType="application/vnd.openxmlformats-officedocument.themeOverride+xml"/>
  <Override PartName="/ppt/theme/themeOverride994.xml" ContentType="application/vnd.openxmlformats-officedocument.themeOverride+xml"/>
  <Override PartName="/ppt/theme/themeOverride995.xml" ContentType="application/vnd.openxmlformats-officedocument.themeOverride+xml"/>
  <Override PartName="/ppt/theme/themeOverride996.xml" ContentType="application/vnd.openxmlformats-officedocument.themeOverride+xml"/>
  <Override PartName="/ppt/theme/themeOverride997.xml" ContentType="application/vnd.openxmlformats-officedocument.themeOverride+xml"/>
  <Override PartName="/ppt/theme/themeOverride998.xml" ContentType="application/vnd.openxmlformats-officedocument.themeOverride+xml"/>
  <Override PartName="/ppt/theme/themeOverride999.xml" ContentType="application/vnd.openxmlformats-officedocument.themeOverride+xml"/>
  <Override PartName="/ppt/theme/themeOverride1000.xml" ContentType="application/vnd.openxmlformats-officedocument.themeOverride+xml"/>
  <Override PartName="/ppt/theme/themeOverride1001.xml" ContentType="application/vnd.openxmlformats-officedocument.themeOverride+xml"/>
  <Override PartName="/ppt/theme/themeOverride1002.xml" ContentType="application/vnd.openxmlformats-officedocument.themeOverride+xml"/>
  <Override PartName="/ppt/theme/themeOverride1003.xml" ContentType="application/vnd.openxmlformats-officedocument.themeOverride+xml"/>
  <Override PartName="/ppt/theme/themeOverride1004.xml" ContentType="application/vnd.openxmlformats-officedocument.themeOverride+xml"/>
  <Override PartName="/ppt/theme/themeOverride1005.xml" ContentType="application/vnd.openxmlformats-officedocument.themeOverride+xml"/>
  <Override PartName="/ppt/theme/themeOverride1006.xml" ContentType="application/vnd.openxmlformats-officedocument.themeOverride+xml"/>
  <Override PartName="/ppt/theme/themeOverride1007.xml" ContentType="application/vnd.openxmlformats-officedocument.themeOverride+xml"/>
  <Override PartName="/ppt/theme/themeOverride1008.xml" ContentType="application/vnd.openxmlformats-officedocument.themeOverride+xml"/>
  <Override PartName="/ppt/theme/themeOverride1009.xml" ContentType="application/vnd.openxmlformats-officedocument.themeOverride+xml"/>
  <Override PartName="/ppt/theme/themeOverride1010.xml" ContentType="application/vnd.openxmlformats-officedocument.themeOverride+xml"/>
  <Override PartName="/ppt/theme/themeOverride1011.xml" ContentType="application/vnd.openxmlformats-officedocument.themeOverride+xml"/>
  <Override PartName="/ppt/theme/themeOverride1012.xml" ContentType="application/vnd.openxmlformats-officedocument.themeOverride+xml"/>
  <Override PartName="/ppt/theme/themeOverride1013.xml" ContentType="application/vnd.openxmlformats-officedocument.themeOverride+xml"/>
  <Override PartName="/ppt/theme/themeOverride1014.xml" ContentType="application/vnd.openxmlformats-officedocument.themeOverride+xml"/>
  <Override PartName="/ppt/theme/themeOverride1015.xml" ContentType="application/vnd.openxmlformats-officedocument.themeOverride+xml"/>
  <Override PartName="/ppt/theme/themeOverride1016.xml" ContentType="application/vnd.openxmlformats-officedocument.themeOverride+xml"/>
  <Override PartName="/ppt/theme/themeOverride1017.xml" ContentType="application/vnd.openxmlformats-officedocument.themeOverride+xml"/>
  <Override PartName="/ppt/theme/themeOverride1018.xml" ContentType="application/vnd.openxmlformats-officedocument.themeOverride+xml"/>
  <Override PartName="/ppt/theme/themeOverride1019.xml" ContentType="application/vnd.openxmlformats-officedocument.themeOverride+xml"/>
  <Override PartName="/ppt/theme/themeOverride1020.xml" ContentType="application/vnd.openxmlformats-officedocument.themeOverride+xml"/>
  <Override PartName="/ppt/theme/themeOverride1021.xml" ContentType="application/vnd.openxmlformats-officedocument.themeOverride+xml"/>
  <Override PartName="/ppt/theme/themeOverride1022.xml" ContentType="application/vnd.openxmlformats-officedocument.themeOverride+xml"/>
  <Override PartName="/ppt/theme/themeOverride1023.xml" ContentType="application/vnd.openxmlformats-officedocument.themeOverride+xml"/>
  <Override PartName="/ppt/theme/themeOverride1024.xml" ContentType="application/vnd.openxmlformats-officedocument.themeOverride+xml"/>
  <Override PartName="/ppt/theme/themeOverride1025.xml" ContentType="application/vnd.openxmlformats-officedocument.themeOverride+xml"/>
  <Override PartName="/ppt/theme/themeOverride1026.xml" ContentType="application/vnd.openxmlformats-officedocument.themeOverride+xml"/>
  <Override PartName="/ppt/theme/themeOverride1027.xml" ContentType="application/vnd.openxmlformats-officedocument.themeOverride+xml"/>
  <Override PartName="/ppt/theme/themeOverride1028.xml" ContentType="application/vnd.openxmlformats-officedocument.themeOverride+xml"/>
  <Override PartName="/ppt/theme/themeOverride1029.xml" ContentType="application/vnd.openxmlformats-officedocument.themeOverride+xml"/>
  <Override PartName="/ppt/theme/themeOverride1030.xml" ContentType="application/vnd.openxmlformats-officedocument.themeOverride+xml"/>
  <Override PartName="/ppt/theme/themeOverride1031.xml" ContentType="application/vnd.openxmlformats-officedocument.themeOverride+xml"/>
  <Override PartName="/ppt/theme/themeOverride1032.xml" ContentType="application/vnd.openxmlformats-officedocument.themeOverride+xml"/>
  <Override PartName="/ppt/theme/themeOverride1033.xml" ContentType="application/vnd.openxmlformats-officedocument.themeOverride+xml"/>
  <Override PartName="/ppt/theme/themeOverride1034.xml" ContentType="application/vnd.openxmlformats-officedocument.themeOverride+xml"/>
  <Override PartName="/ppt/theme/themeOverride1035.xml" ContentType="application/vnd.openxmlformats-officedocument.themeOverride+xml"/>
  <Override PartName="/ppt/theme/themeOverride1036.xml" ContentType="application/vnd.openxmlformats-officedocument.themeOverride+xml"/>
  <Override PartName="/ppt/theme/themeOverride1037.xml" ContentType="application/vnd.openxmlformats-officedocument.themeOverride+xml"/>
  <Override PartName="/ppt/theme/themeOverride1038.xml" ContentType="application/vnd.openxmlformats-officedocument.themeOverride+xml"/>
  <Override PartName="/ppt/theme/themeOverride1039.xml" ContentType="application/vnd.openxmlformats-officedocument.themeOverride+xml"/>
  <Override PartName="/ppt/theme/themeOverride1040.xml" ContentType="application/vnd.openxmlformats-officedocument.themeOverride+xml"/>
  <Override PartName="/ppt/theme/themeOverride1041.xml" ContentType="application/vnd.openxmlformats-officedocument.themeOverride+xml"/>
  <Override PartName="/ppt/theme/themeOverride1042.xml" ContentType="application/vnd.openxmlformats-officedocument.themeOverride+xml"/>
  <Override PartName="/ppt/theme/themeOverride1043.xml" ContentType="application/vnd.openxmlformats-officedocument.themeOverride+xml"/>
  <Override PartName="/ppt/theme/themeOverride1044.xml" ContentType="application/vnd.openxmlformats-officedocument.themeOverride+xml"/>
  <Override PartName="/ppt/theme/themeOverride1045.xml" ContentType="application/vnd.openxmlformats-officedocument.themeOverride+xml"/>
  <Override PartName="/ppt/theme/themeOverride1046.xml" ContentType="application/vnd.openxmlformats-officedocument.themeOverride+xml"/>
  <Override PartName="/ppt/theme/themeOverride1047.xml" ContentType="application/vnd.openxmlformats-officedocument.themeOverride+xml"/>
  <Override PartName="/ppt/theme/themeOverride1048.xml" ContentType="application/vnd.openxmlformats-officedocument.themeOverride+xml"/>
  <Override PartName="/ppt/theme/themeOverride1049.xml" ContentType="application/vnd.openxmlformats-officedocument.themeOverride+xml"/>
  <Override PartName="/ppt/theme/themeOverride1050.xml" ContentType="application/vnd.openxmlformats-officedocument.themeOverride+xml"/>
  <Override PartName="/ppt/theme/themeOverride1051.xml" ContentType="application/vnd.openxmlformats-officedocument.themeOverride+xml"/>
  <Override PartName="/ppt/theme/themeOverride1052.xml" ContentType="application/vnd.openxmlformats-officedocument.themeOverride+xml"/>
  <Override PartName="/ppt/theme/themeOverride1053.xml" ContentType="application/vnd.openxmlformats-officedocument.themeOverride+xml"/>
  <Override PartName="/ppt/theme/themeOverride1054.xml" ContentType="application/vnd.openxmlformats-officedocument.themeOverride+xml"/>
  <Override PartName="/ppt/theme/themeOverride1055.xml" ContentType="application/vnd.openxmlformats-officedocument.themeOverride+xml"/>
  <Override PartName="/ppt/theme/themeOverride1056.xml" ContentType="application/vnd.openxmlformats-officedocument.themeOverride+xml"/>
  <Override PartName="/ppt/theme/themeOverride1057.xml" ContentType="application/vnd.openxmlformats-officedocument.themeOverride+xml"/>
  <Override PartName="/ppt/theme/themeOverride1058.xml" ContentType="application/vnd.openxmlformats-officedocument.themeOverride+xml"/>
  <Override PartName="/ppt/theme/themeOverride1059.xml" ContentType="application/vnd.openxmlformats-officedocument.themeOverride+xml"/>
  <Override PartName="/ppt/theme/themeOverride1060.xml" ContentType="application/vnd.openxmlformats-officedocument.themeOverride+xml"/>
  <Override PartName="/ppt/theme/themeOverride1061.xml" ContentType="application/vnd.openxmlformats-officedocument.themeOverride+xml"/>
  <Override PartName="/ppt/theme/themeOverride1062.xml" ContentType="application/vnd.openxmlformats-officedocument.themeOverride+xml"/>
  <Override PartName="/ppt/theme/themeOverride1063.xml" ContentType="application/vnd.openxmlformats-officedocument.themeOverride+xml"/>
  <Override PartName="/ppt/theme/themeOverride1064.xml" ContentType="application/vnd.openxmlformats-officedocument.themeOverride+xml"/>
  <Override PartName="/ppt/theme/themeOverride1065.xml" ContentType="application/vnd.openxmlformats-officedocument.themeOverride+xml"/>
  <Override PartName="/ppt/theme/themeOverride1066.xml" ContentType="application/vnd.openxmlformats-officedocument.themeOverride+xml"/>
  <Override PartName="/ppt/theme/themeOverride1067.xml" ContentType="application/vnd.openxmlformats-officedocument.themeOverride+xml"/>
  <Override PartName="/ppt/theme/themeOverride1068.xml" ContentType="application/vnd.openxmlformats-officedocument.themeOverride+xml"/>
  <Override PartName="/ppt/theme/themeOverride1069.xml" ContentType="application/vnd.openxmlformats-officedocument.themeOverride+xml"/>
  <Override PartName="/ppt/theme/themeOverride1070.xml" ContentType="application/vnd.openxmlformats-officedocument.themeOverride+xml"/>
  <Override PartName="/ppt/theme/themeOverride1071.xml" ContentType="application/vnd.openxmlformats-officedocument.themeOverride+xml"/>
  <Override PartName="/ppt/theme/themeOverride1072.xml" ContentType="application/vnd.openxmlformats-officedocument.themeOverride+xml"/>
  <Override PartName="/ppt/theme/themeOverride1073.xml" ContentType="application/vnd.openxmlformats-officedocument.themeOverride+xml"/>
  <Override PartName="/ppt/theme/themeOverride1074.xml" ContentType="application/vnd.openxmlformats-officedocument.themeOverride+xml"/>
  <Override PartName="/ppt/theme/themeOverride1075.xml" ContentType="application/vnd.openxmlformats-officedocument.themeOverride+xml"/>
  <Override PartName="/ppt/theme/themeOverride1076.xml" ContentType="application/vnd.openxmlformats-officedocument.themeOverride+xml"/>
  <Override PartName="/ppt/theme/themeOverride1077.xml" ContentType="application/vnd.openxmlformats-officedocument.themeOverride+xml"/>
  <Override PartName="/ppt/theme/themeOverride1078.xml" ContentType="application/vnd.openxmlformats-officedocument.themeOverride+xml"/>
  <Override PartName="/ppt/theme/themeOverride1079.xml" ContentType="application/vnd.openxmlformats-officedocument.themeOverride+xml"/>
  <Override PartName="/ppt/theme/themeOverride1080.xml" ContentType="application/vnd.openxmlformats-officedocument.themeOverride+xml"/>
  <Override PartName="/ppt/theme/themeOverride1081.xml" ContentType="application/vnd.openxmlformats-officedocument.themeOverride+xml"/>
  <Override PartName="/ppt/theme/themeOverride1082.xml" ContentType="application/vnd.openxmlformats-officedocument.themeOverride+xml"/>
  <Override PartName="/ppt/theme/themeOverride1083.xml" ContentType="application/vnd.openxmlformats-officedocument.themeOverride+xml"/>
  <Override PartName="/ppt/theme/themeOverride1084.xml" ContentType="application/vnd.openxmlformats-officedocument.themeOverride+xml"/>
  <Override PartName="/ppt/theme/themeOverride1085.xml" ContentType="application/vnd.openxmlformats-officedocument.themeOverride+xml"/>
  <Override PartName="/ppt/theme/themeOverride1086.xml" ContentType="application/vnd.openxmlformats-officedocument.themeOverride+xml"/>
  <Override PartName="/ppt/theme/themeOverride1087.xml" ContentType="application/vnd.openxmlformats-officedocument.themeOverride+xml"/>
  <Override PartName="/ppt/theme/themeOverride1088.xml" ContentType="application/vnd.openxmlformats-officedocument.themeOverride+xml"/>
  <Override PartName="/ppt/theme/themeOverride1089.xml" ContentType="application/vnd.openxmlformats-officedocument.themeOverride+xml"/>
  <Override PartName="/ppt/theme/themeOverride1090.xml" ContentType="application/vnd.openxmlformats-officedocument.themeOverride+xml"/>
  <Override PartName="/ppt/theme/themeOverride1091.xml" ContentType="application/vnd.openxmlformats-officedocument.themeOverride+xml"/>
  <Override PartName="/ppt/theme/themeOverride1092.xml" ContentType="application/vnd.openxmlformats-officedocument.themeOverride+xml"/>
  <Override PartName="/ppt/theme/themeOverride1093.xml" ContentType="application/vnd.openxmlformats-officedocument.themeOverride+xml"/>
  <Override PartName="/ppt/theme/themeOverride1094.xml" ContentType="application/vnd.openxmlformats-officedocument.themeOverride+xml"/>
  <Override PartName="/ppt/theme/themeOverride1095.xml" ContentType="application/vnd.openxmlformats-officedocument.themeOverride+xml"/>
  <Override PartName="/ppt/theme/themeOverride1096.xml" ContentType="application/vnd.openxmlformats-officedocument.themeOverride+xml"/>
  <Override PartName="/ppt/theme/themeOverride1097.xml" ContentType="application/vnd.openxmlformats-officedocument.themeOverride+xml"/>
  <Override PartName="/ppt/theme/themeOverride1098.xml" ContentType="application/vnd.openxmlformats-officedocument.themeOverride+xml"/>
  <Override PartName="/ppt/theme/themeOverride1099.xml" ContentType="application/vnd.openxmlformats-officedocument.themeOverride+xml"/>
  <Override PartName="/ppt/theme/themeOverride1100.xml" ContentType="application/vnd.openxmlformats-officedocument.themeOverride+xml"/>
  <Override PartName="/ppt/theme/themeOverride1101.xml" ContentType="application/vnd.openxmlformats-officedocument.themeOverride+xml"/>
  <Override PartName="/ppt/theme/themeOverride1102.xml" ContentType="application/vnd.openxmlformats-officedocument.themeOverride+xml"/>
  <Override PartName="/ppt/theme/themeOverride1103.xml" ContentType="application/vnd.openxmlformats-officedocument.themeOverride+xml"/>
  <Override PartName="/ppt/theme/themeOverride1104.xml" ContentType="application/vnd.openxmlformats-officedocument.themeOverride+xml"/>
  <Override PartName="/ppt/theme/themeOverride1105.xml" ContentType="application/vnd.openxmlformats-officedocument.themeOverride+xml"/>
  <Override PartName="/ppt/theme/themeOverride1106.xml" ContentType="application/vnd.openxmlformats-officedocument.themeOverride+xml"/>
  <Override PartName="/ppt/theme/themeOverride1107.xml" ContentType="application/vnd.openxmlformats-officedocument.themeOverride+xml"/>
  <Override PartName="/ppt/theme/themeOverride1108.xml" ContentType="application/vnd.openxmlformats-officedocument.themeOverride+xml"/>
  <Override PartName="/ppt/theme/themeOverride1109.xml" ContentType="application/vnd.openxmlformats-officedocument.themeOverride+xml"/>
  <Override PartName="/ppt/theme/themeOverride1110.xml" ContentType="application/vnd.openxmlformats-officedocument.themeOverride+xml"/>
  <Override PartName="/ppt/theme/themeOverride1111.xml" ContentType="application/vnd.openxmlformats-officedocument.themeOverride+xml"/>
  <Override PartName="/ppt/theme/themeOverride1112.xml" ContentType="application/vnd.openxmlformats-officedocument.themeOverride+xml"/>
  <Override PartName="/ppt/theme/themeOverride1113.xml" ContentType="application/vnd.openxmlformats-officedocument.themeOverride+xml"/>
  <Override PartName="/ppt/theme/themeOverride1114.xml" ContentType="application/vnd.openxmlformats-officedocument.themeOverride+xml"/>
  <Override PartName="/ppt/theme/themeOverride1115.xml" ContentType="application/vnd.openxmlformats-officedocument.themeOverride+xml"/>
  <Override PartName="/ppt/theme/themeOverride1116.xml" ContentType="application/vnd.openxmlformats-officedocument.themeOverride+xml"/>
  <Override PartName="/ppt/theme/themeOverride1117.xml" ContentType="application/vnd.openxmlformats-officedocument.themeOverride+xml"/>
  <Override PartName="/ppt/theme/themeOverride1118.xml" ContentType="application/vnd.openxmlformats-officedocument.themeOverride+xml"/>
  <Override PartName="/ppt/theme/themeOverride1119.xml" ContentType="application/vnd.openxmlformats-officedocument.themeOverride+xml"/>
  <Override PartName="/ppt/theme/themeOverride1120.xml" ContentType="application/vnd.openxmlformats-officedocument.themeOverride+xml"/>
  <Override PartName="/ppt/theme/themeOverride1121.xml" ContentType="application/vnd.openxmlformats-officedocument.themeOverride+xml"/>
  <Override PartName="/ppt/theme/themeOverride1122.xml" ContentType="application/vnd.openxmlformats-officedocument.themeOverride+xml"/>
  <Override PartName="/ppt/theme/themeOverride1123.xml" ContentType="application/vnd.openxmlformats-officedocument.themeOverride+xml"/>
  <Override PartName="/ppt/theme/themeOverride1124.xml" ContentType="application/vnd.openxmlformats-officedocument.themeOverride+xml"/>
  <Override PartName="/ppt/theme/themeOverride1125.xml" ContentType="application/vnd.openxmlformats-officedocument.themeOverride+xml"/>
  <Override PartName="/ppt/theme/themeOverride1126.xml" ContentType="application/vnd.openxmlformats-officedocument.themeOverride+xml"/>
  <Override PartName="/ppt/theme/themeOverride1127.xml" ContentType="application/vnd.openxmlformats-officedocument.themeOverride+xml"/>
  <Override PartName="/ppt/theme/themeOverride1128.xml" ContentType="application/vnd.openxmlformats-officedocument.themeOverride+xml"/>
  <Override PartName="/ppt/theme/themeOverride1129.xml" ContentType="application/vnd.openxmlformats-officedocument.themeOverride+xml"/>
  <Override PartName="/ppt/theme/themeOverride1130.xml" ContentType="application/vnd.openxmlformats-officedocument.themeOverride+xml"/>
  <Override PartName="/ppt/theme/themeOverride1131.xml" ContentType="application/vnd.openxmlformats-officedocument.themeOverride+xml"/>
  <Override PartName="/ppt/theme/themeOverride1132.xml" ContentType="application/vnd.openxmlformats-officedocument.themeOverride+xml"/>
  <Override PartName="/ppt/theme/themeOverride1133.xml" ContentType="application/vnd.openxmlformats-officedocument.themeOverride+xml"/>
  <Override PartName="/ppt/theme/themeOverride1134.xml" ContentType="application/vnd.openxmlformats-officedocument.themeOverride+xml"/>
  <Override PartName="/ppt/theme/themeOverride1135.xml" ContentType="application/vnd.openxmlformats-officedocument.themeOverride+xml"/>
  <Override PartName="/ppt/theme/themeOverride1136.xml" ContentType="application/vnd.openxmlformats-officedocument.themeOverride+xml"/>
  <Override PartName="/ppt/theme/themeOverride1137.xml" ContentType="application/vnd.openxmlformats-officedocument.themeOverride+xml"/>
  <Override PartName="/ppt/theme/themeOverride1138.xml" ContentType="application/vnd.openxmlformats-officedocument.themeOverride+xml"/>
  <Override PartName="/ppt/theme/themeOverride1139.xml" ContentType="application/vnd.openxmlformats-officedocument.themeOverride+xml"/>
  <Override PartName="/ppt/theme/themeOverride1140.xml" ContentType="application/vnd.openxmlformats-officedocument.themeOverride+xml"/>
  <Override PartName="/ppt/theme/themeOverride1141.xml" ContentType="application/vnd.openxmlformats-officedocument.themeOverride+xml"/>
  <Override PartName="/ppt/theme/themeOverride1142.xml" ContentType="application/vnd.openxmlformats-officedocument.themeOverride+xml"/>
  <Override PartName="/ppt/theme/themeOverride1143.xml" ContentType="application/vnd.openxmlformats-officedocument.themeOverride+xml"/>
  <Override PartName="/ppt/theme/themeOverride1144.xml" ContentType="application/vnd.openxmlformats-officedocument.themeOverride+xml"/>
  <Override PartName="/ppt/theme/themeOverride1145.xml" ContentType="application/vnd.openxmlformats-officedocument.themeOverride+xml"/>
  <Override PartName="/ppt/theme/themeOverride1146.xml" ContentType="application/vnd.openxmlformats-officedocument.themeOverride+xml"/>
  <Override PartName="/ppt/theme/themeOverride1147.xml" ContentType="application/vnd.openxmlformats-officedocument.themeOverride+xml"/>
  <Override PartName="/ppt/theme/themeOverride1148.xml" ContentType="application/vnd.openxmlformats-officedocument.themeOverride+xml"/>
  <Override PartName="/ppt/theme/themeOverride1149.xml" ContentType="application/vnd.openxmlformats-officedocument.themeOverride+xml"/>
  <Override PartName="/ppt/theme/themeOverride1150.xml" ContentType="application/vnd.openxmlformats-officedocument.themeOverride+xml"/>
  <Override PartName="/ppt/theme/themeOverride1151.xml" ContentType="application/vnd.openxmlformats-officedocument.themeOverride+xml"/>
  <Override PartName="/ppt/theme/themeOverride1152.xml" ContentType="application/vnd.openxmlformats-officedocument.themeOverride+xml"/>
  <Override PartName="/ppt/theme/themeOverride1153.xml" ContentType="application/vnd.openxmlformats-officedocument.themeOverride+xml"/>
  <Override PartName="/ppt/theme/themeOverride1154.xml" ContentType="application/vnd.openxmlformats-officedocument.themeOverride+xml"/>
  <Override PartName="/ppt/theme/themeOverride1155.xml" ContentType="application/vnd.openxmlformats-officedocument.themeOverride+xml"/>
  <Override PartName="/ppt/theme/themeOverride1156.xml" ContentType="application/vnd.openxmlformats-officedocument.themeOverride+xml"/>
  <Override PartName="/ppt/theme/themeOverride1157.xml" ContentType="application/vnd.openxmlformats-officedocument.themeOverride+xml"/>
  <Override PartName="/ppt/theme/themeOverride1158.xml" ContentType="application/vnd.openxmlformats-officedocument.themeOverride+xml"/>
  <Override PartName="/ppt/theme/themeOverride1159.xml" ContentType="application/vnd.openxmlformats-officedocument.themeOverride+xml"/>
  <Override PartName="/ppt/theme/themeOverride1160.xml" ContentType="application/vnd.openxmlformats-officedocument.themeOverride+xml"/>
  <Override PartName="/ppt/theme/themeOverride1161.xml" ContentType="application/vnd.openxmlformats-officedocument.themeOverride+xml"/>
  <Override PartName="/ppt/theme/themeOverride1162.xml" ContentType="application/vnd.openxmlformats-officedocument.themeOverride+xml"/>
  <Override PartName="/ppt/theme/themeOverride1163.xml" ContentType="application/vnd.openxmlformats-officedocument.themeOverride+xml"/>
  <Override PartName="/ppt/theme/themeOverride1164.xml" ContentType="application/vnd.openxmlformats-officedocument.themeOverride+xml"/>
  <Override PartName="/ppt/theme/themeOverride1165.xml" ContentType="application/vnd.openxmlformats-officedocument.themeOverride+xml"/>
  <Override PartName="/ppt/theme/themeOverride1166.xml" ContentType="application/vnd.openxmlformats-officedocument.themeOverride+xml"/>
  <Override PartName="/ppt/theme/themeOverride1167.xml" ContentType="application/vnd.openxmlformats-officedocument.themeOverride+xml"/>
  <Override PartName="/ppt/theme/themeOverride1168.xml" ContentType="application/vnd.openxmlformats-officedocument.themeOverride+xml"/>
  <Override PartName="/ppt/theme/themeOverride1169.xml" ContentType="application/vnd.openxmlformats-officedocument.themeOverride+xml"/>
  <Override PartName="/ppt/theme/themeOverride1170.xml" ContentType="application/vnd.openxmlformats-officedocument.themeOverride+xml"/>
  <Override PartName="/ppt/theme/themeOverride1171.xml" ContentType="application/vnd.openxmlformats-officedocument.themeOverride+xml"/>
  <Override PartName="/ppt/theme/themeOverride1172.xml" ContentType="application/vnd.openxmlformats-officedocument.themeOverride+xml"/>
  <Override PartName="/ppt/theme/themeOverride1173.xml" ContentType="application/vnd.openxmlformats-officedocument.themeOverride+xml"/>
  <Override PartName="/ppt/theme/themeOverride1174.xml" ContentType="application/vnd.openxmlformats-officedocument.themeOverride+xml"/>
  <Override PartName="/ppt/theme/themeOverride1175.xml" ContentType="application/vnd.openxmlformats-officedocument.themeOverride+xml"/>
  <Override PartName="/ppt/theme/themeOverride1176.xml" ContentType="application/vnd.openxmlformats-officedocument.themeOverride+xml"/>
  <Override PartName="/ppt/theme/themeOverride1177.xml" ContentType="application/vnd.openxmlformats-officedocument.themeOverride+xml"/>
  <Override PartName="/ppt/theme/themeOverride1178.xml" ContentType="application/vnd.openxmlformats-officedocument.themeOverride+xml"/>
  <Override PartName="/ppt/theme/themeOverride1179.xml" ContentType="application/vnd.openxmlformats-officedocument.themeOverride+xml"/>
  <Override PartName="/ppt/theme/themeOverride1180.xml" ContentType="application/vnd.openxmlformats-officedocument.themeOverride+xml"/>
  <Override PartName="/ppt/theme/themeOverride1181.xml" ContentType="application/vnd.openxmlformats-officedocument.themeOverride+xml"/>
  <Override PartName="/ppt/theme/themeOverride1182.xml" ContentType="application/vnd.openxmlformats-officedocument.themeOverride+xml"/>
  <Override PartName="/ppt/theme/themeOverride1183.xml" ContentType="application/vnd.openxmlformats-officedocument.themeOverride+xml"/>
  <Override PartName="/ppt/theme/themeOverride1184.xml" ContentType="application/vnd.openxmlformats-officedocument.themeOverride+xml"/>
  <Override PartName="/ppt/theme/themeOverride1185.xml" ContentType="application/vnd.openxmlformats-officedocument.themeOverride+xml"/>
  <Override PartName="/ppt/theme/themeOverride1186.xml" ContentType="application/vnd.openxmlformats-officedocument.themeOverride+xml"/>
  <Override PartName="/ppt/theme/themeOverride1187.xml" ContentType="application/vnd.openxmlformats-officedocument.themeOverride+xml"/>
  <Override PartName="/ppt/theme/themeOverride1188.xml" ContentType="application/vnd.openxmlformats-officedocument.themeOverride+xml"/>
  <Override PartName="/ppt/theme/themeOverride1189.xml" ContentType="application/vnd.openxmlformats-officedocument.themeOverride+xml"/>
  <Override PartName="/ppt/theme/themeOverride1190.xml" ContentType="application/vnd.openxmlformats-officedocument.themeOverride+xml"/>
  <Override PartName="/ppt/theme/themeOverride1191.xml" ContentType="application/vnd.openxmlformats-officedocument.themeOverride+xml"/>
  <Override PartName="/ppt/theme/themeOverride1192.xml" ContentType="application/vnd.openxmlformats-officedocument.themeOverride+xml"/>
  <Override PartName="/ppt/theme/themeOverride1193.xml" ContentType="application/vnd.openxmlformats-officedocument.themeOverride+xml"/>
  <Override PartName="/ppt/theme/themeOverride1194.xml" ContentType="application/vnd.openxmlformats-officedocument.themeOverride+xml"/>
  <Override PartName="/ppt/theme/themeOverride1195.xml" ContentType="application/vnd.openxmlformats-officedocument.themeOverride+xml"/>
  <Override PartName="/ppt/theme/themeOverride1196.xml" ContentType="application/vnd.openxmlformats-officedocument.themeOverride+xml"/>
  <Override PartName="/ppt/theme/themeOverride1197.xml" ContentType="application/vnd.openxmlformats-officedocument.themeOverride+xml"/>
  <Override PartName="/ppt/theme/themeOverride1198.xml" ContentType="application/vnd.openxmlformats-officedocument.themeOverride+xml"/>
  <Override PartName="/ppt/theme/themeOverride1199.xml" ContentType="application/vnd.openxmlformats-officedocument.themeOverride+xml"/>
  <Override PartName="/ppt/theme/themeOverride1200.xml" ContentType="application/vnd.openxmlformats-officedocument.themeOverride+xml"/>
  <Override PartName="/ppt/theme/themeOverride1201.xml" ContentType="application/vnd.openxmlformats-officedocument.themeOverride+xml"/>
  <Override PartName="/ppt/theme/themeOverride1202.xml" ContentType="application/vnd.openxmlformats-officedocument.themeOverride+xml"/>
  <Override PartName="/ppt/theme/themeOverride1203.xml" ContentType="application/vnd.openxmlformats-officedocument.themeOverride+xml"/>
  <Override PartName="/ppt/theme/themeOverride1204.xml" ContentType="application/vnd.openxmlformats-officedocument.themeOverride+xml"/>
  <Override PartName="/ppt/theme/themeOverride1205.xml" ContentType="application/vnd.openxmlformats-officedocument.themeOverride+xml"/>
  <Override PartName="/ppt/theme/themeOverride1206.xml" ContentType="application/vnd.openxmlformats-officedocument.themeOverride+xml"/>
  <Override PartName="/ppt/theme/themeOverride1207.xml" ContentType="application/vnd.openxmlformats-officedocument.themeOverride+xml"/>
  <Override PartName="/ppt/theme/themeOverride1208.xml" ContentType="application/vnd.openxmlformats-officedocument.themeOverride+xml"/>
  <Override PartName="/ppt/theme/themeOverride1209.xml" ContentType="application/vnd.openxmlformats-officedocument.themeOverride+xml"/>
  <Override PartName="/ppt/theme/themeOverride1210.xml" ContentType="application/vnd.openxmlformats-officedocument.themeOverride+xml"/>
  <Override PartName="/ppt/theme/themeOverride1211.xml" ContentType="application/vnd.openxmlformats-officedocument.themeOverride+xml"/>
  <Override PartName="/ppt/theme/themeOverride1212.xml" ContentType="application/vnd.openxmlformats-officedocument.themeOverride+xml"/>
  <Override PartName="/ppt/theme/themeOverride1213.xml" ContentType="application/vnd.openxmlformats-officedocument.themeOverride+xml"/>
  <Override PartName="/ppt/theme/themeOverride1214.xml" ContentType="application/vnd.openxmlformats-officedocument.themeOverride+xml"/>
  <Override PartName="/ppt/theme/themeOverride1215.xml" ContentType="application/vnd.openxmlformats-officedocument.themeOverride+xml"/>
  <Override PartName="/ppt/theme/themeOverride1216.xml" ContentType="application/vnd.openxmlformats-officedocument.themeOverride+xml"/>
  <Override PartName="/ppt/theme/themeOverride1217.xml" ContentType="application/vnd.openxmlformats-officedocument.themeOverride+xml"/>
  <Override PartName="/ppt/theme/themeOverride1218.xml" ContentType="application/vnd.openxmlformats-officedocument.themeOverride+xml"/>
  <Override PartName="/ppt/theme/themeOverride1219.xml" ContentType="application/vnd.openxmlformats-officedocument.themeOverride+xml"/>
  <Override PartName="/ppt/theme/themeOverride1220.xml" ContentType="application/vnd.openxmlformats-officedocument.themeOverride+xml"/>
  <Override PartName="/ppt/theme/themeOverride1221.xml" ContentType="application/vnd.openxmlformats-officedocument.themeOverride+xml"/>
  <Override PartName="/ppt/theme/themeOverride1222.xml" ContentType="application/vnd.openxmlformats-officedocument.themeOverride+xml"/>
  <Override PartName="/ppt/theme/themeOverride1223.xml" ContentType="application/vnd.openxmlformats-officedocument.themeOverride+xml"/>
  <Override PartName="/ppt/theme/themeOverride1224.xml" ContentType="application/vnd.openxmlformats-officedocument.themeOverride+xml"/>
  <Override PartName="/ppt/theme/themeOverride1225.xml" ContentType="application/vnd.openxmlformats-officedocument.themeOverride+xml"/>
  <Override PartName="/ppt/theme/themeOverride1226.xml" ContentType="application/vnd.openxmlformats-officedocument.themeOverride+xml"/>
  <Override PartName="/ppt/theme/themeOverride1227.xml" ContentType="application/vnd.openxmlformats-officedocument.themeOverride+xml"/>
  <Override PartName="/ppt/theme/themeOverride1228.xml" ContentType="application/vnd.openxmlformats-officedocument.themeOverride+xml"/>
  <Override PartName="/ppt/theme/themeOverride1229.xml" ContentType="application/vnd.openxmlformats-officedocument.themeOverride+xml"/>
  <Override PartName="/ppt/theme/themeOverride1230.xml" ContentType="application/vnd.openxmlformats-officedocument.themeOverride+xml"/>
  <Override PartName="/ppt/theme/themeOverride1231.xml" ContentType="application/vnd.openxmlformats-officedocument.themeOverride+xml"/>
  <Override PartName="/ppt/theme/themeOverride1232.xml" ContentType="application/vnd.openxmlformats-officedocument.themeOverride+xml"/>
  <Override PartName="/ppt/theme/themeOverride1233.xml" ContentType="application/vnd.openxmlformats-officedocument.themeOverride+xml"/>
  <Override PartName="/ppt/theme/themeOverride1234.xml" ContentType="application/vnd.openxmlformats-officedocument.themeOverride+xml"/>
  <Override PartName="/ppt/theme/themeOverride1235.xml" ContentType="application/vnd.openxmlformats-officedocument.themeOverride+xml"/>
  <Override PartName="/ppt/theme/themeOverride1236.xml" ContentType="application/vnd.openxmlformats-officedocument.themeOverride+xml"/>
  <Override PartName="/ppt/theme/themeOverride1237.xml" ContentType="application/vnd.openxmlformats-officedocument.themeOverride+xml"/>
  <Override PartName="/ppt/theme/themeOverride1238.xml" ContentType="application/vnd.openxmlformats-officedocument.themeOverride+xml"/>
  <Override PartName="/ppt/theme/themeOverride1239.xml" ContentType="application/vnd.openxmlformats-officedocument.themeOverride+xml"/>
  <Override PartName="/ppt/theme/themeOverride1240.xml" ContentType="application/vnd.openxmlformats-officedocument.themeOverride+xml"/>
  <Override PartName="/ppt/theme/themeOverride1241.xml" ContentType="application/vnd.openxmlformats-officedocument.themeOverride+xml"/>
  <Override PartName="/ppt/theme/themeOverride1242.xml" ContentType="application/vnd.openxmlformats-officedocument.themeOverride+xml"/>
  <Override PartName="/ppt/theme/themeOverride1243.xml" ContentType="application/vnd.openxmlformats-officedocument.themeOverride+xml"/>
  <Override PartName="/ppt/theme/themeOverride1244.xml" ContentType="application/vnd.openxmlformats-officedocument.themeOverride+xml"/>
  <Override PartName="/ppt/theme/themeOverride1245.xml" ContentType="application/vnd.openxmlformats-officedocument.themeOverride+xml"/>
  <Override PartName="/ppt/theme/themeOverride1246.xml" ContentType="application/vnd.openxmlformats-officedocument.themeOverride+xml"/>
  <Override PartName="/ppt/theme/themeOverride1247.xml" ContentType="application/vnd.openxmlformats-officedocument.themeOverride+xml"/>
  <Override PartName="/ppt/theme/themeOverride1248.xml" ContentType="application/vnd.openxmlformats-officedocument.themeOverride+xml"/>
  <Override PartName="/ppt/theme/themeOverride1249.xml" ContentType="application/vnd.openxmlformats-officedocument.themeOverride+xml"/>
  <Override PartName="/ppt/theme/themeOverride1250.xml" ContentType="application/vnd.openxmlformats-officedocument.themeOverride+xml"/>
  <Override PartName="/ppt/theme/themeOverride1251.xml" ContentType="application/vnd.openxmlformats-officedocument.themeOverride+xml"/>
  <Override PartName="/ppt/theme/themeOverride1252.xml" ContentType="application/vnd.openxmlformats-officedocument.themeOverride+xml"/>
  <Override PartName="/ppt/theme/themeOverride1253.xml" ContentType="application/vnd.openxmlformats-officedocument.themeOverride+xml"/>
  <Override PartName="/ppt/theme/themeOverride1254.xml" ContentType="application/vnd.openxmlformats-officedocument.themeOverride+xml"/>
  <Override PartName="/ppt/theme/themeOverride1255.xml" ContentType="application/vnd.openxmlformats-officedocument.themeOverride+xml"/>
  <Override PartName="/ppt/theme/themeOverride1256.xml" ContentType="application/vnd.openxmlformats-officedocument.themeOverride+xml"/>
  <Override PartName="/ppt/theme/themeOverride1257.xml" ContentType="application/vnd.openxmlformats-officedocument.themeOverride+xml"/>
  <Override PartName="/ppt/theme/themeOverride1258.xml" ContentType="application/vnd.openxmlformats-officedocument.themeOverride+xml"/>
  <Override PartName="/ppt/theme/themeOverride1259.xml" ContentType="application/vnd.openxmlformats-officedocument.themeOverride+xml"/>
  <Override PartName="/ppt/theme/themeOverride1260.xml" ContentType="application/vnd.openxmlformats-officedocument.themeOverride+xml"/>
  <Override PartName="/ppt/theme/themeOverride1261.xml" ContentType="application/vnd.openxmlformats-officedocument.themeOverride+xml"/>
  <Override PartName="/ppt/theme/themeOverride1262.xml" ContentType="application/vnd.openxmlformats-officedocument.themeOverride+xml"/>
  <Override PartName="/ppt/theme/themeOverride1263.xml" ContentType="application/vnd.openxmlformats-officedocument.themeOverride+xml"/>
  <Override PartName="/ppt/theme/themeOverride1264.xml" ContentType="application/vnd.openxmlformats-officedocument.themeOverride+xml"/>
  <Override PartName="/ppt/theme/themeOverride1265.xml" ContentType="application/vnd.openxmlformats-officedocument.themeOverride+xml"/>
  <Override PartName="/ppt/theme/themeOverride1266.xml" ContentType="application/vnd.openxmlformats-officedocument.themeOverride+xml"/>
  <Override PartName="/ppt/theme/themeOverride1267.xml" ContentType="application/vnd.openxmlformats-officedocument.themeOverride+xml"/>
  <Override PartName="/ppt/theme/themeOverride1268.xml" ContentType="application/vnd.openxmlformats-officedocument.themeOverride+xml"/>
  <Override PartName="/ppt/theme/themeOverride1269.xml" ContentType="application/vnd.openxmlformats-officedocument.themeOverride+xml"/>
  <Override PartName="/ppt/theme/themeOverride1270.xml" ContentType="application/vnd.openxmlformats-officedocument.themeOverride+xml"/>
  <Override PartName="/ppt/theme/themeOverride1271.xml" ContentType="application/vnd.openxmlformats-officedocument.themeOverride+xml"/>
  <Override PartName="/ppt/theme/themeOverride1272.xml" ContentType="application/vnd.openxmlformats-officedocument.themeOverride+xml"/>
  <Override PartName="/ppt/theme/themeOverride1273.xml" ContentType="application/vnd.openxmlformats-officedocument.themeOverride+xml"/>
  <Override PartName="/ppt/theme/themeOverride1274.xml" ContentType="application/vnd.openxmlformats-officedocument.themeOverride+xml"/>
  <Override PartName="/ppt/theme/themeOverride1275.xml" ContentType="application/vnd.openxmlformats-officedocument.themeOverride+xml"/>
  <Override PartName="/ppt/theme/themeOverride1276.xml" ContentType="application/vnd.openxmlformats-officedocument.themeOverride+xml"/>
  <Override PartName="/ppt/theme/themeOverride1277.xml" ContentType="application/vnd.openxmlformats-officedocument.themeOverride+xml"/>
  <Override PartName="/ppt/theme/themeOverride1278.xml" ContentType="application/vnd.openxmlformats-officedocument.themeOverride+xml"/>
  <Override PartName="/ppt/theme/themeOverride1279.xml" ContentType="application/vnd.openxmlformats-officedocument.themeOverride+xml"/>
  <Override PartName="/ppt/theme/themeOverride1280.xml" ContentType="application/vnd.openxmlformats-officedocument.themeOverride+xml"/>
  <Override PartName="/ppt/theme/themeOverride1281.xml" ContentType="application/vnd.openxmlformats-officedocument.themeOverride+xml"/>
  <Override PartName="/ppt/theme/themeOverride1282.xml" ContentType="application/vnd.openxmlformats-officedocument.themeOverride+xml"/>
  <Override PartName="/ppt/theme/themeOverride1283.xml" ContentType="application/vnd.openxmlformats-officedocument.themeOverride+xml"/>
  <Override PartName="/ppt/theme/themeOverride1284.xml" ContentType="application/vnd.openxmlformats-officedocument.themeOverride+xml"/>
  <Override PartName="/ppt/theme/themeOverride1285.xml" ContentType="application/vnd.openxmlformats-officedocument.themeOverride+xml"/>
  <Override PartName="/ppt/theme/themeOverride1286.xml" ContentType="application/vnd.openxmlformats-officedocument.themeOverride+xml"/>
  <Override PartName="/ppt/theme/themeOverride1287.xml" ContentType="application/vnd.openxmlformats-officedocument.themeOverride+xml"/>
  <Override PartName="/ppt/theme/themeOverride1288.xml" ContentType="application/vnd.openxmlformats-officedocument.themeOverride+xml"/>
  <Override PartName="/ppt/theme/themeOverride1289.xml" ContentType="application/vnd.openxmlformats-officedocument.themeOverride+xml"/>
  <Override PartName="/ppt/theme/themeOverride1290.xml" ContentType="application/vnd.openxmlformats-officedocument.themeOverride+xml"/>
  <Override PartName="/ppt/theme/themeOverride1291.xml" ContentType="application/vnd.openxmlformats-officedocument.themeOverride+xml"/>
  <Override PartName="/ppt/theme/themeOverride1292.xml" ContentType="application/vnd.openxmlformats-officedocument.themeOverride+xml"/>
  <Override PartName="/ppt/theme/themeOverride1293.xml" ContentType="application/vnd.openxmlformats-officedocument.themeOverride+xml"/>
  <Override PartName="/ppt/theme/themeOverride1294.xml" ContentType="application/vnd.openxmlformats-officedocument.themeOverride+xml"/>
  <Override PartName="/ppt/theme/themeOverride1295.xml" ContentType="application/vnd.openxmlformats-officedocument.themeOverride+xml"/>
  <Override PartName="/ppt/theme/themeOverride1296.xml" ContentType="application/vnd.openxmlformats-officedocument.themeOverride+xml"/>
  <Override PartName="/ppt/theme/themeOverride1297.xml" ContentType="application/vnd.openxmlformats-officedocument.themeOverride+xml"/>
  <Override PartName="/ppt/theme/themeOverride1298.xml" ContentType="application/vnd.openxmlformats-officedocument.themeOverride+xml"/>
  <Override PartName="/ppt/theme/themeOverride1299.xml" ContentType="application/vnd.openxmlformats-officedocument.themeOverride+xml"/>
  <Override PartName="/ppt/theme/themeOverride1300.xml" ContentType="application/vnd.openxmlformats-officedocument.themeOverride+xml"/>
  <Override PartName="/ppt/theme/themeOverride1301.xml" ContentType="application/vnd.openxmlformats-officedocument.themeOverride+xml"/>
  <Override PartName="/ppt/theme/themeOverride1302.xml" ContentType="application/vnd.openxmlformats-officedocument.themeOverride+xml"/>
  <Override PartName="/ppt/theme/themeOverride1303.xml" ContentType="application/vnd.openxmlformats-officedocument.themeOverride+xml"/>
  <Override PartName="/ppt/theme/themeOverride1304.xml" ContentType="application/vnd.openxmlformats-officedocument.themeOverride+xml"/>
  <Override PartName="/ppt/theme/themeOverride1305.xml" ContentType="application/vnd.openxmlformats-officedocument.themeOverride+xml"/>
  <Override PartName="/ppt/theme/themeOverride1306.xml" ContentType="application/vnd.openxmlformats-officedocument.themeOverride+xml"/>
  <Override PartName="/ppt/theme/themeOverride1307.xml" ContentType="application/vnd.openxmlformats-officedocument.themeOverride+xml"/>
  <Override PartName="/ppt/theme/themeOverride1308.xml" ContentType="application/vnd.openxmlformats-officedocument.themeOverride+xml"/>
  <Override PartName="/ppt/theme/themeOverride1309.xml" ContentType="application/vnd.openxmlformats-officedocument.themeOverride+xml"/>
  <Override PartName="/ppt/theme/themeOverride1310.xml" ContentType="application/vnd.openxmlformats-officedocument.themeOverride+xml"/>
  <Override PartName="/ppt/theme/themeOverride1311.xml" ContentType="application/vnd.openxmlformats-officedocument.themeOverride+xml"/>
  <Override PartName="/ppt/theme/themeOverride1312.xml" ContentType="application/vnd.openxmlformats-officedocument.themeOverride+xml"/>
  <Override PartName="/ppt/theme/themeOverride1313.xml" ContentType="application/vnd.openxmlformats-officedocument.themeOverride+xml"/>
  <Override PartName="/ppt/theme/themeOverride1314.xml" ContentType="application/vnd.openxmlformats-officedocument.themeOverride+xml"/>
  <Override PartName="/ppt/theme/themeOverride1315.xml" ContentType="application/vnd.openxmlformats-officedocument.themeOverride+xml"/>
  <Override PartName="/ppt/theme/themeOverride1316.xml" ContentType="application/vnd.openxmlformats-officedocument.themeOverride+xml"/>
  <Override PartName="/ppt/theme/themeOverride1317.xml" ContentType="application/vnd.openxmlformats-officedocument.themeOverride+xml"/>
  <Override PartName="/ppt/theme/themeOverride1318.xml" ContentType="application/vnd.openxmlformats-officedocument.themeOverride+xml"/>
  <Override PartName="/ppt/theme/themeOverride1319.xml" ContentType="application/vnd.openxmlformats-officedocument.themeOverride+xml"/>
  <Override PartName="/ppt/theme/themeOverride1320.xml" ContentType="application/vnd.openxmlformats-officedocument.themeOverride+xml"/>
  <Override PartName="/ppt/theme/themeOverride1321.xml" ContentType="application/vnd.openxmlformats-officedocument.themeOverride+xml"/>
  <Override PartName="/ppt/theme/themeOverride1322.xml" ContentType="application/vnd.openxmlformats-officedocument.themeOverride+xml"/>
  <Override PartName="/ppt/theme/themeOverride1323.xml" ContentType="application/vnd.openxmlformats-officedocument.themeOverride+xml"/>
  <Override PartName="/ppt/theme/themeOverride1324.xml" ContentType="application/vnd.openxmlformats-officedocument.themeOverride+xml"/>
  <Override PartName="/ppt/theme/themeOverride1325.xml" ContentType="application/vnd.openxmlformats-officedocument.themeOverride+xml"/>
  <Override PartName="/ppt/theme/themeOverride1326.xml" ContentType="application/vnd.openxmlformats-officedocument.themeOverride+xml"/>
  <Override PartName="/ppt/theme/themeOverride1327.xml" ContentType="application/vnd.openxmlformats-officedocument.themeOverride+xml"/>
  <Override PartName="/ppt/theme/themeOverride1328.xml" ContentType="application/vnd.openxmlformats-officedocument.themeOverride+xml"/>
  <Override PartName="/ppt/theme/themeOverride1329.xml" ContentType="application/vnd.openxmlformats-officedocument.themeOverride+xml"/>
  <Override PartName="/ppt/theme/themeOverride1330.xml" ContentType="application/vnd.openxmlformats-officedocument.themeOverride+xml"/>
  <Override PartName="/ppt/theme/themeOverride1331.xml" ContentType="application/vnd.openxmlformats-officedocument.themeOverride+xml"/>
  <Override PartName="/ppt/theme/themeOverride1332.xml" ContentType="application/vnd.openxmlformats-officedocument.themeOverride+xml"/>
  <Override PartName="/ppt/theme/themeOverride1333.xml" ContentType="application/vnd.openxmlformats-officedocument.themeOverride+xml"/>
  <Override PartName="/ppt/theme/themeOverride1334.xml" ContentType="application/vnd.openxmlformats-officedocument.themeOverride+xml"/>
  <Override PartName="/ppt/theme/themeOverride1335.xml" ContentType="application/vnd.openxmlformats-officedocument.themeOverride+xml"/>
  <Override PartName="/ppt/theme/themeOverride1336.xml" ContentType="application/vnd.openxmlformats-officedocument.themeOverride+xml"/>
  <Override PartName="/ppt/theme/themeOverride1337.xml" ContentType="application/vnd.openxmlformats-officedocument.themeOverride+xml"/>
  <Override PartName="/ppt/theme/themeOverride1338.xml" ContentType="application/vnd.openxmlformats-officedocument.themeOverride+xml"/>
  <Override PartName="/ppt/theme/themeOverride1339.xml" ContentType="application/vnd.openxmlformats-officedocument.themeOverride+xml"/>
  <Override PartName="/ppt/theme/themeOverride1340.xml" ContentType="application/vnd.openxmlformats-officedocument.themeOverride+xml"/>
  <Override PartName="/ppt/theme/themeOverride1341.xml" ContentType="application/vnd.openxmlformats-officedocument.themeOverride+xml"/>
  <Override PartName="/ppt/theme/themeOverride1342.xml" ContentType="application/vnd.openxmlformats-officedocument.themeOverride+xml"/>
  <Override PartName="/ppt/theme/themeOverride1343.xml" ContentType="application/vnd.openxmlformats-officedocument.themeOverride+xml"/>
  <Override PartName="/ppt/theme/themeOverride1344.xml" ContentType="application/vnd.openxmlformats-officedocument.themeOverride+xml"/>
  <Override PartName="/ppt/theme/themeOverride1345.xml" ContentType="application/vnd.openxmlformats-officedocument.themeOverride+xml"/>
  <Override PartName="/ppt/theme/themeOverride1346.xml" ContentType="application/vnd.openxmlformats-officedocument.themeOverride+xml"/>
  <Override PartName="/ppt/theme/themeOverride1347.xml" ContentType="application/vnd.openxmlformats-officedocument.themeOverride+xml"/>
  <Override PartName="/ppt/theme/themeOverride1348.xml" ContentType="application/vnd.openxmlformats-officedocument.themeOverride+xml"/>
  <Override PartName="/ppt/theme/themeOverride1349.xml" ContentType="application/vnd.openxmlformats-officedocument.themeOverride+xml"/>
  <Override PartName="/ppt/theme/themeOverride1350.xml" ContentType="application/vnd.openxmlformats-officedocument.themeOverride+xml"/>
  <Override PartName="/ppt/theme/themeOverride1351.xml" ContentType="application/vnd.openxmlformats-officedocument.themeOverride+xml"/>
  <Override PartName="/ppt/theme/themeOverride1352.xml" ContentType="application/vnd.openxmlformats-officedocument.themeOverride+xml"/>
  <Override PartName="/ppt/theme/themeOverride1353.xml" ContentType="application/vnd.openxmlformats-officedocument.themeOverride+xml"/>
  <Override PartName="/ppt/theme/themeOverride1354.xml" ContentType="application/vnd.openxmlformats-officedocument.themeOverride+xml"/>
  <Override PartName="/ppt/theme/themeOverride1355.xml" ContentType="application/vnd.openxmlformats-officedocument.themeOverride+xml"/>
  <Override PartName="/ppt/theme/themeOverride1356.xml" ContentType="application/vnd.openxmlformats-officedocument.themeOverride+xml"/>
  <Override PartName="/ppt/theme/themeOverride1357.xml" ContentType="application/vnd.openxmlformats-officedocument.themeOverride+xml"/>
  <Override PartName="/ppt/theme/themeOverride1358.xml" ContentType="application/vnd.openxmlformats-officedocument.themeOverride+xml"/>
  <Override PartName="/ppt/theme/themeOverride1359.xml" ContentType="application/vnd.openxmlformats-officedocument.themeOverride+xml"/>
  <Override PartName="/ppt/theme/themeOverride1360.xml" ContentType="application/vnd.openxmlformats-officedocument.themeOverride+xml"/>
  <Override PartName="/ppt/theme/themeOverride1361.xml" ContentType="application/vnd.openxmlformats-officedocument.themeOverride+xml"/>
  <Override PartName="/ppt/theme/themeOverride1362.xml" ContentType="application/vnd.openxmlformats-officedocument.themeOverride+xml"/>
  <Override PartName="/ppt/theme/themeOverride1363.xml" ContentType="application/vnd.openxmlformats-officedocument.themeOverride+xml"/>
  <Override PartName="/ppt/theme/themeOverride1364.xml" ContentType="application/vnd.openxmlformats-officedocument.themeOverride+xml"/>
  <Override PartName="/ppt/theme/themeOverride1365.xml" ContentType="application/vnd.openxmlformats-officedocument.themeOverride+xml"/>
  <Override PartName="/ppt/theme/themeOverride1366.xml" ContentType="application/vnd.openxmlformats-officedocument.themeOverride+xml"/>
  <Override PartName="/ppt/theme/themeOverride1367.xml" ContentType="application/vnd.openxmlformats-officedocument.themeOverride+xml"/>
  <Override PartName="/ppt/theme/themeOverride1368.xml" ContentType="application/vnd.openxmlformats-officedocument.themeOverride+xml"/>
  <Override PartName="/ppt/theme/themeOverride1369.xml" ContentType="application/vnd.openxmlformats-officedocument.themeOverride+xml"/>
  <Override PartName="/ppt/theme/themeOverride1370.xml" ContentType="application/vnd.openxmlformats-officedocument.themeOverride+xml"/>
  <Override PartName="/ppt/theme/themeOverride1371.xml" ContentType="application/vnd.openxmlformats-officedocument.themeOverride+xml"/>
  <Override PartName="/ppt/theme/themeOverride1372.xml" ContentType="application/vnd.openxmlformats-officedocument.themeOverride+xml"/>
  <Override PartName="/ppt/theme/themeOverride1373.xml" ContentType="application/vnd.openxmlformats-officedocument.themeOverride+xml"/>
  <Override PartName="/ppt/theme/themeOverride1374.xml" ContentType="application/vnd.openxmlformats-officedocument.themeOverride+xml"/>
  <Override PartName="/ppt/theme/themeOverride1375.xml" ContentType="application/vnd.openxmlformats-officedocument.themeOverride+xml"/>
  <Override PartName="/ppt/theme/themeOverride1376.xml" ContentType="application/vnd.openxmlformats-officedocument.themeOverride+xml"/>
  <Override PartName="/ppt/theme/themeOverride1377.xml" ContentType="application/vnd.openxmlformats-officedocument.themeOverride+xml"/>
  <Override PartName="/ppt/theme/themeOverride1378.xml" ContentType="application/vnd.openxmlformats-officedocument.themeOverride+xml"/>
  <Override PartName="/ppt/theme/themeOverride1379.xml" ContentType="application/vnd.openxmlformats-officedocument.themeOverride+xml"/>
  <Override PartName="/ppt/theme/themeOverride1380.xml" ContentType="application/vnd.openxmlformats-officedocument.themeOverride+xml"/>
  <Override PartName="/ppt/theme/themeOverride1381.xml" ContentType="application/vnd.openxmlformats-officedocument.themeOverride+xml"/>
  <Override PartName="/ppt/theme/themeOverride1382.xml" ContentType="application/vnd.openxmlformats-officedocument.themeOverride+xml"/>
  <Override PartName="/ppt/theme/themeOverride1383.xml" ContentType="application/vnd.openxmlformats-officedocument.themeOverride+xml"/>
  <Override PartName="/ppt/theme/themeOverride1384.xml" ContentType="application/vnd.openxmlformats-officedocument.themeOverride+xml"/>
  <Override PartName="/ppt/theme/themeOverride1385.xml" ContentType="application/vnd.openxmlformats-officedocument.themeOverride+xml"/>
  <Override PartName="/ppt/theme/themeOverride1386.xml" ContentType="application/vnd.openxmlformats-officedocument.themeOverride+xml"/>
  <Override PartName="/ppt/theme/themeOverride1387.xml" ContentType="application/vnd.openxmlformats-officedocument.themeOverride+xml"/>
  <Override PartName="/ppt/theme/themeOverride1388.xml" ContentType="application/vnd.openxmlformats-officedocument.themeOverride+xml"/>
  <Override PartName="/ppt/theme/themeOverride1389.xml" ContentType="application/vnd.openxmlformats-officedocument.themeOverride+xml"/>
  <Override PartName="/ppt/theme/themeOverride1390.xml" ContentType="application/vnd.openxmlformats-officedocument.themeOverride+xml"/>
  <Override PartName="/ppt/theme/themeOverride1391.xml" ContentType="application/vnd.openxmlformats-officedocument.themeOverride+xml"/>
  <Override PartName="/ppt/theme/themeOverride1392.xml" ContentType="application/vnd.openxmlformats-officedocument.themeOverride+xml"/>
  <Override PartName="/ppt/theme/themeOverride1393.xml" ContentType="application/vnd.openxmlformats-officedocument.themeOverride+xml"/>
  <Override PartName="/ppt/theme/themeOverride1394.xml" ContentType="application/vnd.openxmlformats-officedocument.themeOverride+xml"/>
  <Override PartName="/ppt/theme/themeOverride1395.xml" ContentType="application/vnd.openxmlformats-officedocument.themeOverride+xml"/>
  <Override PartName="/ppt/theme/themeOverride1396.xml" ContentType="application/vnd.openxmlformats-officedocument.themeOverride+xml"/>
  <Override PartName="/ppt/theme/themeOverride1397.xml" ContentType="application/vnd.openxmlformats-officedocument.themeOverride+xml"/>
  <Override PartName="/ppt/theme/themeOverride1398.xml" ContentType="application/vnd.openxmlformats-officedocument.themeOverride+xml"/>
  <Override PartName="/ppt/theme/themeOverride1399.xml" ContentType="application/vnd.openxmlformats-officedocument.themeOverride+xml"/>
  <Override PartName="/ppt/theme/themeOverride1400.xml" ContentType="application/vnd.openxmlformats-officedocument.themeOverride+xml"/>
  <Override PartName="/ppt/theme/themeOverride1401.xml" ContentType="application/vnd.openxmlformats-officedocument.themeOverride+xml"/>
  <Override PartName="/ppt/theme/themeOverride1402.xml" ContentType="application/vnd.openxmlformats-officedocument.themeOverride+xml"/>
  <Override PartName="/ppt/theme/themeOverride1403.xml" ContentType="application/vnd.openxmlformats-officedocument.themeOverride+xml"/>
  <Override PartName="/ppt/theme/themeOverride1404.xml" ContentType="application/vnd.openxmlformats-officedocument.themeOverride+xml"/>
  <Override PartName="/ppt/theme/themeOverride1405.xml" ContentType="application/vnd.openxmlformats-officedocument.themeOverride+xml"/>
  <Override PartName="/ppt/theme/themeOverride1406.xml" ContentType="application/vnd.openxmlformats-officedocument.themeOverride+xml"/>
  <Override PartName="/ppt/theme/themeOverride1407.xml" ContentType="application/vnd.openxmlformats-officedocument.themeOverride+xml"/>
  <Override PartName="/ppt/theme/themeOverride1408.xml" ContentType="application/vnd.openxmlformats-officedocument.themeOverride+xml"/>
  <Override PartName="/ppt/theme/themeOverride1409.xml" ContentType="application/vnd.openxmlformats-officedocument.themeOverride+xml"/>
  <Override PartName="/ppt/theme/themeOverride1410.xml" ContentType="application/vnd.openxmlformats-officedocument.themeOverride+xml"/>
  <Override PartName="/ppt/theme/themeOverride1411.xml" ContentType="application/vnd.openxmlformats-officedocument.themeOverride+xml"/>
  <Override PartName="/ppt/theme/themeOverride1412.xml" ContentType="application/vnd.openxmlformats-officedocument.themeOverride+xml"/>
  <Override PartName="/ppt/theme/themeOverride1413.xml" ContentType="application/vnd.openxmlformats-officedocument.themeOverride+xml"/>
  <Override PartName="/ppt/theme/themeOverride1414.xml" ContentType="application/vnd.openxmlformats-officedocument.themeOverride+xml"/>
  <Override PartName="/ppt/theme/themeOverride1415.xml" ContentType="application/vnd.openxmlformats-officedocument.themeOverride+xml"/>
  <Override PartName="/ppt/theme/themeOverride1416.xml" ContentType="application/vnd.openxmlformats-officedocument.themeOverride+xml"/>
  <Override PartName="/ppt/theme/themeOverride1417.xml" ContentType="application/vnd.openxmlformats-officedocument.themeOverride+xml"/>
  <Override PartName="/ppt/theme/themeOverride1418.xml" ContentType="application/vnd.openxmlformats-officedocument.themeOverride+xml"/>
  <Override PartName="/ppt/theme/themeOverride1419.xml" ContentType="application/vnd.openxmlformats-officedocument.themeOverride+xml"/>
  <Override PartName="/ppt/theme/themeOverride1420.xml" ContentType="application/vnd.openxmlformats-officedocument.themeOverride+xml"/>
  <Override PartName="/ppt/theme/themeOverride1421.xml" ContentType="application/vnd.openxmlformats-officedocument.themeOverride+xml"/>
  <Override PartName="/ppt/theme/themeOverride1422.xml" ContentType="application/vnd.openxmlformats-officedocument.themeOverride+xml"/>
  <Override PartName="/ppt/theme/themeOverride1423.xml" ContentType="application/vnd.openxmlformats-officedocument.themeOverride+xml"/>
  <Override PartName="/ppt/theme/themeOverride1424.xml" ContentType="application/vnd.openxmlformats-officedocument.themeOverride+xml"/>
  <Override PartName="/ppt/theme/themeOverride1425.xml" ContentType="application/vnd.openxmlformats-officedocument.themeOverride+xml"/>
  <Override PartName="/ppt/theme/themeOverride1426.xml" ContentType="application/vnd.openxmlformats-officedocument.themeOverride+xml"/>
  <Override PartName="/ppt/theme/themeOverride1427.xml" ContentType="application/vnd.openxmlformats-officedocument.themeOverride+xml"/>
  <Override PartName="/ppt/theme/themeOverride1428.xml" ContentType="application/vnd.openxmlformats-officedocument.themeOverride+xml"/>
  <Override PartName="/ppt/theme/themeOverride1429.xml" ContentType="application/vnd.openxmlformats-officedocument.themeOverride+xml"/>
  <Override PartName="/ppt/theme/themeOverride1430.xml" ContentType="application/vnd.openxmlformats-officedocument.themeOverride+xml"/>
  <Override PartName="/ppt/theme/themeOverride1431.xml" ContentType="application/vnd.openxmlformats-officedocument.themeOverride+xml"/>
  <Override PartName="/ppt/theme/themeOverride1432.xml" ContentType="application/vnd.openxmlformats-officedocument.themeOverride+xml"/>
  <Override PartName="/ppt/theme/themeOverride1433.xml" ContentType="application/vnd.openxmlformats-officedocument.themeOverride+xml"/>
  <Override PartName="/ppt/theme/themeOverride1434.xml" ContentType="application/vnd.openxmlformats-officedocument.themeOverride+xml"/>
  <Override PartName="/ppt/theme/themeOverride1435.xml" ContentType="application/vnd.openxmlformats-officedocument.themeOverride+xml"/>
  <Override PartName="/ppt/theme/themeOverride1436.xml" ContentType="application/vnd.openxmlformats-officedocument.themeOverride+xml"/>
  <Override PartName="/ppt/theme/themeOverride1437.xml" ContentType="application/vnd.openxmlformats-officedocument.themeOverride+xml"/>
  <Override PartName="/ppt/theme/themeOverride1438.xml" ContentType="application/vnd.openxmlformats-officedocument.themeOverride+xml"/>
  <Override PartName="/ppt/theme/themeOverride1439.xml" ContentType="application/vnd.openxmlformats-officedocument.themeOverride+xml"/>
  <Override PartName="/ppt/theme/themeOverride1440.xml" ContentType="application/vnd.openxmlformats-officedocument.themeOverride+xml"/>
  <Override PartName="/ppt/theme/themeOverride1441.xml" ContentType="application/vnd.openxmlformats-officedocument.themeOverride+xml"/>
  <Override PartName="/ppt/theme/themeOverride1442.xml" ContentType="application/vnd.openxmlformats-officedocument.themeOverride+xml"/>
  <Override PartName="/ppt/theme/themeOverride1443.xml" ContentType="application/vnd.openxmlformats-officedocument.themeOverride+xml"/>
  <Override PartName="/ppt/theme/themeOverride1444.xml" ContentType="application/vnd.openxmlformats-officedocument.themeOverride+xml"/>
  <Override PartName="/ppt/theme/themeOverride1445.xml" ContentType="application/vnd.openxmlformats-officedocument.themeOverride+xml"/>
  <Override PartName="/ppt/theme/themeOverride1446.xml" ContentType="application/vnd.openxmlformats-officedocument.themeOverride+xml"/>
  <Override PartName="/ppt/theme/themeOverride1447.xml" ContentType="application/vnd.openxmlformats-officedocument.themeOverride+xml"/>
  <Override PartName="/ppt/theme/themeOverride1448.xml" ContentType="application/vnd.openxmlformats-officedocument.themeOverride+xml"/>
  <Override PartName="/ppt/theme/themeOverride1449.xml" ContentType="application/vnd.openxmlformats-officedocument.themeOverride+xml"/>
  <Override PartName="/ppt/theme/themeOverride1450.xml" ContentType="application/vnd.openxmlformats-officedocument.themeOverride+xml"/>
  <Override PartName="/ppt/theme/themeOverride1451.xml" ContentType="application/vnd.openxmlformats-officedocument.themeOverride+xml"/>
  <Override PartName="/ppt/theme/themeOverride1452.xml" ContentType="application/vnd.openxmlformats-officedocument.themeOverride+xml"/>
  <Override PartName="/ppt/theme/themeOverride1453.xml" ContentType="application/vnd.openxmlformats-officedocument.themeOverride+xml"/>
  <Override PartName="/ppt/theme/themeOverride1454.xml" ContentType="application/vnd.openxmlformats-officedocument.themeOverride+xml"/>
  <Override PartName="/ppt/theme/themeOverride1455.xml" ContentType="application/vnd.openxmlformats-officedocument.themeOverride+xml"/>
  <Override PartName="/ppt/theme/themeOverride1456.xml" ContentType="application/vnd.openxmlformats-officedocument.themeOverride+xml"/>
  <Override PartName="/ppt/theme/themeOverride1457.xml" ContentType="application/vnd.openxmlformats-officedocument.themeOverride+xml"/>
  <Override PartName="/ppt/theme/themeOverride1458.xml" ContentType="application/vnd.openxmlformats-officedocument.themeOverride+xml"/>
  <Override PartName="/ppt/theme/themeOverride1459.xml" ContentType="application/vnd.openxmlformats-officedocument.themeOverride+xml"/>
  <Override PartName="/ppt/theme/themeOverride1460.xml" ContentType="application/vnd.openxmlformats-officedocument.themeOverride+xml"/>
  <Override PartName="/ppt/theme/themeOverride1461.xml" ContentType="application/vnd.openxmlformats-officedocument.themeOverride+xml"/>
  <Override PartName="/ppt/theme/themeOverride1462.xml" ContentType="application/vnd.openxmlformats-officedocument.themeOverride+xml"/>
  <Override PartName="/ppt/theme/themeOverride1463.xml" ContentType="application/vnd.openxmlformats-officedocument.themeOverride+xml"/>
  <Override PartName="/ppt/theme/themeOverride1464.xml" ContentType="application/vnd.openxmlformats-officedocument.themeOverride+xml"/>
  <Override PartName="/ppt/theme/themeOverride1465.xml" ContentType="application/vnd.openxmlformats-officedocument.themeOverride+xml"/>
  <Override PartName="/ppt/theme/themeOverride1466.xml" ContentType="application/vnd.openxmlformats-officedocument.themeOverride+xml"/>
  <Override PartName="/ppt/theme/themeOverride1467.xml" ContentType="application/vnd.openxmlformats-officedocument.themeOverride+xml"/>
  <Override PartName="/ppt/theme/themeOverride1468.xml" ContentType="application/vnd.openxmlformats-officedocument.themeOverride+xml"/>
  <Override PartName="/ppt/theme/themeOverride1469.xml" ContentType="application/vnd.openxmlformats-officedocument.themeOverride+xml"/>
  <Override PartName="/ppt/theme/themeOverride1470.xml" ContentType="application/vnd.openxmlformats-officedocument.themeOverride+xml"/>
  <Override PartName="/ppt/theme/themeOverride1471.xml" ContentType="application/vnd.openxmlformats-officedocument.themeOverride+xml"/>
  <Override PartName="/ppt/theme/themeOverride1472.xml" ContentType="application/vnd.openxmlformats-officedocument.themeOverride+xml"/>
  <Override PartName="/ppt/theme/themeOverride1473.xml" ContentType="application/vnd.openxmlformats-officedocument.themeOverride+xml"/>
  <Override PartName="/ppt/theme/themeOverride1474.xml" ContentType="application/vnd.openxmlformats-officedocument.themeOverride+xml"/>
  <Override PartName="/ppt/theme/themeOverride1475.xml" ContentType="application/vnd.openxmlformats-officedocument.themeOverride+xml"/>
  <Override PartName="/ppt/theme/themeOverride1476.xml" ContentType="application/vnd.openxmlformats-officedocument.themeOverride+xml"/>
  <Override PartName="/ppt/theme/themeOverride1477.xml" ContentType="application/vnd.openxmlformats-officedocument.themeOverride+xml"/>
  <Override PartName="/ppt/theme/themeOverride1478.xml" ContentType="application/vnd.openxmlformats-officedocument.themeOverride+xml"/>
  <Override PartName="/ppt/theme/themeOverride1479.xml" ContentType="application/vnd.openxmlformats-officedocument.themeOverride+xml"/>
  <Override PartName="/ppt/theme/themeOverride1480.xml" ContentType="application/vnd.openxmlformats-officedocument.themeOverride+xml"/>
  <Override PartName="/ppt/theme/themeOverride1481.xml" ContentType="application/vnd.openxmlformats-officedocument.themeOverride+xml"/>
  <Override PartName="/ppt/theme/themeOverride1482.xml" ContentType="application/vnd.openxmlformats-officedocument.themeOverride+xml"/>
  <Override PartName="/ppt/theme/themeOverride1483.xml" ContentType="application/vnd.openxmlformats-officedocument.themeOverride+xml"/>
  <Override PartName="/ppt/theme/themeOverride1484.xml" ContentType="application/vnd.openxmlformats-officedocument.themeOverride+xml"/>
  <Override PartName="/ppt/theme/themeOverride1485.xml" ContentType="application/vnd.openxmlformats-officedocument.themeOverride+xml"/>
  <Override PartName="/ppt/theme/themeOverride1486.xml" ContentType="application/vnd.openxmlformats-officedocument.themeOverride+xml"/>
  <Override PartName="/ppt/theme/themeOverride1487.xml" ContentType="application/vnd.openxmlformats-officedocument.themeOverride+xml"/>
  <Override PartName="/ppt/theme/themeOverride1488.xml" ContentType="application/vnd.openxmlformats-officedocument.themeOverride+xml"/>
  <Override PartName="/ppt/theme/themeOverride1489.xml" ContentType="application/vnd.openxmlformats-officedocument.themeOverride+xml"/>
  <Override PartName="/ppt/theme/themeOverride1490.xml" ContentType="application/vnd.openxmlformats-officedocument.themeOverride+xml"/>
  <Override PartName="/ppt/theme/themeOverride1491.xml" ContentType="application/vnd.openxmlformats-officedocument.themeOverride+xml"/>
  <Override PartName="/ppt/theme/themeOverride1492.xml" ContentType="application/vnd.openxmlformats-officedocument.themeOverride+xml"/>
  <Override PartName="/ppt/theme/themeOverride1493.xml" ContentType="application/vnd.openxmlformats-officedocument.themeOverride+xml"/>
  <Override PartName="/ppt/theme/themeOverride1494.xml" ContentType="application/vnd.openxmlformats-officedocument.themeOverride+xml"/>
  <Override PartName="/ppt/theme/themeOverride1495.xml" ContentType="application/vnd.openxmlformats-officedocument.themeOverride+xml"/>
  <Override PartName="/ppt/theme/themeOverride1496.xml" ContentType="application/vnd.openxmlformats-officedocument.themeOverride+xml"/>
  <Override PartName="/ppt/theme/themeOverride1497.xml" ContentType="application/vnd.openxmlformats-officedocument.themeOverride+xml"/>
  <Override PartName="/ppt/theme/themeOverride1498.xml" ContentType="application/vnd.openxmlformats-officedocument.themeOverride+xml"/>
  <Override PartName="/ppt/theme/themeOverride1499.xml" ContentType="application/vnd.openxmlformats-officedocument.themeOverride+xml"/>
  <Override PartName="/ppt/theme/themeOverride1500.xml" ContentType="application/vnd.openxmlformats-officedocument.themeOverride+xml"/>
  <Override PartName="/ppt/theme/themeOverride1501.xml" ContentType="application/vnd.openxmlformats-officedocument.themeOverride+xml"/>
  <Override PartName="/ppt/theme/themeOverride1502.xml" ContentType="application/vnd.openxmlformats-officedocument.themeOverride+xml"/>
  <Override PartName="/ppt/theme/themeOverride1503.xml" ContentType="application/vnd.openxmlformats-officedocument.themeOverride+xml"/>
  <Override PartName="/ppt/theme/themeOverride1504.xml" ContentType="application/vnd.openxmlformats-officedocument.themeOverride+xml"/>
  <Override PartName="/ppt/theme/themeOverride1505.xml" ContentType="application/vnd.openxmlformats-officedocument.themeOverride+xml"/>
  <Override PartName="/ppt/theme/themeOverride1506.xml" ContentType="application/vnd.openxmlformats-officedocument.themeOverride+xml"/>
  <Override PartName="/ppt/theme/themeOverride1507.xml" ContentType="application/vnd.openxmlformats-officedocument.themeOverride+xml"/>
  <Override PartName="/ppt/theme/themeOverride1508.xml" ContentType="application/vnd.openxmlformats-officedocument.themeOverride+xml"/>
  <Override PartName="/ppt/theme/themeOverride1509.xml" ContentType="application/vnd.openxmlformats-officedocument.themeOverride+xml"/>
  <Override PartName="/ppt/theme/themeOverride1510.xml" ContentType="application/vnd.openxmlformats-officedocument.themeOverride+xml"/>
  <Override PartName="/ppt/theme/themeOverride1511.xml" ContentType="application/vnd.openxmlformats-officedocument.themeOverride+xml"/>
  <Override PartName="/ppt/theme/themeOverride1512.xml" ContentType="application/vnd.openxmlformats-officedocument.themeOverride+xml"/>
  <Override PartName="/ppt/theme/themeOverride1513.xml" ContentType="application/vnd.openxmlformats-officedocument.themeOverride+xml"/>
  <Override PartName="/ppt/theme/themeOverride1514.xml" ContentType="application/vnd.openxmlformats-officedocument.themeOverride+xml"/>
  <Override PartName="/ppt/theme/themeOverride1515.xml" ContentType="application/vnd.openxmlformats-officedocument.themeOverride+xml"/>
  <Override PartName="/ppt/theme/themeOverride1516.xml" ContentType="application/vnd.openxmlformats-officedocument.themeOverride+xml"/>
  <Override PartName="/ppt/theme/themeOverride1517.xml" ContentType="application/vnd.openxmlformats-officedocument.themeOverride+xml"/>
  <Override PartName="/ppt/theme/themeOverride1518.xml" ContentType="application/vnd.openxmlformats-officedocument.themeOverride+xml"/>
  <Override PartName="/ppt/theme/themeOverride1519.xml" ContentType="application/vnd.openxmlformats-officedocument.themeOverride+xml"/>
  <Override PartName="/ppt/theme/themeOverride1520.xml" ContentType="application/vnd.openxmlformats-officedocument.themeOverride+xml"/>
  <Override PartName="/ppt/theme/themeOverride1521.xml" ContentType="application/vnd.openxmlformats-officedocument.themeOverride+xml"/>
  <Override PartName="/ppt/theme/themeOverride1522.xml" ContentType="application/vnd.openxmlformats-officedocument.themeOverride+xml"/>
  <Override PartName="/ppt/theme/themeOverride1523.xml" ContentType="application/vnd.openxmlformats-officedocument.themeOverride+xml"/>
  <Override PartName="/ppt/theme/themeOverride1524.xml" ContentType="application/vnd.openxmlformats-officedocument.themeOverride+xml"/>
  <Override PartName="/ppt/theme/themeOverride1525.xml" ContentType="application/vnd.openxmlformats-officedocument.themeOverride+xml"/>
  <Override PartName="/ppt/theme/themeOverride1526.xml" ContentType="application/vnd.openxmlformats-officedocument.themeOverride+xml"/>
  <Override PartName="/ppt/theme/themeOverride1527.xml" ContentType="application/vnd.openxmlformats-officedocument.themeOverride+xml"/>
  <Override PartName="/ppt/theme/themeOverride1528.xml" ContentType="application/vnd.openxmlformats-officedocument.themeOverride+xml"/>
  <Override PartName="/ppt/theme/themeOverride1529.xml" ContentType="application/vnd.openxmlformats-officedocument.themeOverride+xml"/>
  <Override PartName="/ppt/theme/themeOverride1530.xml" ContentType="application/vnd.openxmlformats-officedocument.themeOverride+xml"/>
  <Override PartName="/ppt/theme/themeOverride1531.xml" ContentType="application/vnd.openxmlformats-officedocument.themeOverride+xml"/>
  <Override PartName="/ppt/theme/themeOverride1532.xml" ContentType="application/vnd.openxmlformats-officedocument.themeOverride+xml"/>
  <Override PartName="/ppt/theme/themeOverride1533.xml" ContentType="application/vnd.openxmlformats-officedocument.themeOverride+xml"/>
  <Override PartName="/ppt/theme/themeOverride1534.xml" ContentType="application/vnd.openxmlformats-officedocument.themeOverride+xml"/>
  <Override PartName="/ppt/theme/themeOverride1535.xml" ContentType="application/vnd.openxmlformats-officedocument.themeOverride+xml"/>
  <Override PartName="/ppt/theme/themeOverride1536.xml" ContentType="application/vnd.openxmlformats-officedocument.themeOverride+xml"/>
  <Override PartName="/ppt/theme/themeOverride1537.xml" ContentType="application/vnd.openxmlformats-officedocument.themeOverride+xml"/>
  <Override PartName="/ppt/theme/themeOverride1538.xml" ContentType="application/vnd.openxmlformats-officedocument.themeOverride+xml"/>
  <Override PartName="/ppt/theme/themeOverride1539.xml" ContentType="application/vnd.openxmlformats-officedocument.themeOverride+xml"/>
  <Override PartName="/ppt/theme/themeOverride1540.xml" ContentType="application/vnd.openxmlformats-officedocument.themeOverride+xml"/>
  <Override PartName="/ppt/theme/themeOverride1541.xml" ContentType="application/vnd.openxmlformats-officedocument.themeOverride+xml"/>
  <Override PartName="/ppt/theme/themeOverride1542.xml" ContentType="application/vnd.openxmlformats-officedocument.themeOverride+xml"/>
  <Override PartName="/ppt/theme/themeOverride1543.xml" ContentType="application/vnd.openxmlformats-officedocument.themeOverride+xml"/>
  <Override PartName="/ppt/theme/themeOverride1544.xml" ContentType="application/vnd.openxmlformats-officedocument.themeOverride+xml"/>
  <Override PartName="/ppt/theme/themeOverride1545.xml" ContentType="application/vnd.openxmlformats-officedocument.themeOverride+xml"/>
  <Override PartName="/ppt/theme/themeOverride1546.xml" ContentType="application/vnd.openxmlformats-officedocument.themeOverride+xml"/>
  <Override PartName="/ppt/theme/themeOverride1547.xml" ContentType="application/vnd.openxmlformats-officedocument.themeOverride+xml"/>
  <Override PartName="/ppt/theme/themeOverride1548.xml" ContentType="application/vnd.openxmlformats-officedocument.themeOverride+xml"/>
  <Override PartName="/ppt/theme/themeOverride1549.xml" ContentType="application/vnd.openxmlformats-officedocument.themeOverride+xml"/>
  <Override PartName="/ppt/theme/themeOverride1550.xml" ContentType="application/vnd.openxmlformats-officedocument.themeOverride+xml"/>
  <Override PartName="/ppt/theme/themeOverride1551.xml" ContentType="application/vnd.openxmlformats-officedocument.themeOverride+xml"/>
  <Override PartName="/ppt/theme/themeOverride1552.xml" ContentType="application/vnd.openxmlformats-officedocument.themeOverride+xml"/>
  <Override PartName="/ppt/theme/themeOverride1553.xml" ContentType="application/vnd.openxmlformats-officedocument.themeOverride+xml"/>
  <Override PartName="/ppt/theme/themeOverride1554.xml" ContentType="application/vnd.openxmlformats-officedocument.themeOverride+xml"/>
  <Override PartName="/ppt/theme/themeOverride1555.xml" ContentType="application/vnd.openxmlformats-officedocument.themeOverride+xml"/>
  <Override PartName="/ppt/theme/themeOverride1556.xml" ContentType="application/vnd.openxmlformats-officedocument.themeOverride+xml"/>
  <Override PartName="/ppt/theme/themeOverride1557.xml" ContentType="application/vnd.openxmlformats-officedocument.themeOverride+xml"/>
  <Override PartName="/ppt/theme/themeOverride1558.xml" ContentType="application/vnd.openxmlformats-officedocument.themeOverride+xml"/>
  <Override PartName="/ppt/theme/themeOverride1559.xml" ContentType="application/vnd.openxmlformats-officedocument.themeOverride+xml"/>
  <Override PartName="/ppt/theme/themeOverride1560.xml" ContentType="application/vnd.openxmlformats-officedocument.themeOverride+xml"/>
  <Override PartName="/ppt/theme/themeOverride1561.xml" ContentType="application/vnd.openxmlformats-officedocument.themeOverride+xml"/>
  <Override PartName="/ppt/theme/themeOverride1562.xml" ContentType="application/vnd.openxmlformats-officedocument.themeOverride+xml"/>
  <Override PartName="/ppt/theme/themeOverride1563.xml" ContentType="application/vnd.openxmlformats-officedocument.themeOverride+xml"/>
  <Override PartName="/ppt/theme/themeOverride1564.xml" ContentType="application/vnd.openxmlformats-officedocument.themeOverride+xml"/>
  <Override PartName="/ppt/theme/themeOverride1565.xml" ContentType="application/vnd.openxmlformats-officedocument.themeOverride+xml"/>
  <Override PartName="/ppt/theme/themeOverride1566.xml" ContentType="application/vnd.openxmlformats-officedocument.themeOverride+xml"/>
  <Override PartName="/ppt/theme/themeOverride1567.xml" ContentType="application/vnd.openxmlformats-officedocument.themeOverride+xml"/>
  <Override PartName="/ppt/theme/themeOverride1568.xml" ContentType="application/vnd.openxmlformats-officedocument.themeOverride+xml"/>
  <Override PartName="/ppt/theme/themeOverride1569.xml" ContentType="application/vnd.openxmlformats-officedocument.themeOverride+xml"/>
  <Override PartName="/ppt/theme/themeOverride1570.xml" ContentType="application/vnd.openxmlformats-officedocument.themeOverride+xml"/>
  <Override PartName="/ppt/theme/themeOverride1571.xml" ContentType="application/vnd.openxmlformats-officedocument.themeOverride+xml"/>
  <Override PartName="/ppt/theme/themeOverride1572.xml" ContentType="application/vnd.openxmlformats-officedocument.themeOverride+xml"/>
  <Override PartName="/ppt/theme/themeOverride1573.xml" ContentType="application/vnd.openxmlformats-officedocument.themeOverride+xml"/>
  <Override PartName="/ppt/theme/themeOverride1574.xml" ContentType="application/vnd.openxmlformats-officedocument.themeOverride+xml"/>
  <Override PartName="/ppt/theme/themeOverride1575.xml" ContentType="application/vnd.openxmlformats-officedocument.themeOverride+xml"/>
  <Override PartName="/ppt/theme/themeOverride1576.xml" ContentType="application/vnd.openxmlformats-officedocument.themeOverride+xml"/>
  <Override PartName="/ppt/theme/themeOverride1577.xml" ContentType="application/vnd.openxmlformats-officedocument.themeOverride+xml"/>
  <Override PartName="/ppt/theme/themeOverride1578.xml" ContentType="application/vnd.openxmlformats-officedocument.themeOverride+xml"/>
  <Override PartName="/ppt/theme/themeOverride1579.xml" ContentType="application/vnd.openxmlformats-officedocument.themeOverride+xml"/>
  <Override PartName="/ppt/theme/themeOverride1580.xml" ContentType="application/vnd.openxmlformats-officedocument.themeOverride+xml"/>
  <Override PartName="/ppt/theme/themeOverride1581.xml" ContentType="application/vnd.openxmlformats-officedocument.themeOverride+xml"/>
  <Override PartName="/ppt/theme/themeOverride1582.xml" ContentType="application/vnd.openxmlformats-officedocument.themeOverride+xml"/>
  <Override PartName="/ppt/theme/themeOverride1583.xml" ContentType="application/vnd.openxmlformats-officedocument.themeOverride+xml"/>
  <Override PartName="/ppt/theme/themeOverride1584.xml" ContentType="application/vnd.openxmlformats-officedocument.themeOverride+xml"/>
  <Override PartName="/ppt/theme/themeOverride1585.xml" ContentType="application/vnd.openxmlformats-officedocument.themeOverride+xml"/>
  <Override PartName="/ppt/theme/themeOverride1586.xml" ContentType="application/vnd.openxmlformats-officedocument.themeOverride+xml"/>
  <Override PartName="/ppt/theme/themeOverride1587.xml" ContentType="application/vnd.openxmlformats-officedocument.themeOverride+xml"/>
  <Override PartName="/ppt/theme/themeOverride1588.xml" ContentType="application/vnd.openxmlformats-officedocument.themeOverride+xml"/>
  <Override PartName="/ppt/theme/themeOverride1589.xml" ContentType="application/vnd.openxmlformats-officedocument.themeOverride+xml"/>
  <Override PartName="/ppt/theme/themeOverride1590.xml" ContentType="application/vnd.openxmlformats-officedocument.themeOverride+xml"/>
  <Override PartName="/ppt/theme/themeOverride1591.xml" ContentType="application/vnd.openxmlformats-officedocument.themeOverride+xml"/>
  <Override PartName="/ppt/theme/themeOverride1592.xml" ContentType="application/vnd.openxmlformats-officedocument.themeOverride+xml"/>
  <Override PartName="/ppt/theme/themeOverride1593.xml" ContentType="application/vnd.openxmlformats-officedocument.themeOverride+xml"/>
  <Override PartName="/ppt/theme/themeOverride1594.xml" ContentType="application/vnd.openxmlformats-officedocument.themeOverride+xml"/>
  <Override PartName="/ppt/theme/themeOverride1595.xml" ContentType="application/vnd.openxmlformats-officedocument.themeOverride+xml"/>
  <Override PartName="/ppt/theme/themeOverride1596.xml" ContentType="application/vnd.openxmlformats-officedocument.themeOverride+xml"/>
  <Override PartName="/ppt/theme/themeOverride1597.xml" ContentType="application/vnd.openxmlformats-officedocument.themeOverride+xml"/>
  <Override PartName="/ppt/theme/themeOverride1598.xml" ContentType="application/vnd.openxmlformats-officedocument.themeOverride+xml"/>
  <Override PartName="/ppt/theme/themeOverride1599.xml" ContentType="application/vnd.openxmlformats-officedocument.themeOverride+xml"/>
  <Override PartName="/ppt/theme/themeOverride1600.xml" ContentType="application/vnd.openxmlformats-officedocument.themeOverride+xml"/>
  <Override PartName="/ppt/theme/themeOverride1601.xml" ContentType="application/vnd.openxmlformats-officedocument.themeOverride+xml"/>
  <Override PartName="/ppt/theme/themeOverride1602.xml" ContentType="application/vnd.openxmlformats-officedocument.themeOverride+xml"/>
  <Override PartName="/ppt/theme/themeOverride1603.xml" ContentType="application/vnd.openxmlformats-officedocument.themeOverride+xml"/>
  <Override PartName="/ppt/theme/themeOverride1604.xml" ContentType="application/vnd.openxmlformats-officedocument.themeOverride+xml"/>
  <Override PartName="/ppt/theme/themeOverride1605.xml" ContentType="application/vnd.openxmlformats-officedocument.themeOverride+xml"/>
  <Override PartName="/ppt/theme/themeOverride1606.xml" ContentType="application/vnd.openxmlformats-officedocument.themeOverride+xml"/>
  <Override PartName="/ppt/theme/themeOverride1607.xml" ContentType="application/vnd.openxmlformats-officedocument.themeOverride+xml"/>
  <Override PartName="/ppt/theme/themeOverride1608.xml" ContentType="application/vnd.openxmlformats-officedocument.themeOverride+xml"/>
  <Override PartName="/ppt/theme/themeOverride1609.xml" ContentType="application/vnd.openxmlformats-officedocument.themeOverride+xml"/>
  <Override PartName="/ppt/theme/themeOverride1610.xml" ContentType="application/vnd.openxmlformats-officedocument.themeOverride+xml"/>
  <Override PartName="/ppt/theme/themeOverride1611.xml" ContentType="application/vnd.openxmlformats-officedocument.themeOverride+xml"/>
  <Override PartName="/ppt/theme/themeOverride1612.xml" ContentType="application/vnd.openxmlformats-officedocument.themeOverride+xml"/>
  <Override PartName="/ppt/theme/themeOverride1613.xml" ContentType="application/vnd.openxmlformats-officedocument.themeOverride+xml"/>
  <Override PartName="/ppt/theme/themeOverride1614.xml" ContentType="application/vnd.openxmlformats-officedocument.themeOverride+xml"/>
  <Override PartName="/ppt/theme/themeOverride1615.xml" ContentType="application/vnd.openxmlformats-officedocument.themeOverride+xml"/>
  <Override PartName="/ppt/theme/themeOverride1616.xml" ContentType="application/vnd.openxmlformats-officedocument.themeOverride+xml"/>
  <Override PartName="/ppt/theme/themeOverride1617.xml" ContentType="application/vnd.openxmlformats-officedocument.themeOverride+xml"/>
  <Override PartName="/ppt/theme/themeOverride1618.xml" ContentType="application/vnd.openxmlformats-officedocument.themeOverride+xml"/>
  <Override PartName="/ppt/theme/themeOverride1619.xml" ContentType="application/vnd.openxmlformats-officedocument.themeOverride+xml"/>
  <Override PartName="/ppt/theme/themeOverride1620.xml" ContentType="application/vnd.openxmlformats-officedocument.themeOverride+xml"/>
  <Override PartName="/ppt/theme/themeOverride1621.xml" ContentType="application/vnd.openxmlformats-officedocument.themeOverride+xml"/>
  <Override PartName="/ppt/theme/themeOverride1622.xml" ContentType="application/vnd.openxmlformats-officedocument.themeOverride+xml"/>
  <Override PartName="/ppt/theme/themeOverride1623.xml" ContentType="application/vnd.openxmlformats-officedocument.themeOverride+xml"/>
  <Override PartName="/ppt/theme/themeOverride1624.xml" ContentType="application/vnd.openxmlformats-officedocument.themeOverride+xml"/>
  <Override PartName="/ppt/theme/themeOverride1625.xml" ContentType="application/vnd.openxmlformats-officedocument.themeOverride+xml"/>
  <Override PartName="/ppt/theme/themeOverride1626.xml" ContentType="application/vnd.openxmlformats-officedocument.themeOverride+xml"/>
  <Override PartName="/ppt/theme/themeOverride1627.xml" ContentType="application/vnd.openxmlformats-officedocument.themeOverride+xml"/>
  <Override PartName="/ppt/theme/themeOverride1628.xml" ContentType="application/vnd.openxmlformats-officedocument.themeOverride+xml"/>
  <Override PartName="/ppt/theme/themeOverride1629.xml" ContentType="application/vnd.openxmlformats-officedocument.themeOverride+xml"/>
  <Override PartName="/ppt/theme/themeOverride1630.xml" ContentType="application/vnd.openxmlformats-officedocument.themeOverride+xml"/>
  <Override PartName="/ppt/theme/themeOverride1631.xml" ContentType="application/vnd.openxmlformats-officedocument.themeOverride+xml"/>
  <Override PartName="/ppt/theme/themeOverride1632.xml" ContentType="application/vnd.openxmlformats-officedocument.themeOverride+xml"/>
  <Override PartName="/ppt/theme/themeOverride1633.xml" ContentType="application/vnd.openxmlformats-officedocument.themeOverride+xml"/>
  <Override PartName="/ppt/theme/themeOverride1634.xml" ContentType="application/vnd.openxmlformats-officedocument.themeOverride+xml"/>
  <Override PartName="/ppt/theme/themeOverride1635.xml" ContentType="application/vnd.openxmlformats-officedocument.themeOverride+xml"/>
  <Override PartName="/ppt/theme/themeOverride1636.xml" ContentType="application/vnd.openxmlformats-officedocument.themeOverride+xml"/>
  <Override PartName="/ppt/theme/themeOverride1637.xml" ContentType="application/vnd.openxmlformats-officedocument.themeOverride+xml"/>
  <Override PartName="/ppt/theme/themeOverride1638.xml" ContentType="application/vnd.openxmlformats-officedocument.themeOverride+xml"/>
  <Override PartName="/ppt/theme/themeOverride1639.xml" ContentType="application/vnd.openxmlformats-officedocument.themeOverride+xml"/>
  <Override PartName="/ppt/theme/themeOverride1640.xml" ContentType="application/vnd.openxmlformats-officedocument.themeOverride+xml"/>
  <Override PartName="/ppt/theme/themeOverride1641.xml" ContentType="application/vnd.openxmlformats-officedocument.themeOverride+xml"/>
  <Override PartName="/ppt/theme/themeOverride1642.xml" ContentType="application/vnd.openxmlformats-officedocument.themeOverride+xml"/>
  <Override PartName="/ppt/theme/themeOverride1643.xml" ContentType="application/vnd.openxmlformats-officedocument.themeOverride+xml"/>
  <Override PartName="/ppt/theme/themeOverride1644.xml" ContentType="application/vnd.openxmlformats-officedocument.themeOverride+xml"/>
  <Override PartName="/ppt/theme/themeOverride1645.xml" ContentType="application/vnd.openxmlformats-officedocument.themeOverride+xml"/>
  <Override PartName="/ppt/theme/themeOverride1646.xml" ContentType="application/vnd.openxmlformats-officedocument.themeOverride+xml"/>
  <Override PartName="/ppt/theme/themeOverride1647.xml" ContentType="application/vnd.openxmlformats-officedocument.themeOverride+xml"/>
  <Override PartName="/ppt/theme/themeOverride1648.xml" ContentType="application/vnd.openxmlformats-officedocument.themeOverride+xml"/>
  <Override PartName="/ppt/theme/themeOverride1649.xml" ContentType="application/vnd.openxmlformats-officedocument.themeOverride+xml"/>
  <Override PartName="/ppt/theme/themeOverride1650.xml" ContentType="application/vnd.openxmlformats-officedocument.themeOverride+xml"/>
  <Override PartName="/ppt/theme/themeOverride1651.xml" ContentType="application/vnd.openxmlformats-officedocument.themeOverride+xml"/>
  <Override PartName="/ppt/theme/themeOverride1652.xml" ContentType="application/vnd.openxmlformats-officedocument.themeOverride+xml"/>
  <Override PartName="/ppt/theme/themeOverride1653.xml" ContentType="application/vnd.openxmlformats-officedocument.themeOverride+xml"/>
  <Override PartName="/ppt/theme/themeOverride1654.xml" ContentType="application/vnd.openxmlformats-officedocument.themeOverride+xml"/>
  <Override PartName="/ppt/theme/themeOverride1655.xml" ContentType="application/vnd.openxmlformats-officedocument.themeOverride+xml"/>
  <Override PartName="/ppt/theme/themeOverride1656.xml" ContentType="application/vnd.openxmlformats-officedocument.themeOverride+xml"/>
  <Override PartName="/ppt/theme/themeOverride1657.xml" ContentType="application/vnd.openxmlformats-officedocument.themeOverride+xml"/>
  <Override PartName="/ppt/theme/themeOverride1658.xml" ContentType="application/vnd.openxmlformats-officedocument.themeOverride+xml"/>
  <Override PartName="/ppt/theme/themeOverride1659.xml" ContentType="application/vnd.openxmlformats-officedocument.themeOverride+xml"/>
  <Override PartName="/ppt/theme/themeOverride1660.xml" ContentType="application/vnd.openxmlformats-officedocument.themeOverride+xml"/>
  <Override PartName="/ppt/theme/themeOverride1661.xml" ContentType="application/vnd.openxmlformats-officedocument.themeOverride+xml"/>
  <Override PartName="/ppt/theme/themeOverride1662.xml" ContentType="application/vnd.openxmlformats-officedocument.themeOverride+xml"/>
  <Override PartName="/ppt/theme/themeOverride1663.xml" ContentType="application/vnd.openxmlformats-officedocument.themeOverride+xml"/>
  <Override PartName="/ppt/theme/themeOverride1664.xml" ContentType="application/vnd.openxmlformats-officedocument.themeOverride+xml"/>
  <Override PartName="/ppt/theme/themeOverride1665.xml" ContentType="application/vnd.openxmlformats-officedocument.themeOverride+xml"/>
  <Override PartName="/ppt/theme/themeOverride1666.xml" ContentType="application/vnd.openxmlformats-officedocument.themeOverride+xml"/>
  <Override PartName="/ppt/theme/themeOverride1667.xml" ContentType="application/vnd.openxmlformats-officedocument.themeOverride+xml"/>
  <Override PartName="/ppt/theme/themeOverride1668.xml" ContentType="application/vnd.openxmlformats-officedocument.themeOverride+xml"/>
  <Override PartName="/ppt/theme/themeOverride1669.xml" ContentType="application/vnd.openxmlformats-officedocument.themeOverride+xml"/>
  <Override PartName="/ppt/theme/themeOverride1670.xml" ContentType="application/vnd.openxmlformats-officedocument.themeOverride+xml"/>
  <Override PartName="/ppt/theme/themeOverride1671.xml" ContentType="application/vnd.openxmlformats-officedocument.themeOverride+xml"/>
  <Override PartName="/ppt/theme/themeOverride1672.xml" ContentType="application/vnd.openxmlformats-officedocument.themeOverride+xml"/>
  <Override PartName="/ppt/theme/themeOverride1673.xml" ContentType="application/vnd.openxmlformats-officedocument.themeOverride+xml"/>
  <Override PartName="/ppt/theme/themeOverride1674.xml" ContentType="application/vnd.openxmlformats-officedocument.themeOverride+xml"/>
  <Override PartName="/ppt/theme/themeOverride1675.xml" ContentType="application/vnd.openxmlformats-officedocument.themeOverride+xml"/>
  <Override PartName="/ppt/theme/themeOverride1676.xml" ContentType="application/vnd.openxmlformats-officedocument.themeOverride+xml"/>
  <Override PartName="/ppt/theme/themeOverride1677.xml" ContentType="application/vnd.openxmlformats-officedocument.themeOverride+xml"/>
  <Override PartName="/ppt/theme/themeOverride1678.xml" ContentType="application/vnd.openxmlformats-officedocument.themeOverride+xml"/>
  <Override PartName="/ppt/theme/themeOverride1679.xml" ContentType="application/vnd.openxmlformats-officedocument.themeOverride+xml"/>
  <Override PartName="/ppt/theme/themeOverride1680.xml" ContentType="application/vnd.openxmlformats-officedocument.themeOverride+xml"/>
  <Override PartName="/ppt/theme/themeOverride1681.xml" ContentType="application/vnd.openxmlformats-officedocument.themeOverride+xml"/>
  <Override PartName="/ppt/theme/themeOverride1682.xml" ContentType="application/vnd.openxmlformats-officedocument.themeOverride+xml"/>
  <Override PartName="/ppt/theme/themeOverride1683.xml" ContentType="application/vnd.openxmlformats-officedocument.themeOverride+xml"/>
  <Override PartName="/ppt/theme/themeOverride1684.xml" ContentType="application/vnd.openxmlformats-officedocument.themeOverride+xml"/>
  <Override PartName="/ppt/theme/themeOverride1685.xml" ContentType="application/vnd.openxmlformats-officedocument.themeOverride+xml"/>
  <Override PartName="/ppt/theme/themeOverride1686.xml" ContentType="application/vnd.openxmlformats-officedocument.themeOverride+xml"/>
  <Override PartName="/ppt/theme/themeOverride1687.xml" ContentType="application/vnd.openxmlformats-officedocument.themeOverride+xml"/>
  <Override PartName="/ppt/theme/themeOverride1688.xml" ContentType="application/vnd.openxmlformats-officedocument.themeOverride+xml"/>
  <Override PartName="/ppt/theme/themeOverride1689.xml" ContentType="application/vnd.openxmlformats-officedocument.themeOverride+xml"/>
  <Override PartName="/ppt/theme/themeOverride1690.xml" ContentType="application/vnd.openxmlformats-officedocument.themeOverride+xml"/>
  <Override PartName="/ppt/theme/themeOverride1691.xml" ContentType="application/vnd.openxmlformats-officedocument.themeOverride+xml"/>
  <Override PartName="/ppt/theme/themeOverride1692.xml" ContentType="application/vnd.openxmlformats-officedocument.themeOverride+xml"/>
  <Override PartName="/ppt/theme/themeOverride1693.xml" ContentType="application/vnd.openxmlformats-officedocument.themeOverride+xml"/>
  <Override PartName="/ppt/theme/themeOverride1694.xml" ContentType="application/vnd.openxmlformats-officedocument.themeOverride+xml"/>
  <Override PartName="/ppt/theme/themeOverride1695.xml" ContentType="application/vnd.openxmlformats-officedocument.themeOverride+xml"/>
  <Override PartName="/ppt/theme/themeOverride1696.xml" ContentType="application/vnd.openxmlformats-officedocument.themeOverride+xml"/>
  <Override PartName="/ppt/theme/themeOverride1697.xml" ContentType="application/vnd.openxmlformats-officedocument.themeOverride+xml"/>
  <Override PartName="/ppt/theme/themeOverride1698.xml" ContentType="application/vnd.openxmlformats-officedocument.themeOverride+xml"/>
  <Override PartName="/ppt/theme/themeOverride1699.xml" ContentType="application/vnd.openxmlformats-officedocument.themeOverride+xml"/>
  <Override PartName="/ppt/theme/themeOverride1700.xml" ContentType="application/vnd.openxmlformats-officedocument.themeOverride+xml"/>
  <Override PartName="/ppt/theme/themeOverride1701.xml" ContentType="application/vnd.openxmlformats-officedocument.themeOverride+xml"/>
  <Override PartName="/ppt/theme/themeOverride1702.xml" ContentType="application/vnd.openxmlformats-officedocument.themeOverride+xml"/>
  <Override PartName="/ppt/theme/themeOverride1703.xml" ContentType="application/vnd.openxmlformats-officedocument.themeOverride+xml"/>
  <Override PartName="/ppt/theme/themeOverride1704.xml" ContentType="application/vnd.openxmlformats-officedocument.themeOverride+xml"/>
  <Override PartName="/ppt/theme/themeOverride1705.xml" ContentType="application/vnd.openxmlformats-officedocument.themeOverride+xml"/>
  <Override PartName="/ppt/theme/themeOverride1706.xml" ContentType="application/vnd.openxmlformats-officedocument.themeOverride+xml"/>
  <Override PartName="/ppt/theme/themeOverride1707.xml" ContentType="application/vnd.openxmlformats-officedocument.themeOverride+xml"/>
  <Override PartName="/ppt/theme/themeOverride1708.xml" ContentType="application/vnd.openxmlformats-officedocument.themeOverride+xml"/>
  <Override PartName="/ppt/theme/themeOverride1709.xml" ContentType="application/vnd.openxmlformats-officedocument.themeOverride+xml"/>
  <Override PartName="/ppt/theme/themeOverride1710.xml" ContentType="application/vnd.openxmlformats-officedocument.themeOverride+xml"/>
  <Override PartName="/ppt/theme/themeOverride1711.xml" ContentType="application/vnd.openxmlformats-officedocument.themeOverride+xml"/>
  <Override PartName="/ppt/theme/themeOverride1712.xml" ContentType="application/vnd.openxmlformats-officedocument.themeOverride+xml"/>
  <Override PartName="/ppt/theme/themeOverride1713.xml" ContentType="application/vnd.openxmlformats-officedocument.themeOverride+xml"/>
  <Override PartName="/ppt/theme/themeOverride1714.xml" ContentType="application/vnd.openxmlformats-officedocument.themeOverride+xml"/>
  <Override PartName="/ppt/theme/themeOverride1715.xml" ContentType="application/vnd.openxmlformats-officedocument.themeOverride+xml"/>
  <Override PartName="/ppt/theme/themeOverride1716.xml" ContentType="application/vnd.openxmlformats-officedocument.themeOverride+xml"/>
  <Override PartName="/ppt/theme/themeOverride1717.xml" ContentType="application/vnd.openxmlformats-officedocument.themeOverride+xml"/>
  <Override PartName="/ppt/theme/themeOverride1718.xml" ContentType="application/vnd.openxmlformats-officedocument.themeOverride+xml"/>
  <Override PartName="/ppt/theme/themeOverride1719.xml" ContentType="application/vnd.openxmlformats-officedocument.themeOverride+xml"/>
  <Override PartName="/ppt/theme/themeOverride1720.xml" ContentType="application/vnd.openxmlformats-officedocument.themeOverride+xml"/>
  <Override PartName="/ppt/theme/themeOverride1721.xml" ContentType="application/vnd.openxmlformats-officedocument.themeOverride+xml"/>
  <Override PartName="/ppt/theme/themeOverride1722.xml" ContentType="application/vnd.openxmlformats-officedocument.themeOverride+xml"/>
  <Override PartName="/ppt/theme/themeOverride1723.xml" ContentType="application/vnd.openxmlformats-officedocument.themeOverride+xml"/>
  <Override PartName="/ppt/theme/themeOverride1724.xml" ContentType="application/vnd.openxmlformats-officedocument.themeOverride+xml"/>
  <Override PartName="/ppt/theme/themeOverride1725.xml" ContentType="application/vnd.openxmlformats-officedocument.themeOverride+xml"/>
  <Override PartName="/ppt/theme/themeOverride1726.xml" ContentType="application/vnd.openxmlformats-officedocument.themeOverride+xml"/>
  <Override PartName="/ppt/theme/themeOverride1727.xml" ContentType="application/vnd.openxmlformats-officedocument.themeOverride+xml"/>
  <Override PartName="/ppt/theme/themeOverride1728.xml" ContentType="application/vnd.openxmlformats-officedocument.themeOverride+xml"/>
  <Override PartName="/ppt/theme/themeOverride1729.xml" ContentType="application/vnd.openxmlformats-officedocument.themeOverride+xml"/>
  <Override PartName="/ppt/theme/themeOverride1730.xml" ContentType="application/vnd.openxmlformats-officedocument.themeOverride+xml"/>
  <Override PartName="/ppt/theme/themeOverride1731.xml" ContentType="application/vnd.openxmlformats-officedocument.themeOverride+xml"/>
  <Override PartName="/ppt/theme/themeOverride1732.xml" ContentType="application/vnd.openxmlformats-officedocument.themeOverride+xml"/>
  <Override PartName="/ppt/theme/themeOverride1733.xml" ContentType="application/vnd.openxmlformats-officedocument.themeOverride+xml"/>
  <Override PartName="/ppt/theme/themeOverride1734.xml" ContentType="application/vnd.openxmlformats-officedocument.themeOverride+xml"/>
  <Override PartName="/ppt/theme/themeOverride1735.xml" ContentType="application/vnd.openxmlformats-officedocument.themeOverride+xml"/>
  <Override PartName="/ppt/theme/themeOverride1736.xml" ContentType="application/vnd.openxmlformats-officedocument.themeOverride+xml"/>
  <Override PartName="/ppt/theme/themeOverride1737.xml" ContentType="application/vnd.openxmlformats-officedocument.themeOverride+xml"/>
  <Override PartName="/ppt/theme/themeOverride1738.xml" ContentType="application/vnd.openxmlformats-officedocument.themeOverride+xml"/>
  <Override PartName="/ppt/theme/themeOverride1739.xml" ContentType="application/vnd.openxmlformats-officedocument.themeOverride+xml"/>
  <Override PartName="/ppt/theme/themeOverride1740.xml" ContentType="application/vnd.openxmlformats-officedocument.themeOverride+xml"/>
  <Override PartName="/ppt/theme/themeOverride1741.xml" ContentType="application/vnd.openxmlformats-officedocument.themeOverride+xml"/>
  <Override PartName="/ppt/theme/themeOverride1742.xml" ContentType="application/vnd.openxmlformats-officedocument.themeOverride+xml"/>
  <Override PartName="/ppt/theme/themeOverride1743.xml" ContentType="application/vnd.openxmlformats-officedocument.themeOverride+xml"/>
  <Override PartName="/ppt/theme/themeOverride1744.xml" ContentType="application/vnd.openxmlformats-officedocument.themeOverride+xml"/>
  <Override PartName="/ppt/theme/themeOverride1745.xml" ContentType="application/vnd.openxmlformats-officedocument.themeOverride+xml"/>
  <Override PartName="/ppt/theme/themeOverride1746.xml" ContentType="application/vnd.openxmlformats-officedocument.themeOverride+xml"/>
  <Override PartName="/ppt/theme/themeOverride1747.xml" ContentType="application/vnd.openxmlformats-officedocument.themeOverride+xml"/>
  <Override PartName="/ppt/theme/themeOverride1748.xml" ContentType="application/vnd.openxmlformats-officedocument.themeOverride+xml"/>
  <Override PartName="/ppt/theme/themeOverride1749.xml" ContentType="application/vnd.openxmlformats-officedocument.themeOverride+xml"/>
  <Override PartName="/ppt/theme/themeOverride1750.xml" ContentType="application/vnd.openxmlformats-officedocument.themeOverride+xml"/>
  <Override PartName="/ppt/theme/themeOverride1751.xml" ContentType="application/vnd.openxmlformats-officedocument.themeOverride+xml"/>
  <Override PartName="/ppt/theme/themeOverride1752.xml" ContentType="application/vnd.openxmlformats-officedocument.themeOverride+xml"/>
  <Override PartName="/ppt/theme/themeOverride1753.xml" ContentType="application/vnd.openxmlformats-officedocument.themeOverride+xml"/>
  <Override PartName="/ppt/theme/themeOverride1754.xml" ContentType="application/vnd.openxmlformats-officedocument.themeOverride+xml"/>
  <Override PartName="/ppt/theme/themeOverride1755.xml" ContentType="application/vnd.openxmlformats-officedocument.themeOverride+xml"/>
  <Override PartName="/ppt/theme/themeOverride1756.xml" ContentType="application/vnd.openxmlformats-officedocument.themeOverride+xml"/>
  <Override PartName="/ppt/theme/themeOverride1757.xml" ContentType="application/vnd.openxmlformats-officedocument.themeOverride+xml"/>
  <Override PartName="/ppt/theme/themeOverride1758.xml" ContentType="application/vnd.openxmlformats-officedocument.themeOverride+xml"/>
  <Override PartName="/ppt/theme/themeOverride1759.xml" ContentType="application/vnd.openxmlformats-officedocument.themeOverride+xml"/>
  <Override PartName="/ppt/theme/themeOverride1760.xml" ContentType="application/vnd.openxmlformats-officedocument.themeOverride+xml"/>
  <Override PartName="/ppt/theme/themeOverride1761.xml" ContentType="application/vnd.openxmlformats-officedocument.themeOverride+xml"/>
  <Override PartName="/ppt/theme/themeOverride1762.xml" ContentType="application/vnd.openxmlformats-officedocument.themeOverride+xml"/>
  <Override PartName="/ppt/theme/themeOverride1763.xml" ContentType="application/vnd.openxmlformats-officedocument.themeOverride+xml"/>
  <Override PartName="/ppt/theme/themeOverride1764.xml" ContentType="application/vnd.openxmlformats-officedocument.themeOverride+xml"/>
  <Override PartName="/ppt/theme/themeOverride1765.xml" ContentType="application/vnd.openxmlformats-officedocument.themeOverride+xml"/>
  <Override PartName="/ppt/theme/themeOverride1766.xml" ContentType="application/vnd.openxmlformats-officedocument.themeOverride+xml"/>
  <Override PartName="/ppt/theme/themeOverride1767.xml" ContentType="application/vnd.openxmlformats-officedocument.themeOverride+xml"/>
  <Override PartName="/ppt/theme/themeOverride1768.xml" ContentType="application/vnd.openxmlformats-officedocument.themeOverride+xml"/>
  <Override PartName="/ppt/theme/themeOverride1769.xml" ContentType="application/vnd.openxmlformats-officedocument.themeOverride+xml"/>
  <Override PartName="/ppt/theme/themeOverride1770.xml" ContentType="application/vnd.openxmlformats-officedocument.themeOverride+xml"/>
  <Override PartName="/ppt/theme/themeOverride1771.xml" ContentType="application/vnd.openxmlformats-officedocument.themeOverride+xml"/>
  <Override PartName="/ppt/theme/themeOverride177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3" r:id="rId57"/>
    <p:sldId id="312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2041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  <p:sldId id="438" r:id="rId183"/>
    <p:sldId id="439" r:id="rId184"/>
    <p:sldId id="440" r:id="rId185"/>
    <p:sldId id="441" r:id="rId186"/>
    <p:sldId id="442" r:id="rId187"/>
    <p:sldId id="443" r:id="rId188"/>
    <p:sldId id="444" r:id="rId189"/>
    <p:sldId id="445" r:id="rId190"/>
    <p:sldId id="446" r:id="rId191"/>
    <p:sldId id="447" r:id="rId192"/>
    <p:sldId id="448" r:id="rId193"/>
    <p:sldId id="449" r:id="rId194"/>
    <p:sldId id="450" r:id="rId195"/>
    <p:sldId id="451" r:id="rId196"/>
    <p:sldId id="452" r:id="rId197"/>
    <p:sldId id="453" r:id="rId198"/>
    <p:sldId id="454" r:id="rId199"/>
    <p:sldId id="455" r:id="rId200"/>
    <p:sldId id="456" r:id="rId201"/>
    <p:sldId id="457" r:id="rId202"/>
    <p:sldId id="458" r:id="rId203"/>
    <p:sldId id="459" r:id="rId204"/>
    <p:sldId id="460" r:id="rId205"/>
    <p:sldId id="461" r:id="rId206"/>
    <p:sldId id="462" r:id="rId207"/>
    <p:sldId id="463" r:id="rId208"/>
    <p:sldId id="464" r:id="rId209"/>
    <p:sldId id="465" r:id="rId210"/>
    <p:sldId id="466" r:id="rId211"/>
    <p:sldId id="467" r:id="rId212"/>
    <p:sldId id="468" r:id="rId213"/>
    <p:sldId id="469" r:id="rId214"/>
    <p:sldId id="470" r:id="rId215"/>
    <p:sldId id="471" r:id="rId216"/>
    <p:sldId id="472" r:id="rId217"/>
    <p:sldId id="473" r:id="rId218"/>
    <p:sldId id="474" r:id="rId219"/>
    <p:sldId id="475" r:id="rId220"/>
    <p:sldId id="476" r:id="rId221"/>
    <p:sldId id="477" r:id="rId222"/>
    <p:sldId id="478" r:id="rId223"/>
    <p:sldId id="479" r:id="rId224"/>
    <p:sldId id="480" r:id="rId225"/>
    <p:sldId id="481" r:id="rId226"/>
    <p:sldId id="482" r:id="rId227"/>
    <p:sldId id="483" r:id="rId228"/>
    <p:sldId id="484" r:id="rId229"/>
    <p:sldId id="485" r:id="rId230"/>
    <p:sldId id="486" r:id="rId231"/>
    <p:sldId id="487" r:id="rId232"/>
    <p:sldId id="488" r:id="rId233"/>
    <p:sldId id="489" r:id="rId234"/>
    <p:sldId id="490" r:id="rId235"/>
    <p:sldId id="491" r:id="rId236"/>
    <p:sldId id="492" r:id="rId237"/>
    <p:sldId id="493" r:id="rId238"/>
    <p:sldId id="494" r:id="rId239"/>
    <p:sldId id="495" r:id="rId240"/>
    <p:sldId id="496" r:id="rId241"/>
    <p:sldId id="497" r:id="rId242"/>
    <p:sldId id="498" r:id="rId243"/>
    <p:sldId id="499" r:id="rId244"/>
    <p:sldId id="500" r:id="rId245"/>
    <p:sldId id="501" r:id="rId246"/>
    <p:sldId id="502" r:id="rId247"/>
    <p:sldId id="503" r:id="rId248"/>
    <p:sldId id="504" r:id="rId249"/>
    <p:sldId id="505" r:id="rId250"/>
    <p:sldId id="506" r:id="rId251"/>
    <p:sldId id="507" r:id="rId252"/>
    <p:sldId id="508" r:id="rId253"/>
    <p:sldId id="509" r:id="rId254"/>
    <p:sldId id="510" r:id="rId255"/>
    <p:sldId id="511" r:id="rId256"/>
    <p:sldId id="512" r:id="rId257"/>
    <p:sldId id="513" r:id="rId258"/>
    <p:sldId id="514" r:id="rId259"/>
    <p:sldId id="515" r:id="rId260"/>
    <p:sldId id="516" r:id="rId261"/>
    <p:sldId id="517" r:id="rId262"/>
    <p:sldId id="518" r:id="rId263"/>
    <p:sldId id="519" r:id="rId264"/>
    <p:sldId id="520" r:id="rId265"/>
    <p:sldId id="521" r:id="rId266"/>
    <p:sldId id="522" r:id="rId267"/>
    <p:sldId id="523" r:id="rId268"/>
    <p:sldId id="524" r:id="rId269"/>
    <p:sldId id="525" r:id="rId270"/>
    <p:sldId id="526" r:id="rId271"/>
    <p:sldId id="527" r:id="rId272"/>
    <p:sldId id="528" r:id="rId273"/>
    <p:sldId id="529" r:id="rId274"/>
    <p:sldId id="530" r:id="rId275"/>
    <p:sldId id="531" r:id="rId276"/>
    <p:sldId id="532" r:id="rId277"/>
    <p:sldId id="533" r:id="rId278"/>
    <p:sldId id="534" r:id="rId279"/>
    <p:sldId id="535" r:id="rId280"/>
    <p:sldId id="536" r:id="rId281"/>
    <p:sldId id="537" r:id="rId282"/>
    <p:sldId id="538" r:id="rId283"/>
    <p:sldId id="539" r:id="rId284"/>
    <p:sldId id="540" r:id="rId285"/>
    <p:sldId id="541" r:id="rId286"/>
    <p:sldId id="542" r:id="rId287"/>
    <p:sldId id="543" r:id="rId288"/>
    <p:sldId id="544" r:id="rId289"/>
    <p:sldId id="545" r:id="rId290"/>
    <p:sldId id="546" r:id="rId291"/>
    <p:sldId id="547" r:id="rId292"/>
    <p:sldId id="548" r:id="rId293"/>
    <p:sldId id="549" r:id="rId294"/>
    <p:sldId id="550" r:id="rId295"/>
    <p:sldId id="551" r:id="rId296"/>
    <p:sldId id="552" r:id="rId297"/>
    <p:sldId id="553" r:id="rId298"/>
    <p:sldId id="554" r:id="rId299"/>
    <p:sldId id="555" r:id="rId300"/>
    <p:sldId id="556" r:id="rId301"/>
    <p:sldId id="557" r:id="rId302"/>
    <p:sldId id="558" r:id="rId303"/>
    <p:sldId id="559" r:id="rId304"/>
    <p:sldId id="560" r:id="rId305"/>
    <p:sldId id="561" r:id="rId306"/>
    <p:sldId id="562" r:id="rId307"/>
    <p:sldId id="563" r:id="rId308"/>
    <p:sldId id="564" r:id="rId309"/>
    <p:sldId id="565" r:id="rId310"/>
    <p:sldId id="566" r:id="rId311"/>
    <p:sldId id="567" r:id="rId312"/>
    <p:sldId id="568" r:id="rId313"/>
    <p:sldId id="569" r:id="rId314"/>
    <p:sldId id="570" r:id="rId315"/>
    <p:sldId id="571" r:id="rId316"/>
    <p:sldId id="572" r:id="rId317"/>
    <p:sldId id="573" r:id="rId318"/>
    <p:sldId id="574" r:id="rId319"/>
    <p:sldId id="575" r:id="rId320"/>
    <p:sldId id="576" r:id="rId321"/>
    <p:sldId id="577" r:id="rId322"/>
    <p:sldId id="578" r:id="rId323"/>
    <p:sldId id="579" r:id="rId324"/>
    <p:sldId id="580" r:id="rId325"/>
    <p:sldId id="582" r:id="rId326"/>
    <p:sldId id="583" r:id="rId327"/>
    <p:sldId id="584" r:id="rId328"/>
    <p:sldId id="585" r:id="rId329"/>
    <p:sldId id="586" r:id="rId330"/>
    <p:sldId id="587" r:id="rId331"/>
    <p:sldId id="588" r:id="rId332"/>
    <p:sldId id="589" r:id="rId333"/>
    <p:sldId id="590" r:id="rId334"/>
    <p:sldId id="591" r:id="rId335"/>
    <p:sldId id="592" r:id="rId336"/>
    <p:sldId id="593" r:id="rId337"/>
    <p:sldId id="594" r:id="rId338"/>
    <p:sldId id="595" r:id="rId339"/>
    <p:sldId id="596" r:id="rId340"/>
    <p:sldId id="597" r:id="rId341"/>
    <p:sldId id="598" r:id="rId342"/>
    <p:sldId id="599" r:id="rId343"/>
    <p:sldId id="600" r:id="rId344"/>
    <p:sldId id="601" r:id="rId345"/>
    <p:sldId id="602" r:id="rId346"/>
    <p:sldId id="603" r:id="rId347"/>
    <p:sldId id="604" r:id="rId348"/>
    <p:sldId id="605" r:id="rId349"/>
    <p:sldId id="606" r:id="rId350"/>
    <p:sldId id="607" r:id="rId351"/>
    <p:sldId id="608" r:id="rId352"/>
    <p:sldId id="609" r:id="rId353"/>
    <p:sldId id="610" r:id="rId354"/>
    <p:sldId id="611" r:id="rId355"/>
    <p:sldId id="612" r:id="rId356"/>
    <p:sldId id="613" r:id="rId357"/>
    <p:sldId id="614" r:id="rId358"/>
    <p:sldId id="615" r:id="rId359"/>
    <p:sldId id="616" r:id="rId360"/>
    <p:sldId id="617" r:id="rId361"/>
    <p:sldId id="618" r:id="rId362"/>
    <p:sldId id="619" r:id="rId363"/>
    <p:sldId id="620" r:id="rId364"/>
    <p:sldId id="621" r:id="rId365"/>
    <p:sldId id="622" r:id="rId366"/>
    <p:sldId id="623" r:id="rId367"/>
    <p:sldId id="624" r:id="rId368"/>
    <p:sldId id="625" r:id="rId369"/>
    <p:sldId id="626" r:id="rId370"/>
    <p:sldId id="627" r:id="rId371"/>
    <p:sldId id="628" r:id="rId372"/>
    <p:sldId id="629" r:id="rId373"/>
    <p:sldId id="630" r:id="rId374"/>
    <p:sldId id="631" r:id="rId375"/>
    <p:sldId id="632" r:id="rId376"/>
    <p:sldId id="633" r:id="rId377"/>
    <p:sldId id="634" r:id="rId378"/>
    <p:sldId id="635" r:id="rId379"/>
    <p:sldId id="636" r:id="rId380"/>
    <p:sldId id="637" r:id="rId381"/>
    <p:sldId id="638" r:id="rId382"/>
    <p:sldId id="639" r:id="rId383"/>
    <p:sldId id="640" r:id="rId384"/>
    <p:sldId id="641" r:id="rId385"/>
    <p:sldId id="642" r:id="rId386"/>
    <p:sldId id="643" r:id="rId387"/>
    <p:sldId id="644" r:id="rId388"/>
    <p:sldId id="645" r:id="rId389"/>
    <p:sldId id="646" r:id="rId390"/>
    <p:sldId id="647" r:id="rId391"/>
    <p:sldId id="648" r:id="rId392"/>
    <p:sldId id="649" r:id="rId393"/>
    <p:sldId id="650" r:id="rId394"/>
    <p:sldId id="651" r:id="rId395"/>
    <p:sldId id="652" r:id="rId396"/>
    <p:sldId id="653" r:id="rId397"/>
    <p:sldId id="654" r:id="rId398"/>
    <p:sldId id="655" r:id="rId399"/>
    <p:sldId id="656" r:id="rId400"/>
    <p:sldId id="657" r:id="rId401"/>
    <p:sldId id="658" r:id="rId402"/>
    <p:sldId id="659" r:id="rId403"/>
    <p:sldId id="660" r:id="rId404"/>
    <p:sldId id="661" r:id="rId405"/>
    <p:sldId id="662" r:id="rId406"/>
    <p:sldId id="663" r:id="rId407"/>
    <p:sldId id="664" r:id="rId408"/>
    <p:sldId id="665" r:id="rId409"/>
    <p:sldId id="666" r:id="rId410"/>
    <p:sldId id="667" r:id="rId411"/>
    <p:sldId id="668" r:id="rId412"/>
    <p:sldId id="669" r:id="rId413"/>
    <p:sldId id="670" r:id="rId414"/>
    <p:sldId id="671" r:id="rId415"/>
    <p:sldId id="672" r:id="rId416"/>
    <p:sldId id="673" r:id="rId417"/>
    <p:sldId id="674" r:id="rId418"/>
    <p:sldId id="675" r:id="rId419"/>
    <p:sldId id="676" r:id="rId420"/>
    <p:sldId id="677" r:id="rId421"/>
    <p:sldId id="678" r:id="rId422"/>
    <p:sldId id="679" r:id="rId423"/>
    <p:sldId id="680" r:id="rId424"/>
    <p:sldId id="681" r:id="rId425"/>
    <p:sldId id="682" r:id="rId426"/>
    <p:sldId id="683" r:id="rId427"/>
    <p:sldId id="684" r:id="rId428"/>
    <p:sldId id="685" r:id="rId429"/>
    <p:sldId id="686" r:id="rId430"/>
    <p:sldId id="687" r:id="rId431"/>
    <p:sldId id="688" r:id="rId432"/>
    <p:sldId id="689" r:id="rId433"/>
    <p:sldId id="690" r:id="rId434"/>
    <p:sldId id="691" r:id="rId435"/>
    <p:sldId id="692" r:id="rId436"/>
    <p:sldId id="693" r:id="rId437"/>
    <p:sldId id="694" r:id="rId438"/>
    <p:sldId id="695" r:id="rId439"/>
    <p:sldId id="696" r:id="rId440"/>
    <p:sldId id="697" r:id="rId441"/>
    <p:sldId id="698" r:id="rId442"/>
    <p:sldId id="699" r:id="rId443"/>
    <p:sldId id="700" r:id="rId444"/>
    <p:sldId id="701" r:id="rId445"/>
    <p:sldId id="702" r:id="rId446"/>
    <p:sldId id="703" r:id="rId447"/>
    <p:sldId id="704" r:id="rId448"/>
    <p:sldId id="705" r:id="rId449"/>
    <p:sldId id="706" r:id="rId450"/>
    <p:sldId id="707" r:id="rId451"/>
    <p:sldId id="708" r:id="rId452"/>
    <p:sldId id="709" r:id="rId453"/>
    <p:sldId id="710" r:id="rId454"/>
    <p:sldId id="711" r:id="rId455"/>
    <p:sldId id="712" r:id="rId456"/>
    <p:sldId id="713" r:id="rId457"/>
    <p:sldId id="714" r:id="rId458"/>
    <p:sldId id="715" r:id="rId459"/>
    <p:sldId id="716" r:id="rId460"/>
    <p:sldId id="717" r:id="rId461"/>
    <p:sldId id="718" r:id="rId462"/>
    <p:sldId id="719" r:id="rId463"/>
    <p:sldId id="720" r:id="rId464"/>
    <p:sldId id="721" r:id="rId465"/>
    <p:sldId id="722" r:id="rId466"/>
    <p:sldId id="723" r:id="rId467"/>
    <p:sldId id="724" r:id="rId468"/>
    <p:sldId id="725" r:id="rId469"/>
    <p:sldId id="726" r:id="rId470"/>
    <p:sldId id="727" r:id="rId471"/>
    <p:sldId id="728" r:id="rId472"/>
    <p:sldId id="729" r:id="rId473"/>
    <p:sldId id="730" r:id="rId474"/>
    <p:sldId id="731" r:id="rId475"/>
    <p:sldId id="732" r:id="rId476"/>
    <p:sldId id="733" r:id="rId477"/>
    <p:sldId id="734" r:id="rId478"/>
    <p:sldId id="735" r:id="rId479"/>
    <p:sldId id="736" r:id="rId480"/>
    <p:sldId id="737" r:id="rId481"/>
    <p:sldId id="738" r:id="rId482"/>
    <p:sldId id="739" r:id="rId483"/>
    <p:sldId id="740" r:id="rId484"/>
    <p:sldId id="741" r:id="rId485"/>
    <p:sldId id="742" r:id="rId486"/>
    <p:sldId id="743" r:id="rId487"/>
    <p:sldId id="744" r:id="rId488"/>
    <p:sldId id="745" r:id="rId489"/>
    <p:sldId id="746" r:id="rId490"/>
    <p:sldId id="747" r:id="rId491"/>
    <p:sldId id="748" r:id="rId492"/>
    <p:sldId id="749" r:id="rId493"/>
    <p:sldId id="750" r:id="rId494"/>
    <p:sldId id="751" r:id="rId495"/>
    <p:sldId id="752" r:id="rId496"/>
    <p:sldId id="753" r:id="rId497"/>
    <p:sldId id="754" r:id="rId498"/>
    <p:sldId id="755" r:id="rId499"/>
    <p:sldId id="756" r:id="rId500"/>
    <p:sldId id="757" r:id="rId501"/>
    <p:sldId id="758" r:id="rId502"/>
    <p:sldId id="759" r:id="rId503"/>
    <p:sldId id="760" r:id="rId504"/>
    <p:sldId id="761" r:id="rId505"/>
    <p:sldId id="762" r:id="rId506"/>
    <p:sldId id="763" r:id="rId507"/>
    <p:sldId id="764" r:id="rId508"/>
    <p:sldId id="765" r:id="rId509"/>
    <p:sldId id="766" r:id="rId510"/>
    <p:sldId id="767" r:id="rId511"/>
    <p:sldId id="768" r:id="rId512"/>
    <p:sldId id="769" r:id="rId513"/>
    <p:sldId id="770" r:id="rId514"/>
    <p:sldId id="771" r:id="rId515"/>
    <p:sldId id="772" r:id="rId516"/>
    <p:sldId id="773" r:id="rId517"/>
    <p:sldId id="774" r:id="rId518"/>
    <p:sldId id="775" r:id="rId519"/>
    <p:sldId id="776" r:id="rId520"/>
    <p:sldId id="777" r:id="rId521"/>
    <p:sldId id="778" r:id="rId522"/>
    <p:sldId id="779" r:id="rId523"/>
    <p:sldId id="780" r:id="rId524"/>
    <p:sldId id="781" r:id="rId525"/>
    <p:sldId id="782" r:id="rId526"/>
    <p:sldId id="783" r:id="rId527"/>
    <p:sldId id="784" r:id="rId528"/>
    <p:sldId id="785" r:id="rId529"/>
    <p:sldId id="786" r:id="rId530"/>
    <p:sldId id="787" r:id="rId531"/>
    <p:sldId id="788" r:id="rId532"/>
    <p:sldId id="789" r:id="rId533"/>
    <p:sldId id="792" r:id="rId534"/>
    <p:sldId id="793" r:id="rId535"/>
    <p:sldId id="791" r:id="rId536"/>
    <p:sldId id="795" r:id="rId537"/>
    <p:sldId id="790" r:id="rId538"/>
    <p:sldId id="794" r:id="rId539"/>
    <p:sldId id="796" r:id="rId540"/>
    <p:sldId id="797" r:id="rId541"/>
    <p:sldId id="798" r:id="rId542"/>
    <p:sldId id="799" r:id="rId543"/>
    <p:sldId id="800" r:id="rId544"/>
    <p:sldId id="801" r:id="rId545"/>
    <p:sldId id="802" r:id="rId546"/>
    <p:sldId id="803" r:id="rId547"/>
    <p:sldId id="804" r:id="rId548"/>
    <p:sldId id="805" r:id="rId549"/>
    <p:sldId id="806" r:id="rId550"/>
    <p:sldId id="807" r:id="rId551"/>
    <p:sldId id="808" r:id="rId552"/>
    <p:sldId id="809" r:id="rId553"/>
    <p:sldId id="810" r:id="rId554"/>
    <p:sldId id="811" r:id="rId555"/>
    <p:sldId id="812" r:id="rId556"/>
    <p:sldId id="813" r:id="rId557"/>
    <p:sldId id="814" r:id="rId558"/>
    <p:sldId id="815" r:id="rId559"/>
    <p:sldId id="816" r:id="rId560"/>
    <p:sldId id="817" r:id="rId561"/>
    <p:sldId id="818" r:id="rId562"/>
    <p:sldId id="819" r:id="rId563"/>
    <p:sldId id="820" r:id="rId564"/>
    <p:sldId id="821" r:id="rId565"/>
    <p:sldId id="822" r:id="rId566"/>
    <p:sldId id="823" r:id="rId567"/>
    <p:sldId id="824" r:id="rId568"/>
    <p:sldId id="825" r:id="rId569"/>
    <p:sldId id="826" r:id="rId570"/>
    <p:sldId id="827" r:id="rId571"/>
    <p:sldId id="828" r:id="rId572"/>
    <p:sldId id="829" r:id="rId573"/>
    <p:sldId id="830" r:id="rId574"/>
    <p:sldId id="831" r:id="rId575"/>
    <p:sldId id="832" r:id="rId576"/>
    <p:sldId id="833" r:id="rId577"/>
    <p:sldId id="834" r:id="rId578"/>
    <p:sldId id="835" r:id="rId579"/>
    <p:sldId id="836" r:id="rId580"/>
    <p:sldId id="837" r:id="rId581"/>
    <p:sldId id="838" r:id="rId582"/>
    <p:sldId id="839" r:id="rId583"/>
    <p:sldId id="840" r:id="rId584"/>
    <p:sldId id="841" r:id="rId585"/>
    <p:sldId id="842" r:id="rId586"/>
    <p:sldId id="843" r:id="rId587"/>
    <p:sldId id="844" r:id="rId588"/>
    <p:sldId id="845" r:id="rId589"/>
    <p:sldId id="846" r:id="rId590"/>
    <p:sldId id="847" r:id="rId591"/>
    <p:sldId id="848" r:id="rId592"/>
    <p:sldId id="849" r:id="rId593"/>
    <p:sldId id="850" r:id="rId594"/>
    <p:sldId id="851" r:id="rId595"/>
    <p:sldId id="852" r:id="rId596"/>
    <p:sldId id="853" r:id="rId597"/>
    <p:sldId id="854" r:id="rId598"/>
    <p:sldId id="855" r:id="rId599"/>
    <p:sldId id="856" r:id="rId600"/>
    <p:sldId id="857" r:id="rId601"/>
    <p:sldId id="858" r:id="rId602"/>
    <p:sldId id="859" r:id="rId603"/>
    <p:sldId id="860" r:id="rId604"/>
    <p:sldId id="861" r:id="rId605"/>
    <p:sldId id="862" r:id="rId606"/>
    <p:sldId id="863" r:id="rId607"/>
    <p:sldId id="864" r:id="rId608"/>
    <p:sldId id="865" r:id="rId609"/>
    <p:sldId id="866" r:id="rId610"/>
    <p:sldId id="867" r:id="rId611"/>
    <p:sldId id="868" r:id="rId612"/>
    <p:sldId id="869" r:id="rId613"/>
    <p:sldId id="870" r:id="rId614"/>
    <p:sldId id="871" r:id="rId615"/>
    <p:sldId id="872" r:id="rId616"/>
    <p:sldId id="873" r:id="rId617"/>
    <p:sldId id="874" r:id="rId618"/>
    <p:sldId id="875" r:id="rId619"/>
    <p:sldId id="876" r:id="rId620"/>
    <p:sldId id="877" r:id="rId621"/>
    <p:sldId id="878" r:id="rId622"/>
    <p:sldId id="879" r:id="rId623"/>
    <p:sldId id="880" r:id="rId624"/>
    <p:sldId id="881" r:id="rId625"/>
    <p:sldId id="882" r:id="rId626"/>
    <p:sldId id="883" r:id="rId627"/>
    <p:sldId id="884" r:id="rId628"/>
    <p:sldId id="885" r:id="rId629"/>
    <p:sldId id="886" r:id="rId630"/>
    <p:sldId id="887" r:id="rId631"/>
    <p:sldId id="888" r:id="rId632"/>
    <p:sldId id="889" r:id="rId633"/>
    <p:sldId id="890" r:id="rId634"/>
    <p:sldId id="891" r:id="rId635"/>
    <p:sldId id="892" r:id="rId636"/>
    <p:sldId id="893" r:id="rId637"/>
    <p:sldId id="894" r:id="rId638"/>
    <p:sldId id="895" r:id="rId639"/>
    <p:sldId id="896" r:id="rId640"/>
    <p:sldId id="897" r:id="rId641"/>
    <p:sldId id="898" r:id="rId642"/>
    <p:sldId id="899" r:id="rId643"/>
    <p:sldId id="900" r:id="rId644"/>
    <p:sldId id="901" r:id="rId645"/>
    <p:sldId id="902" r:id="rId646"/>
    <p:sldId id="903" r:id="rId647"/>
    <p:sldId id="904" r:id="rId648"/>
    <p:sldId id="905" r:id="rId649"/>
    <p:sldId id="906" r:id="rId650"/>
    <p:sldId id="907" r:id="rId651"/>
    <p:sldId id="908" r:id="rId652"/>
    <p:sldId id="909" r:id="rId653"/>
    <p:sldId id="910" r:id="rId654"/>
    <p:sldId id="911" r:id="rId655"/>
    <p:sldId id="912" r:id="rId656"/>
    <p:sldId id="913" r:id="rId657"/>
    <p:sldId id="914" r:id="rId658"/>
    <p:sldId id="915" r:id="rId659"/>
    <p:sldId id="916" r:id="rId660"/>
    <p:sldId id="917" r:id="rId661"/>
    <p:sldId id="918" r:id="rId662"/>
    <p:sldId id="919" r:id="rId663"/>
    <p:sldId id="920" r:id="rId664"/>
    <p:sldId id="921" r:id="rId665"/>
    <p:sldId id="922" r:id="rId666"/>
    <p:sldId id="923" r:id="rId667"/>
    <p:sldId id="924" r:id="rId668"/>
    <p:sldId id="925" r:id="rId669"/>
    <p:sldId id="926" r:id="rId670"/>
    <p:sldId id="927" r:id="rId671"/>
    <p:sldId id="928" r:id="rId672"/>
    <p:sldId id="929" r:id="rId673"/>
    <p:sldId id="930" r:id="rId674"/>
    <p:sldId id="931" r:id="rId675"/>
    <p:sldId id="932" r:id="rId676"/>
    <p:sldId id="933" r:id="rId677"/>
    <p:sldId id="934" r:id="rId678"/>
    <p:sldId id="935" r:id="rId679"/>
    <p:sldId id="936" r:id="rId680"/>
    <p:sldId id="937" r:id="rId681"/>
    <p:sldId id="938" r:id="rId682"/>
    <p:sldId id="939" r:id="rId683"/>
    <p:sldId id="940" r:id="rId684"/>
    <p:sldId id="941" r:id="rId685"/>
    <p:sldId id="942" r:id="rId686"/>
    <p:sldId id="943" r:id="rId687"/>
    <p:sldId id="944" r:id="rId688"/>
    <p:sldId id="945" r:id="rId689"/>
    <p:sldId id="946" r:id="rId690"/>
    <p:sldId id="947" r:id="rId691"/>
    <p:sldId id="948" r:id="rId692"/>
    <p:sldId id="949" r:id="rId693"/>
    <p:sldId id="950" r:id="rId694"/>
    <p:sldId id="951" r:id="rId695"/>
    <p:sldId id="952" r:id="rId696"/>
    <p:sldId id="953" r:id="rId697"/>
    <p:sldId id="954" r:id="rId698"/>
    <p:sldId id="955" r:id="rId699"/>
    <p:sldId id="956" r:id="rId700"/>
    <p:sldId id="957" r:id="rId701"/>
    <p:sldId id="958" r:id="rId702"/>
    <p:sldId id="959" r:id="rId703"/>
    <p:sldId id="960" r:id="rId704"/>
    <p:sldId id="961" r:id="rId705"/>
    <p:sldId id="962" r:id="rId706"/>
    <p:sldId id="963" r:id="rId707"/>
    <p:sldId id="964" r:id="rId708"/>
    <p:sldId id="965" r:id="rId709"/>
    <p:sldId id="966" r:id="rId710"/>
    <p:sldId id="967" r:id="rId711"/>
    <p:sldId id="968" r:id="rId712"/>
    <p:sldId id="969" r:id="rId713"/>
    <p:sldId id="970" r:id="rId714"/>
    <p:sldId id="971" r:id="rId715"/>
    <p:sldId id="972" r:id="rId716"/>
    <p:sldId id="973" r:id="rId717"/>
    <p:sldId id="974" r:id="rId718"/>
    <p:sldId id="975" r:id="rId719"/>
    <p:sldId id="976" r:id="rId720"/>
    <p:sldId id="977" r:id="rId721"/>
    <p:sldId id="978" r:id="rId722"/>
    <p:sldId id="979" r:id="rId723"/>
    <p:sldId id="981" r:id="rId724"/>
    <p:sldId id="2042" r:id="rId725"/>
    <p:sldId id="983" r:id="rId726"/>
    <p:sldId id="984" r:id="rId727"/>
    <p:sldId id="985" r:id="rId728"/>
    <p:sldId id="986" r:id="rId729"/>
    <p:sldId id="987" r:id="rId730"/>
    <p:sldId id="988" r:id="rId731"/>
    <p:sldId id="989" r:id="rId732"/>
    <p:sldId id="990" r:id="rId733"/>
    <p:sldId id="991" r:id="rId734"/>
    <p:sldId id="992" r:id="rId735"/>
    <p:sldId id="993" r:id="rId736"/>
    <p:sldId id="994" r:id="rId737"/>
    <p:sldId id="995" r:id="rId738"/>
    <p:sldId id="996" r:id="rId739"/>
    <p:sldId id="997" r:id="rId740"/>
    <p:sldId id="998" r:id="rId741"/>
    <p:sldId id="999" r:id="rId742"/>
    <p:sldId id="1000" r:id="rId743"/>
    <p:sldId id="1001" r:id="rId744"/>
    <p:sldId id="1002" r:id="rId745"/>
    <p:sldId id="1003" r:id="rId746"/>
    <p:sldId id="1004" r:id="rId747"/>
    <p:sldId id="1005" r:id="rId748"/>
    <p:sldId id="1006" r:id="rId749"/>
    <p:sldId id="1007" r:id="rId750"/>
    <p:sldId id="1008" r:id="rId751"/>
    <p:sldId id="1009" r:id="rId752"/>
    <p:sldId id="1010" r:id="rId753"/>
    <p:sldId id="1011" r:id="rId754"/>
    <p:sldId id="1012" r:id="rId755"/>
    <p:sldId id="1013" r:id="rId756"/>
    <p:sldId id="1014" r:id="rId757"/>
    <p:sldId id="1015" r:id="rId758"/>
    <p:sldId id="1016" r:id="rId759"/>
    <p:sldId id="1017" r:id="rId760"/>
    <p:sldId id="1018" r:id="rId761"/>
    <p:sldId id="2043" r:id="rId762"/>
    <p:sldId id="2044" r:id="rId763"/>
    <p:sldId id="1019" r:id="rId764"/>
    <p:sldId id="1020" r:id="rId765"/>
    <p:sldId id="1021" r:id="rId766"/>
    <p:sldId id="1022" r:id="rId767"/>
    <p:sldId id="1023" r:id="rId768"/>
    <p:sldId id="1024" r:id="rId769"/>
    <p:sldId id="1025" r:id="rId770"/>
    <p:sldId id="1026" r:id="rId771"/>
    <p:sldId id="1027" r:id="rId772"/>
    <p:sldId id="1028" r:id="rId773"/>
    <p:sldId id="1029" r:id="rId774"/>
    <p:sldId id="1030" r:id="rId775"/>
    <p:sldId id="1031" r:id="rId776"/>
    <p:sldId id="1032" r:id="rId777"/>
    <p:sldId id="1033" r:id="rId778"/>
    <p:sldId id="1034" r:id="rId779"/>
    <p:sldId id="1035" r:id="rId780"/>
    <p:sldId id="1036" r:id="rId781"/>
    <p:sldId id="1037" r:id="rId782"/>
    <p:sldId id="1038" r:id="rId783"/>
    <p:sldId id="1039" r:id="rId784"/>
    <p:sldId id="1040" r:id="rId785"/>
    <p:sldId id="1041" r:id="rId786"/>
    <p:sldId id="1042" r:id="rId787"/>
    <p:sldId id="1043" r:id="rId788"/>
    <p:sldId id="1044" r:id="rId789"/>
    <p:sldId id="1045" r:id="rId790"/>
    <p:sldId id="1046" r:id="rId791"/>
    <p:sldId id="1047" r:id="rId792"/>
    <p:sldId id="1048" r:id="rId793"/>
    <p:sldId id="1049" r:id="rId794"/>
    <p:sldId id="1050" r:id="rId795"/>
    <p:sldId id="1053" r:id="rId796"/>
    <p:sldId id="1054" r:id="rId797"/>
    <p:sldId id="1055" r:id="rId798"/>
    <p:sldId id="1056" r:id="rId799"/>
    <p:sldId id="1057" r:id="rId800"/>
    <p:sldId id="1058" r:id="rId801"/>
    <p:sldId id="1059" r:id="rId802"/>
    <p:sldId id="1060" r:id="rId803"/>
    <p:sldId id="1061" r:id="rId804"/>
    <p:sldId id="1062" r:id="rId805"/>
    <p:sldId id="1063" r:id="rId806"/>
    <p:sldId id="1064" r:id="rId807"/>
    <p:sldId id="1065" r:id="rId808"/>
    <p:sldId id="1066" r:id="rId809"/>
    <p:sldId id="1067" r:id="rId810"/>
    <p:sldId id="1068" r:id="rId811"/>
    <p:sldId id="1069" r:id="rId812"/>
    <p:sldId id="1070" r:id="rId813"/>
    <p:sldId id="1071" r:id="rId814"/>
    <p:sldId id="1072" r:id="rId815"/>
    <p:sldId id="1073" r:id="rId816"/>
    <p:sldId id="1074" r:id="rId817"/>
    <p:sldId id="1075" r:id="rId818"/>
    <p:sldId id="1076" r:id="rId819"/>
    <p:sldId id="1077" r:id="rId820"/>
    <p:sldId id="1078" r:id="rId821"/>
    <p:sldId id="1079" r:id="rId822"/>
    <p:sldId id="1080" r:id="rId823"/>
    <p:sldId id="1081" r:id="rId824"/>
    <p:sldId id="1082" r:id="rId825"/>
    <p:sldId id="1083" r:id="rId826"/>
    <p:sldId id="1084" r:id="rId827"/>
    <p:sldId id="1085" r:id="rId828"/>
    <p:sldId id="1086" r:id="rId829"/>
    <p:sldId id="1087" r:id="rId830"/>
    <p:sldId id="1088" r:id="rId831"/>
    <p:sldId id="1089" r:id="rId832"/>
    <p:sldId id="1090" r:id="rId833"/>
    <p:sldId id="1091" r:id="rId834"/>
    <p:sldId id="1092" r:id="rId835"/>
    <p:sldId id="1093" r:id="rId836"/>
    <p:sldId id="1094" r:id="rId837"/>
    <p:sldId id="1095" r:id="rId838"/>
    <p:sldId id="1096" r:id="rId839"/>
    <p:sldId id="1097" r:id="rId840"/>
    <p:sldId id="1098" r:id="rId841"/>
    <p:sldId id="1099" r:id="rId842"/>
    <p:sldId id="1100" r:id="rId843"/>
    <p:sldId id="1101" r:id="rId844"/>
    <p:sldId id="1102" r:id="rId845"/>
    <p:sldId id="1103" r:id="rId846"/>
    <p:sldId id="1104" r:id="rId847"/>
    <p:sldId id="1105" r:id="rId848"/>
    <p:sldId id="1106" r:id="rId849"/>
    <p:sldId id="1107" r:id="rId850"/>
    <p:sldId id="1108" r:id="rId851"/>
    <p:sldId id="1109" r:id="rId852"/>
    <p:sldId id="1110" r:id="rId853"/>
    <p:sldId id="1111" r:id="rId854"/>
    <p:sldId id="1112" r:id="rId855"/>
    <p:sldId id="1113" r:id="rId856"/>
    <p:sldId id="1114" r:id="rId857"/>
    <p:sldId id="1115" r:id="rId858"/>
    <p:sldId id="1116" r:id="rId859"/>
    <p:sldId id="1117" r:id="rId860"/>
    <p:sldId id="1118" r:id="rId861"/>
    <p:sldId id="1119" r:id="rId862"/>
    <p:sldId id="1120" r:id="rId863"/>
    <p:sldId id="1121" r:id="rId864"/>
    <p:sldId id="1122" r:id="rId865"/>
    <p:sldId id="1123" r:id="rId866"/>
    <p:sldId id="1124" r:id="rId867"/>
    <p:sldId id="1125" r:id="rId868"/>
    <p:sldId id="1126" r:id="rId869"/>
    <p:sldId id="1127" r:id="rId870"/>
    <p:sldId id="1128" r:id="rId871"/>
    <p:sldId id="1129" r:id="rId872"/>
    <p:sldId id="1130" r:id="rId873"/>
    <p:sldId id="1131" r:id="rId874"/>
    <p:sldId id="1132" r:id="rId875"/>
    <p:sldId id="1133" r:id="rId876"/>
    <p:sldId id="1134" r:id="rId877"/>
    <p:sldId id="1135" r:id="rId878"/>
    <p:sldId id="1136" r:id="rId879"/>
    <p:sldId id="1137" r:id="rId880"/>
    <p:sldId id="1138" r:id="rId881"/>
    <p:sldId id="1139" r:id="rId882"/>
    <p:sldId id="1140" r:id="rId883"/>
    <p:sldId id="1141" r:id="rId884"/>
    <p:sldId id="1142" r:id="rId885"/>
    <p:sldId id="1143" r:id="rId886"/>
    <p:sldId id="1144" r:id="rId887"/>
    <p:sldId id="1145" r:id="rId888"/>
    <p:sldId id="1146" r:id="rId889"/>
    <p:sldId id="1147" r:id="rId890"/>
    <p:sldId id="1148" r:id="rId891"/>
    <p:sldId id="1149" r:id="rId892"/>
    <p:sldId id="1150" r:id="rId893"/>
    <p:sldId id="1151" r:id="rId894"/>
    <p:sldId id="1152" r:id="rId895"/>
    <p:sldId id="1153" r:id="rId896"/>
    <p:sldId id="1154" r:id="rId897"/>
    <p:sldId id="1155" r:id="rId898"/>
    <p:sldId id="1156" r:id="rId899"/>
    <p:sldId id="1157" r:id="rId900"/>
    <p:sldId id="1158" r:id="rId901"/>
    <p:sldId id="1159" r:id="rId902"/>
    <p:sldId id="1160" r:id="rId903"/>
    <p:sldId id="1161" r:id="rId904"/>
    <p:sldId id="1162" r:id="rId905"/>
    <p:sldId id="1163" r:id="rId906"/>
    <p:sldId id="1164" r:id="rId907"/>
    <p:sldId id="1165" r:id="rId908"/>
    <p:sldId id="1166" r:id="rId909"/>
    <p:sldId id="1167" r:id="rId910"/>
    <p:sldId id="1168" r:id="rId911"/>
    <p:sldId id="1169" r:id="rId912"/>
    <p:sldId id="1170" r:id="rId913"/>
    <p:sldId id="1171" r:id="rId914"/>
    <p:sldId id="1172" r:id="rId915"/>
    <p:sldId id="1173" r:id="rId916"/>
    <p:sldId id="1174" r:id="rId917"/>
    <p:sldId id="1175" r:id="rId918"/>
    <p:sldId id="1176" r:id="rId919"/>
    <p:sldId id="1177" r:id="rId920"/>
    <p:sldId id="1178" r:id="rId921"/>
    <p:sldId id="1179" r:id="rId922"/>
    <p:sldId id="1180" r:id="rId923"/>
    <p:sldId id="1181" r:id="rId924"/>
    <p:sldId id="1182" r:id="rId925"/>
    <p:sldId id="1183" r:id="rId926"/>
    <p:sldId id="1184" r:id="rId927"/>
    <p:sldId id="1185" r:id="rId928"/>
    <p:sldId id="1186" r:id="rId929"/>
    <p:sldId id="1187" r:id="rId930"/>
    <p:sldId id="1188" r:id="rId931"/>
    <p:sldId id="1189" r:id="rId932"/>
    <p:sldId id="1190" r:id="rId933"/>
    <p:sldId id="1191" r:id="rId934"/>
    <p:sldId id="1192" r:id="rId935"/>
    <p:sldId id="1194" r:id="rId936"/>
    <p:sldId id="1195" r:id="rId937"/>
    <p:sldId id="1196" r:id="rId938"/>
    <p:sldId id="1197" r:id="rId939"/>
    <p:sldId id="1198" r:id="rId940"/>
    <p:sldId id="1199" r:id="rId941"/>
    <p:sldId id="1200" r:id="rId942"/>
    <p:sldId id="1201" r:id="rId943"/>
    <p:sldId id="1202" r:id="rId944"/>
    <p:sldId id="1203" r:id="rId945"/>
    <p:sldId id="1204" r:id="rId946"/>
    <p:sldId id="1205" r:id="rId947"/>
    <p:sldId id="1206" r:id="rId948"/>
    <p:sldId id="1207" r:id="rId949"/>
    <p:sldId id="1209" r:id="rId950"/>
    <p:sldId id="2045" r:id="rId951"/>
    <p:sldId id="1211" r:id="rId952"/>
    <p:sldId id="1212" r:id="rId953"/>
    <p:sldId id="1213" r:id="rId954"/>
    <p:sldId id="1214" r:id="rId955"/>
    <p:sldId id="1215" r:id="rId956"/>
    <p:sldId id="1216" r:id="rId957"/>
    <p:sldId id="1217" r:id="rId958"/>
    <p:sldId id="1218" r:id="rId959"/>
    <p:sldId id="1219" r:id="rId960"/>
    <p:sldId id="1220" r:id="rId961"/>
    <p:sldId id="1221" r:id="rId962"/>
    <p:sldId id="1222" r:id="rId963"/>
    <p:sldId id="1223" r:id="rId964"/>
    <p:sldId id="1224" r:id="rId965"/>
    <p:sldId id="1225" r:id="rId966"/>
    <p:sldId id="1226" r:id="rId967"/>
    <p:sldId id="1228" r:id="rId968"/>
    <p:sldId id="1229" r:id="rId969"/>
    <p:sldId id="1230" r:id="rId970"/>
    <p:sldId id="1231" r:id="rId971"/>
    <p:sldId id="1232" r:id="rId972"/>
    <p:sldId id="1233" r:id="rId973"/>
    <p:sldId id="1234" r:id="rId974"/>
    <p:sldId id="1235" r:id="rId975"/>
    <p:sldId id="1236" r:id="rId976"/>
    <p:sldId id="1237" r:id="rId977"/>
    <p:sldId id="1238" r:id="rId978"/>
    <p:sldId id="1239" r:id="rId979"/>
    <p:sldId id="1240" r:id="rId980"/>
    <p:sldId id="1241" r:id="rId981"/>
    <p:sldId id="1242" r:id="rId982"/>
    <p:sldId id="1243" r:id="rId983"/>
    <p:sldId id="1244" r:id="rId984"/>
    <p:sldId id="1245" r:id="rId985"/>
    <p:sldId id="1246" r:id="rId986"/>
    <p:sldId id="1247" r:id="rId987"/>
    <p:sldId id="1248" r:id="rId988"/>
    <p:sldId id="1249" r:id="rId989"/>
    <p:sldId id="1250" r:id="rId990"/>
    <p:sldId id="1251" r:id="rId991"/>
    <p:sldId id="1252" r:id="rId992"/>
    <p:sldId id="1253" r:id="rId993"/>
    <p:sldId id="1254" r:id="rId994"/>
    <p:sldId id="1255" r:id="rId995"/>
    <p:sldId id="1256" r:id="rId996"/>
    <p:sldId id="1257" r:id="rId997"/>
    <p:sldId id="1258" r:id="rId998"/>
    <p:sldId id="1259" r:id="rId999"/>
    <p:sldId id="1260" r:id="rId1000"/>
    <p:sldId id="1261" r:id="rId1001"/>
    <p:sldId id="1262" r:id="rId1002"/>
    <p:sldId id="1263" r:id="rId1003"/>
    <p:sldId id="1264" r:id="rId1004"/>
    <p:sldId id="1265" r:id="rId1005"/>
    <p:sldId id="1266" r:id="rId1006"/>
    <p:sldId id="1267" r:id="rId1007"/>
    <p:sldId id="1268" r:id="rId1008"/>
    <p:sldId id="1269" r:id="rId1009"/>
    <p:sldId id="1270" r:id="rId1010"/>
    <p:sldId id="1271" r:id="rId1011"/>
    <p:sldId id="1272" r:id="rId1012"/>
    <p:sldId id="1273" r:id="rId1013"/>
    <p:sldId id="1274" r:id="rId1014"/>
    <p:sldId id="1275" r:id="rId1015"/>
    <p:sldId id="1276" r:id="rId1016"/>
    <p:sldId id="1277" r:id="rId1017"/>
    <p:sldId id="1278" r:id="rId1018"/>
    <p:sldId id="1279" r:id="rId1019"/>
    <p:sldId id="1280" r:id="rId1020"/>
    <p:sldId id="1281" r:id="rId1021"/>
    <p:sldId id="1282" r:id="rId1022"/>
    <p:sldId id="1283" r:id="rId1023"/>
    <p:sldId id="1284" r:id="rId1024"/>
    <p:sldId id="1285" r:id="rId1025"/>
    <p:sldId id="1286" r:id="rId1026"/>
    <p:sldId id="1287" r:id="rId1027"/>
    <p:sldId id="1288" r:id="rId1028"/>
    <p:sldId id="1289" r:id="rId1029"/>
    <p:sldId id="1290" r:id="rId1030"/>
    <p:sldId id="1291" r:id="rId1031"/>
    <p:sldId id="1292" r:id="rId1032"/>
    <p:sldId id="1293" r:id="rId1033"/>
    <p:sldId id="1294" r:id="rId1034"/>
    <p:sldId id="1295" r:id="rId1035"/>
    <p:sldId id="1296" r:id="rId1036"/>
    <p:sldId id="1297" r:id="rId1037"/>
    <p:sldId id="1298" r:id="rId1038"/>
    <p:sldId id="1299" r:id="rId1039"/>
    <p:sldId id="1300" r:id="rId1040"/>
    <p:sldId id="1301" r:id="rId1041"/>
    <p:sldId id="1302" r:id="rId1042"/>
    <p:sldId id="1303" r:id="rId1043"/>
    <p:sldId id="1304" r:id="rId1044"/>
    <p:sldId id="1305" r:id="rId1045"/>
    <p:sldId id="1306" r:id="rId1046"/>
    <p:sldId id="1307" r:id="rId1047"/>
    <p:sldId id="1308" r:id="rId1048"/>
    <p:sldId id="1309" r:id="rId1049"/>
    <p:sldId id="1310" r:id="rId1050"/>
    <p:sldId id="1311" r:id="rId1051"/>
    <p:sldId id="1312" r:id="rId1052"/>
    <p:sldId id="1313" r:id="rId1053"/>
    <p:sldId id="1314" r:id="rId1054"/>
    <p:sldId id="1315" r:id="rId1055"/>
    <p:sldId id="1316" r:id="rId1056"/>
    <p:sldId id="1317" r:id="rId1057"/>
    <p:sldId id="1318" r:id="rId1058"/>
    <p:sldId id="1319" r:id="rId1059"/>
    <p:sldId id="1320" r:id="rId1060"/>
    <p:sldId id="1321" r:id="rId1061"/>
    <p:sldId id="1322" r:id="rId1062"/>
    <p:sldId id="1323" r:id="rId1063"/>
    <p:sldId id="1324" r:id="rId1064"/>
    <p:sldId id="1325" r:id="rId1065"/>
    <p:sldId id="1326" r:id="rId1066"/>
    <p:sldId id="1327" r:id="rId1067"/>
    <p:sldId id="1328" r:id="rId1068"/>
    <p:sldId id="1329" r:id="rId1069"/>
    <p:sldId id="1330" r:id="rId1070"/>
    <p:sldId id="1331" r:id="rId1071"/>
    <p:sldId id="1332" r:id="rId1072"/>
    <p:sldId id="1333" r:id="rId1073"/>
    <p:sldId id="1334" r:id="rId1074"/>
    <p:sldId id="1335" r:id="rId1075"/>
    <p:sldId id="1336" r:id="rId1076"/>
    <p:sldId id="1337" r:id="rId1077"/>
    <p:sldId id="1338" r:id="rId1078"/>
    <p:sldId id="1339" r:id="rId1079"/>
    <p:sldId id="1340" r:id="rId1080"/>
    <p:sldId id="1341" r:id="rId1081"/>
    <p:sldId id="1342" r:id="rId1082"/>
    <p:sldId id="1343" r:id="rId1083"/>
    <p:sldId id="1344" r:id="rId1084"/>
    <p:sldId id="1345" r:id="rId1085"/>
    <p:sldId id="1346" r:id="rId1086"/>
    <p:sldId id="1347" r:id="rId1087"/>
    <p:sldId id="1348" r:id="rId1088"/>
    <p:sldId id="1349" r:id="rId1089"/>
    <p:sldId id="1350" r:id="rId1090"/>
    <p:sldId id="1351" r:id="rId1091"/>
    <p:sldId id="1352" r:id="rId1092"/>
    <p:sldId id="1353" r:id="rId1093"/>
    <p:sldId id="1354" r:id="rId1094"/>
    <p:sldId id="1355" r:id="rId1095"/>
    <p:sldId id="1356" r:id="rId1096"/>
    <p:sldId id="1357" r:id="rId1097"/>
    <p:sldId id="1358" r:id="rId1098"/>
    <p:sldId id="1359" r:id="rId1099"/>
    <p:sldId id="1360" r:id="rId1100"/>
    <p:sldId id="1361" r:id="rId1101"/>
    <p:sldId id="1362" r:id="rId1102"/>
    <p:sldId id="1363" r:id="rId1103"/>
    <p:sldId id="1364" r:id="rId1104"/>
    <p:sldId id="1365" r:id="rId1105"/>
    <p:sldId id="1366" r:id="rId1106"/>
    <p:sldId id="1367" r:id="rId1107"/>
    <p:sldId id="1368" r:id="rId1108"/>
    <p:sldId id="1369" r:id="rId1109"/>
    <p:sldId id="1370" r:id="rId1110"/>
    <p:sldId id="1371" r:id="rId1111"/>
    <p:sldId id="1372" r:id="rId1112"/>
    <p:sldId id="1373" r:id="rId1113"/>
    <p:sldId id="1374" r:id="rId1114"/>
    <p:sldId id="1375" r:id="rId1115"/>
    <p:sldId id="1376" r:id="rId1116"/>
    <p:sldId id="1377" r:id="rId1117"/>
    <p:sldId id="1378" r:id="rId1118"/>
    <p:sldId id="1379" r:id="rId1119"/>
    <p:sldId id="1381" r:id="rId1120"/>
    <p:sldId id="1382" r:id="rId1121"/>
    <p:sldId id="1383" r:id="rId1122"/>
    <p:sldId id="1384" r:id="rId1123"/>
    <p:sldId id="1385" r:id="rId1124"/>
    <p:sldId id="1386" r:id="rId1125"/>
    <p:sldId id="1387" r:id="rId1126"/>
    <p:sldId id="1388" r:id="rId1127"/>
    <p:sldId id="1389" r:id="rId1128"/>
    <p:sldId id="1390" r:id="rId1129"/>
    <p:sldId id="1391" r:id="rId1130"/>
    <p:sldId id="1392" r:id="rId1131"/>
    <p:sldId id="1393" r:id="rId1132"/>
    <p:sldId id="1394" r:id="rId1133"/>
    <p:sldId id="1395" r:id="rId1134"/>
    <p:sldId id="1396" r:id="rId1135"/>
    <p:sldId id="1397" r:id="rId1136"/>
    <p:sldId id="1398" r:id="rId1137"/>
    <p:sldId id="1399" r:id="rId1138"/>
    <p:sldId id="1400" r:id="rId1139"/>
    <p:sldId id="1401" r:id="rId1140"/>
    <p:sldId id="1402" r:id="rId1141"/>
    <p:sldId id="1403" r:id="rId1142"/>
    <p:sldId id="1404" r:id="rId1143"/>
    <p:sldId id="1405" r:id="rId1144"/>
    <p:sldId id="1406" r:id="rId1145"/>
    <p:sldId id="1407" r:id="rId1146"/>
    <p:sldId id="1408" r:id="rId1147"/>
    <p:sldId id="1410" r:id="rId1148"/>
    <p:sldId id="1409" r:id="rId1149"/>
    <p:sldId id="1411" r:id="rId1150"/>
    <p:sldId id="1412" r:id="rId1151"/>
    <p:sldId id="1413" r:id="rId1152"/>
    <p:sldId id="1414" r:id="rId1153"/>
    <p:sldId id="1415" r:id="rId1154"/>
    <p:sldId id="1416" r:id="rId1155"/>
    <p:sldId id="1417" r:id="rId1156"/>
    <p:sldId id="1418" r:id="rId1157"/>
    <p:sldId id="1419" r:id="rId1158"/>
    <p:sldId id="1420" r:id="rId1159"/>
    <p:sldId id="1421" r:id="rId1160"/>
    <p:sldId id="1423" r:id="rId1161"/>
    <p:sldId id="1424" r:id="rId1162"/>
    <p:sldId id="1425" r:id="rId1163"/>
    <p:sldId id="1426" r:id="rId1164"/>
    <p:sldId id="1427" r:id="rId1165"/>
    <p:sldId id="1428" r:id="rId1166"/>
    <p:sldId id="1429" r:id="rId1167"/>
    <p:sldId id="1430" r:id="rId1168"/>
    <p:sldId id="1431" r:id="rId1169"/>
    <p:sldId id="1432" r:id="rId1170"/>
    <p:sldId id="1433" r:id="rId1171"/>
    <p:sldId id="1434" r:id="rId1172"/>
    <p:sldId id="1435" r:id="rId1173"/>
    <p:sldId id="1436" r:id="rId1174"/>
    <p:sldId id="1437" r:id="rId1175"/>
    <p:sldId id="1438" r:id="rId1176"/>
    <p:sldId id="1439" r:id="rId1177"/>
    <p:sldId id="1440" r:id="rId1178"/>
    <p:sldId id="1441" r:id="rId1179"/>
    <p:sldId id="1442" r:id="rId1180"/>
    <p:sldId id="1443" r:id="rId1181"/>
    <p:sldId id="1444" r:id="rId1182"/>
    <p:sldId id="1445" r:id="rId1183"/>
    <p:sldId id="1446" r:id="rId1184"/>
    <p:sldId id="1447" r:id="rId1185"/>
    <p:sldId id="1448" r:id="rId1186"/>
    <p:sldId id="1449" r:id="rId1187"/>
    <p:sldId id="1450" r:id="rId1188"/>
    <p:sldId id="1451" r:id="rId1189"/>
    <p:sldId id="1452" r:id="rId1190"/>
    <p:sldId id="1453" r:id="rId1191"/>
    <p:sldId id="1454" r:id="rId1192"/>
    <p:sldId id="1455" r:id="rId1193"/>
    <p:sldId id="1456" r:id="rId1194"/>
    <p:sldId id="1457" r:id="rId1195"/>
    <p:sldId id="1458" r:id="rId1196"/>
    <p:sldId id="1459" r:id="rId1197"/>
    <p:sldId id="1460" r:id="rId1198"/>
    <p:sldId id="1461" r:id="rId1199"/>
    <p:sldId id="1462" r:id="rId1200"/>
    <p:sldId id="1463" r:id="rId1201"/>
    <p:sldId id="1464" r:id="rId1202"/>
    <p:sldId id="1465" r:id="rId1203"/>
    <p:sldId id="1466" r:id="rId1204"/>
    <p:sldId id="1467" r:id="rId1205"/>
    <p:sldId id="1468" r:id="rId1206"/>
    <p:sldId id="1469" r:id="rId1207"/>
    <p:sldId id="1470" r:id="rId1208"/>
    <p:sldId id="1471" r:id="rId1209"/>
    <p:sldId id="1472" r:id="rId1210"/>
    <p:sldId id="1473" r:id="rId1211"/>
    <p:sldId id="1474" r:id="rId1212"/>
    <p:sldId id="1475" r:id="rId1213"/>
    <p:sldId id="1476" r:id="rId1214"/>
    <p:sldId id="1477" r:id="rId1215"/>
    <p:sldId id="1478" r:id="rId1216"/>
    <p:sldId id="1479" r:id="rId1217"/>
    <p:sldId id="1480" r:id="rId1218"/>
    <p:sldId id="1481" r:id="rId1219"/>
    <p:sldId id="1482" r:id="rId1220"/>
    <p:sldId id="1483" r:id="rId1221"/>
    <p:sldId id="1484" r:id="rId1222"/>
    <p:sldId id="1485" r:id="rId1223"/>
    <p:sldId id="1486" r:id="rId1224"/>
    <p:sldId id="1487" r:id="rId1225"/>
    <p:sldId id="1488" r:id="rId1226"/>
    <p:sldId id="1489" r:id="rId1227"/>
    <p:sldId id="1490" r:id="rId1228"/>
    <p:sldId id="1491" r:id="rId1229"/>
    <p:sldId id="1492" r:id="rId1230"/>
    <p:sldId id="1493" r:id="rId1231"/>
    <p:sldId id="1494" r:id="rId1232"/>
    <p:sldId id="1495" r:id="rId1233"/>
    <p:sldId id="1496" r:id="rId1234"/>
    <p:sldId id="1497" r:id="rId1235"/>
    <p:sldId id="1498" r:id="rId1236"/>
    <p:sldId id="1499" r:id="rId1237"/>
    <p:sldId id="1500" r:id="rId1238"/>
    <p:sldId id="1501" r:id="rId1239"/>
    <p:sldId id="1502" r:id="rId1240"/>
    <p:sldId id="1503" r:id="rId1241"/>
    <p:sldId id="1504" r:id="rId1242"/>
    <p:sldId id="1505" r:id="rId1243"/>
    <p:sldId id="1506" r:id="rId1244"/>
    <p:sldId id="1507" r:id="rId1245"/>
    <p:sldId id="1508" r:id="rId1246"/>
    <p:sldId id="1509" r:id="rId1247"/>
    <p:sldId id="1510" r:id="rId1248"/>
    <p:sldId id="1511" r:id="rId1249"/>
    <p:sldId id="1512" r:id="rId1250"/>
    <p:sldId id="1513" r:id="rId1251"/>
    <p:sldId id="1514" r:id="rId1252"/>
    <p:sldId id="1515" r:id="rId1253"/>
    <p:sldId id="1516" r:id="rId1254"/>
    <p:sldId id="1517" r:id="rId1255"/>
    <p:sldId id="1518" r:id="rId1256"/>
    <p:sldId id="1519" r:id="rId1257"/>
    <p:sldId id="1520" r:id="rId1258"/>
    <p:sldId id="1521" r:id="rId1259"/>
    <p:sldId id="1522" r:id="rId1260"/>
    <p:sldId id="1523" r:id="rId1261"/>
    <p:sldId id="1524" r:id="rId1262"/>
    <p:sldId id="1525" r:id="rId1263"/>
    <p:sldId id="1526" r:id="rId1264"/>
    <p:sldId id="1527" r:id="rId1265"/>
    <p:sldId id="1528" r:id="rId1266"/>
    <p:sldId id="1529" r:id="rId1267"/>
    <p:sldId id="1530" r:id="rId1268"/>
    <p:sldId id="1531" r:id="rId1269"/>
    <p:sldId id="1532" r:id="rId1270"/>
    <p:sldId id="1533" r:id="rId1271"/>
    <p:sldId id="1534" r:id="rId1272"/>
    <p:sldId id="1535" r:id="rId1273"/>
    <p:sldId id="1536" r:id="rId1274"/>
    <p:sldId id="1537" r:id="rId1275"/>
    <p:sldId id="1538" r:id="rId1276"/>
    <p:sldId id="1539" r:id="rId1277"/>
    <p:sldId id="1540" r:id="rId1278"/>
    <p:sldId id="1541" r:id="rId1279"/>
    <p:sldId id="1542" r:id="rId1280"/>
    <p:sldId id="1543" r:id="rId1281"/>
    <p:sldId id="1544" r:id="rId1282"/>
    <p:sldId id="1545" r:id="rId1283"/>
    <p:sldId id="1546" r:id="rId1284"/>
    <p:sldId id="1547" r:id="rId1285"/>
    <p:sldId id="1548" r:id="rId1286"/>
    <p:sldId id="1549" r:id="rId1287"/>
    <p:sldId id="1550" r:id="rId1288"/>
    <p:sldId id="1551" r:id="rId1289"/>
    <p:sldId id="1552" r:id="rId1290"/>
    <p:sldId id="1553" r:id="rId1291"/>
    <p:sldId id="1554" r:id="rId1292"/>
    <p:sldId id="1555" r:id="rId1293"/>
    <p:sldId id="1556" r:id="rId1294"/>
    <p:sldId id="1557" r:id="rId1295"/>
    <p:sldId id="1558" r:id="rId1296"/>
    <p:sldId id="1559" r:id="rId1297"/>
    <p:sldId id="1560" r:id="rId1298"/>
    <p:sldId id="1561" r:id="rId1299"/>
    <p:sldId id="1562" r:id="rId1300"/>
    <p:sldId id="1563" r:id="rId1301"/>
    <p:sldId id="1564" r:id="rId1302"/>
    <p:sldId id="1566" r:id="rId1303"/>
    <p:sldId id="1565" r:id="rId1304"/>
    <p:sldId id="1567" r:id="rId1305"/>
    <p:sldId id="1568" r:id="rId1306"/>
    <p:sldId id="1569" r:id="rId1307"/>
    <p:sldId id="1570" r:id="rId1308"/>
    <p:sldId id="1571" r:id="rId1309"/>
    <p:sldId id="1572" r:id="rId1310"/>
    <p:sldId id="1573" r:id="rId1311"/>
    <p:sldId id="1574" r:id="rId1312"/>
    <p:sldId id="1575" r:id="rId1313"/>
    <p:sldId id="1576" r:id="rId1314"/>
    <p:sldId id="1577" r:id="rId1315"/>
    <p:sldId id="1578" r:id="rId1316"/>
    <p:sldId id="1579" r:id="rId1317"/>
    <p:sldId id="1580" r:id="rId1318"/>
    <p:sldId id="1581" r:id="rId1319"/>
    <p:sldId id="1582" r:id="rId1320"/>
    <p:sldId id="1583" r:id="rId1321"/>
    <p:sldId id="1584" r:id="rId1322"/>
    <p:sldId id="1585" r:id="rId1323"/>
    <p:sldId id="1586" r:id="rId1324"/>
    <p:sldId id="1587" r:id="rId1325"/>
    <p:sldId id="1588" r:id="rId1326"/>
    <p:sldId id="1589" r:id="rId1327"/>
    <p:sldId id="1590" r:id="rId1328"/>
    <p:sldId id="1591" r:id="rId1329"/>
    <p:sldId id="1592" r:id="rId1330"/>
    <p:sldId id="1593" r:id="rId1331"/>
    <p:sldId id="1594" r:id="rId1332"/>
    <p:sldId id="1595" r:id="rId1333"/>
    <p:sldId id="1596" r:id="rId1334"/>
    <p:sldId id="1597" r:id="rId1335"/>
    <p:sldId id="1598" r:id="rId1336"/>
    <p:sldId id="1599" r:id="rId1337"/>
    <p:sldId id="1600" r:id="rId1338"/>
    <p:sldId id="1601" r:id="rId1339"/>
    <p:sldId id="1602" r:id="rId1340"/>
    <p:sldId id="1603" r:id="rId1341"/>
    <p:sldId id="1604" r:id="rId1342"/>
    <p:sldId id="1605" r:id="rId1343"/>
    <p:sldId id="1606" r:id="rId1344"/>
    <p:sldId id="1607" r:id="rId1345"/>
    <p:sldId id="1608" r:id="rId1346"/>
    <p:sldId id="1609" r:id="rId1347"/>
    <p:sldId id="1610" r:id="rId1348"/>
    <p:sldId id="1611" r:id="rId1349"/>
    <p:sldId id="1612" r:id="rId1350"/>
    <p:sldId id="1613" r:id="rId1351"/>
    <p:sldId id="1614" r:id="rId1352"/>
    <p:sldId id="1615" r:id="rId1353"/>
    <p:sldId id="1616" r:id="rId1354"/>
    <p:sldId id="1617" r:id="rId1355"/>
    <p:sldId id="1618" r:id="rId1356"/>
    <p:sldId id="1619" r:id="rId1357"/>
    <p:sldId id="1620" r:id="rId1358"/>
    <p:sldId id="1621" r:id="rId1359"/>
    <p:sldId id="1622" r:id="rId1360"/>
    <p:sldId id="1623" r:id="rId1361"/>
    <p:sldId id="1624" r:id="rId1362"/>
    <p:sldId id="1625" r:id="rId1363"/>
    <p:sldId id="1627" r:id="rId1364"/>
    <p:sldId id="1628" r:id="rId1365"/>
    <p:sldId id="1629" r:id="rId1366"/>
    <p:sldId id="1630" r:id="rId1367"/>
    <p:sldId id="1631" r:id="rId1368"/>
    <p:sldId id="1632" r:id="rId1369"/>
    <p:sldId id="1633" r:id="rId1370"/>
    <p:sldId id="1634" r:id="rId1371"/>
    <p:sldId id="1635" r:id="rId1372"/>
    <p:sldId id="1636" r:id="rId1373"/>
    <p:sldId id="1637" r:id="rId1374"/>
    <p:sldId id="1638" r:id="rId1375"/>
    <p:sldId id="1639" r:id="rId1376"/>
    <p:sldId id="1640" r:id="rId1377"/>
    <p:sldId id="1641" r:id="rId1378"/>
    <p:sldId id="1642" r:id="rId1379"/>
    <p:sldId id="1643" r:id="rId1380"/>
    <p:sldId id="1644" r:id="rId1381"/>
    <p:sldId id="1645" r:id="rId1382"/>
    <p:sldId id="1646" r:id="rId1383"/>
    <p:sldId id="1647" r:id="rId1384"/>
    <p:sldId id="1648" r:id="rId1385"/>
    <p:sldId id="1649" r:id="rId1386"/>
    <p:sldId id="1650" r:id="rId1387"/>
    <p:sldId id="1651" r:id="rId1388"/>
    <p:sldId id="1652" r:id="rId1389"/>
    <p:sldId id="1653" r:id="rId1390"/>
    <p:sldId id="1654" r:id="rId1391"/>
    <p:sldId id="1655" r:id="rId1392"/>
    <p:sldId id="1656" r:id="rId1393"/>
    <p:sldId id="1657" r:id="rId1394"/>
    <p:sldId id="1658" r:id="rId1395"/>
    <p:sldId id="1659" r:id="rId1396"/>
    <p:sldId id="1660" r:id="rId1397"/>
    <p:sldId id="1661" r:id="rId1398"/>
    <p:sldId id="1662" r:id="rId1399"/>
    <p:sldId id="1663" r:id="rId1400"/>
    <p:sldId id="1664" r:id="rId1401"/>
    <p:sldId id="1665" r:id="rId1402"/>
    <p:sldId id="1666" r:id="rId1403"/>
    <p:sldId id="1667" r:id="rId1404"/>
    <p:sldId id="1668" r:id="rId1405"/>
    <p:sldId id="1669" r:id="rId1406"/>
    <p:sldId id="1670" r:id="rId1407"/>
    <p:sldId id="1671" r:id="rId1408"/>
    <p:sldId id="1672" r:id="rId1409"/>
    <p:sldId id="1673" r:id="rId1410"/>
    <p:sldId id="1674" r:id="rId1411"/>
    <p:sldId id="1675" r:id="rId1412"/>
    <p:sldId id="1676" r:id="rId1413"/>
    <p:sldId id="1677" r:id="rId1414"/>
    <p:sldId id="1678" r:id="rId1415"/>
    <p:sldId id="1679" r:id="rId1416"/>
    <p:sldId id="1680" r:id="rId1417"/>
    <p:sldId id="1681" r:id="rId1418"/>
    <p:sldId id="1682" r:id="rId1419"/>
    <p:sldId id="1683" r:id="rId1420"/>
    <p:sldId id="1684" r:id="rId1421"/>
    <p:sldId id="1685" r:id="rId1422"/>
    <p:sldId id="1686" r:id="rId1423"/>
    <p:sldId id="1687" r:id="rId1424"/>
    <p:sldId id="1688" r:id="rId1425"/>
    <p:sldId id="1689" r:id="rId1426"/>
    <p:sldId id="1690" r:id="rId1427"/>
    <p:sldId id="1691" r:id="rId1428"/>
    <p:sldId id="1692" r:id="rId1429"/>
    <p:sldId id="1693" r:id="rId1430"/>
    <p:sldId id="1694" r:id="rId1431"/>
    <p:sldId id="1695" r:id="rId1432"/>
    <p:sldId id="1696" r:id="rId1433"/>
    <p:sldId id="1697" r:id="rId1434"/>
    <p:sldId id="1698" r:id="rId1435"/>
    <p:sldId id="1699" r:id="rId1436"/>
    <p:sldId id="1700" r:id="rId1437"/>
    <p:sldId id="1701" r:id="rId1438"/>
    <p:sldId id="1702" r:id="rId1439"/>
    <p:sldId id="1703" r:id="rId1440"/>
    <p:sldId id="1704" r:id="rId1441"/>
    <p:sldId id="1705" r:id="rId1442"/>
    <p:sldId id="1706" r:id="rId1443"/>
    <p:sldId id="1707" r:id="rId1444"/>
    <p:sldId id="1708" r:id="rId1445"/>
    <p:sldId id="1709" r:id="rId1446"/>
    <p:sldId id="1710" r:id="rId1447"/>
    <p:sldId id="1711" r:id="rId1448"/>
    <p:sldId id="1712" r:id="rId1449"/>
    <p:sldId id="1713" r:id="rId1450"/>
    <p:sldId id="1714" r:id="rId1451"/>
    <p:sldId id="1715" r:id="rId1452"/>
    <p:sldId id="1716" r:id="rId1453"/>
    <p:sldId id="1717" r:id="rId1454"/>
    <p:sldId id="1718" r:id="rId1455"/>
    <p:sldId id="1719" r:id="rId1456"/>
    <p:sldId id="1720" r:id="rId1457"/>
    <p:sldId id="1721" r:id="rId1458"/>
    <p:sldId id="1722" r:id="rId1459"/>
    <p:sldId id="1723" r:id="rId1460"/>
    <p:sldId id="1724" r:id="rId1461"/>
    <p:sldId id="1725" r:id="rId1462"/>
    <p:sldId id="1726" r:id="rId1463"/>
    <p:sldId id="1727" r:id="rId1464"/>
    <p:sldId id="1728" r:id="rId1465"/>
    <p:sldId id="1729" r:id="rId1466"/>
    <p:sldId id="1730" r:id="rId1467"/>
    <p:sldId id="1731" r:id="rId1468"/>
    <p:sldId id="1732" r:id="rId1469"/>
    <p:sldId id="1733" r:id="rId1470"/>
    <p:sldId id="1734" r:id="rId1471"/>
    <p:sldId id="1735" r:id="rId1472"/>
    <p:sldId id="1736" r:id="rId1473"/>
    <p:sldId id="1737" r:id="rId1474"/>
    <p:sldId id="1738" r:id="rId1475"/>
    <p:sldId id="1739" r:id="rId1476"/>
    <p:sldId id="1740" r:id="rId1477"/>
    <p:sldId id="1741" r:id="rId1478"/>
    <p:sldId id="1742" r:id="rId1479"/>
    <p:sldId id="1743" r:id="rId1480"/>
    <p:sldId id="1744" r:id="rId1481"/>
    <p:sldId id="1745" r:id="rId1482"/>
    <p:sldId id="1746" r:id="rId1483"/>
    <p:sldId id="1747" r:id="rId1484"/>
    <p:sldId id="1748" r:id="rId1485"/>
    <p:sldId id="1749" r:id="rId1486"/>
    <p:sldId id="1750" r:id="rId1487"/>
    <p:sldId id="1751" r:id="rId1488"/>
    <p:sldId id="1752" r:id="rId1489"/>
    <p:sldId id="1753" r:id="rId1490"/>
    <p:sldId id="1754" r:id="rId1491"/>
    <p:sldId id="1755" r:id="rId1492"/>
    <p:sldId id="1756" r:id="rId1493"/>
    <p:sldId id="1757" r:id="rId1494"/>
    <p:sldId id="1758" r:id="rId1495"/>
    <p:sldId id="1759" r:id="rId1496"/>
    <p:sldId id="1760" r:id="rId1497"/>
    <p:sldId id="1761" r:id="rId1498"/>
    <p:sldId id="1762" r:id="rId1499"/>
    <p:sldId id="1763" r:id="rId1500"/>
    <p:sldId id="1764" r:id="rId1501"/>
    <p:sldId id="1765" r:id="rId1502"/>
    <p:sldId id="1766" r:id="rId1503"/>
    <p:sldId id="1767" r:id="rId1504"/>
    <p:sldId id="1768" r:id="rId1505"/>
    <p:sldId id="1769" r:id="rId1506"/>
    <p:sldId id="1770" r:id="rId1507"/>
    <p:sldId id="1771" r:id="rId1508"/>
    <p:sldId id="1772" r:id="rId1509"/>
    <p:sldId id="1773" r:id="rId1510"/>
    <p:sldId id="1774" r:id="rId1511"/>
    <p:sldId id="1775" r:id="rId1512"/>
    <p:sldId id="1776" r:id="rId1513"/>
    <p:sldId id="1777" r:id="rId1514"/>
    <p:sldId id="1778" r:id="rId1515"/>
    <p:sldId id="1779" r:id="rId1516"/>
    <p:sldId id="1780" r:id="rId1517"/>
    <p:sldId id="1781" r:id="rId1518"/>
    <p:sldId id="1782" r:id="rId1519"/>
    <p:sldId id="1783" r:id="rId1520"/>
    <p:sldId id="1784" r:id="rId1521"/>
    <p:sldId id="1785" r:id="rId1522"/>
    <p:sldId id="1786" r:id="rId1523"/>
    <p:sldId id="1787" r:id="rId1524"/>
    <p:sldId id="1788" r:id="rId1525"/>
    <p:sldId id="1789" r:id="rId1526"/>
    <p:sldId id="1790" r:id="rId1527"/>
    <p:sldId id="1791" r:id="rId1528"/>
    <p:sldId id="1792" r:id="rId1529"/>
    <p:sldId id="1793" r:id="rId1530"/>
    <p:sldId id="1794" r:id="rId1531"/>
    <p:sldId id="1795" r:id="rId1532"/>
    <p:sldId id="1796" r:id="rId1533"/>
    <p:sldId id="1797" r:id="rId1534"/>
    <p:sldId id="1798" r:id="rId1535"/>
    <p:sldId id="1799" r:id="rId1536"/>
    <p:sldId id="1800" r:id="rId1537"/>
    <p:sldId id="1801" r:id="rId1538"/>
    <p:sldId id="1802" r:id="rId1539"/>
    <p:sldId id="1803" r:id="rId1540"/>
    <p:sldId id="1804" r:id="rId1541"/>
    <p:sldId id="1805" r:id="rId1542"/>
    <p:sldId id="1806" r:id="rId1543"/>
    <p:sldId id="1807" r:id="rId1544"/>
    <p:sldId id="1808" r:id="rId1545"/>
    <p:sldId id="1809" r:id="rId1546"/>
    <p:sldId id="1810" r:id="rId1547"/>
    <p:sldId id="1811" r:id="rId1548"/>
    <p:sldId id="1812" r:id="rId1549"/>
    <p:sldId id="1813" r:id="rId1550"/>
    <p:sldId id="1814" r:id="rId1551"/>
    <p:sldId id="1815" r:id="rId1552"/>
    <p:sldId id="1816" r:id="rId1553"/>
    <p:sldId id="1817" r:id="rId1554"/>
    <p:sldId id="1818" r:id="rId1555"/>
    <p:sldId id="1819" r:id="rId1556"/>
    <p:sldId id="1820" r:id="rId1557"/>
    <p:sldId id="1821" r:id="rId1558"/>
    <p:sldId id="1822" r:id="rId1559"/>
    <p:sldId id="1823" r:id="rId1560"/>
    <p:sldId id="1824" r:id="rId1561"/>
    <p:sldId id="1825" r:id="rId1562"/>
    <p:sldId id="1826" r:id="rId1563"/>
    <p:sldId id="1827" r:id="rId1564"/>
    <p:sldId id="1828" r:id="rId1565"/>
    <p:sldId id="1829" r:id="rId1566"/>
    <p:sldId id="1830" r:id="rId1567"/>
    <p:sldId id="1831" r:id="rId1568"/>
    <p:sldId id="1832" r:id="rId1569"/>
    <p:sldId id="1833" r:id="rId1570"/>
    <p:sldId id="1834" r:id="rId1571"/>
    <p:sldId id="1835" r:id="rId1572"/>
    <p:sldId id="1836" r:id="rId1573"/>
    <p:sldId id="1837" r:id="rId1574"/>
    <p:sldId id="1838" r:id="rId1575"/>
    <p:sldId id="1839" r:id="rId1576"/>
    <p:sldId id="1840" r:id="rId1577"/>
    <p:sldId id="1841" r:id="rId1578"/>
    <p:sldId id="1842" r:id="rId1579"/>
    <p:sldId id="1843" r:id="rId1580"/>
    <p:sldId id="1844" r:id="rId1581"/>
    <p:sldId id="1845" r:id="rId1582"/>
    <p:sldId id="1846" r:id="rId1583"/>
    <p:sldId id="1847" r:id="rId1584"/>
    <p:sldId id="1848" r:id="rId1585"/>
    <p:sldId id="1849" r:id="rId1586"/>
    <p:sldId id="1850" r:id="rId1587"/>
    <p:sldId id="1851" r:id="rId1588"/>
    <p:sldId id="1852" r:id="rId1589"/>
    <p:sldId id="1853" r:id="rId1590"/>
    <p:sldId id="1854" r:id="rId1591"/>
    <p:sldId id="1855" r:id="rId1592"/>
    <p:sldId id="1856" r:id="rId1593"/>
    <p:sldId id="1857" r:id="rId1594"/>
    <p:sldId id="1858" r:id="rId1595"/>
    <p:sldId id="1859" r:id="rId1596"/>
    <p:sldId id="1860" r:id="rId1597"/>
    <p:sldId id="1861" r:id="rId1598"/>
    <p:sldId id="1862" r:id="rId1599"/>
    <p:sldId id="1865" r:id="rId1600"/>
    <p:sldId id="1866" r:id="rId1601"/>
    <p:sldId id="1867" r:id="rId1602"/>
    <p:sldId id="1868" r:id="rId1603"/>
    <p:sldId id="1869" r:id="rId1604"/>
    <p:sldId id="1870" r:id="rId1605"/>
    <p:sldId id="1871" r:id="rId1606"/>
    <p:sldId id="1872" r:id="rId1607"/>
    <p:sldId id="1873" r:id="rId1608"/>
    <p:sldId id="1874" r:id="rId1609"/>
    <p:sldId id="1875" r:id="rId1610"/>
    <p:sldId id="1876" r:id="rId1611"/>
    <p:sldId id="1877" r:id="rId1612"/>
    <p:sldId id="1878" r:id="rId1613"/>
    <p:sldId id="1879" r:id="rId1614"/>
    <p:sldId id="1880" r:id="rId1615"/>
    <p:sldId id="1881" r:id="rId1616"/>
    <p:sldId id="1882" r:id="rId1617"/>
    <p:sldId id="1883" r:id="rId1618"/>
    <p:sldId id="1884" r:id="rId1619"/>
    <p:sldId id="1885" r:id="rId1620"/>
    <p:sldId id="1886" r:id="rId1621"/>
    <p:sldId id="1887" r:id="rId1622"/>
    <p:sldId id="1888" r:id="rId1623"/>
    <p:sldId id="1889" r:id="rId1624"/>
    <p:sldId id="1890" r:id="rId1625"/>
    <p:sldId id="1891" r:id="rId1626"/>
    <p:sldId id="1892" r:id="rId1627"/>
    <p:sldId id="1893" r:id="rId1628"/>
    <p:sldId id="1894" r:id="rId1629"/>
    <p:sldId id="1895" r:id="rId1630"/>
    <p:sldId id="1896" r:id="rId1631"/>
    <p:sldId id="1897" r:id="rId1632"/>
    <p:sldId id="1898" r:id="rId1633"/>
    <p:sldId id="1899" r:id="rId1634"/>
    <p:sldId id="1900" r:id="rId1635"/>
    <p:sldId id="1901" r:id="rId1636"/>
    <p:sldId id="1902" r:id="rId1637"/>
    <p:sldId id="1903" r:id="rId1638"/>
    <p:sldId id="1904" r:id="rId1639"/>
    <p:sldId id="1905" r:id="rId1640"/>
    <p:sldId id="1906" r:id="rId1641"/>
    <p:sldId id="1907" r:id="rId1642"/>
    <p:sldId id="1908" r:id="rId1643"/>
    <p:sldId id="1909" r:id="rId1644"/>
    <p:sldId id="1910" r:id="rId1645"/>
    <p:sldId id="1911" r:id="rId1646"/>
    <p:sldId id="1912" r:id="rId1647"/>
    <p:sldId id="1913" r:id="rId1648"/>
    <p:sldId id="1914" r:id="rId1649"/>
    <p:sldId id="1915" r:id="rId1650"/>
    <p:sldId id="1916" r:id="rId1651"/>
    <p:sldId id="1917" r:id="rId1652"/>
    <p:sldId id="1918" r:id="rId1653"/>
    <p:sldId id="1919" r:id="rId1654"/>
    <p:sldId id="1920" r:id="rId1655"/>
    <p:sldId id="1921" r:id="rId1656"/>
    <p:sldId id="1922" r:id="rId1657"/>
    <p:sldId id="1923" r:id="rId1658"/>
    <p:sldId id="1924" r:id="rId1659"/>
    <p:sldId id="1925" r:id="rId1660"/>
    <p:sldId id="1928" r:id="rId1661"/>
    <p:sldId id="1927" r:id="rId1662"/>
    <p:sldId id="1929" r:id="rId1663"/>
    <p:sldId id="1930" r:id="rId1664"/>
    <p:sldId id="1931" r:id="rId1665"/>
    <p:sldId id="1932" r:id="rId1666"/>
    <p:sldId id="1933" r:id="rId1667"/>
    <p:sldId id="1934" r:id="rId1668"/>
    <p:sldId id="1935" r:id="rId1669"/>
    <p:sldId id="1936" r:id="rId1670"/>
    <p:sldId id="1937" r:id="rId1671"/>
    <p:sldId id="1938" r:id="rId1672"/>
    <p:sldId id="1939" r:id="rId1673"/>
    <p:sldId id="1940" r:id="rId1674"/>
    <p:sldId id="1941" r:id="rId1675"/>
    <p:sldId id="1942" r:id="rId1676"/>
    <p:sldId id="1943" r:id="rId1677"/>
    <p:sldId id="1944" r:id="rId1678"/>
    <p:sldId id="1945" r:id="rId1679"/>
    <p:sldId id="1946" r:id="rId1680"/>
    <p:sldId id="1947" r:id="rId1681"/>
    <p:sldId id="1948" r:id="rId1682"/>
    <p:sldId id="1949" r:id="rId1683"/>
    <p:sldId id="1950" r:id="rId1684"/>
    <p:sldId id="1951" r:id="rId1685"/>
    <p:sldId id="1952" r:id="rId1686"/>
    <p:sldId id="1953" r:id="rId1687"/>
    <p:sldId id="1954" r:id="rId1688"/>
    <p:sldId id="1955" r:id="rId1689"/>
    <p:sldId id="1956" r:id="rId1690"/>
    <p:sldId id="1957" r:id="rId1691"/>
    <p:sldId id="1958" r:id="rId1692"/>
    <p:sldId id="1959" r:id="rId1693"/>
    <p:sldId id="1960" r:id="rId1694"/>
    <p:sldId id="1961" r:id="rId1695"/>
    <p:sldId id="1963" r:id="rId1696"/>
    <p:sldId id="1962" r:id="rId1697"/>
    <p:sldId id="1964" r:id="rId1698"/>
    <p:sldId id="1965" r:id="rId1699"/>
    <p:sldId id="1966" r:id="rId1700"/>
    <p:sldId id="1967" r:id="rId1701"/>
    <p:sldId id="1968" r:id="rId1702"/>
    <p:sldId id="1969" r:id="rId1703"/>
    <p:sldId id="1970" r:id="rId1704"/>
    <p:sldId id="1971" r:id="rId1705"/>
    <p:sldId id="1972" r:id="rId1706"/>
    <p:sldId id="1973" r:id="rId1707"/>
    <p:sldId id="1974" r:id="rId1708"/>
    <p:sldId id="1975" r:id="rId1709"/>
    <p:sldId id="1976" r:id="rId1710"/>
    <p:sldId id="1977" r:id="rId1711"/>
    <p:sldId id="1978" r:id="rId1712"/>
    <p:sldId id="1979" r:id="rId1713"/>
    <p:sldId id="1980" r:id="rId1714"/>
    <p:sldId id="1981" r:id="rId1715"/>
    <p:sldId id="1982" r:id="rId1716"/>
    <p:sldId id="1983" r:id="rId1717"/>
    <p:sldId id="1984" r:id="rId1718"/>
    <p:sldId id="1985" r:id="rId1719"/>
    <p:sldId id="1986" r:id="rId1720"/>
    <p:sldId id="1987" r:id="rId1721"/>
    <p:sldId id="1988" r:id="rId1722"/>
    <p:sldId id="1989" r:id="rId1723"/>
    <p:sldId id="1990" r:id="rId1724"/>
    <p:sldId id="1991" r:id="rId1725"/>
    <p:sldId id="1992" r:id="rId1726"/>
    <p:sldId id="1993" r:id="rId1727"/>
    <p:sldId id="1994" r:id="rId1728"/>
    <p:sldId id="1995" r:id="rId1729"/>
    <p:sldId id="1996" r:id="rId1730"/>
    <p:sldId id="1997" r:id="rId1731"/>
    <p:sldId id="1998" r:id="rId1732"/>
    <p:sldId id="1999" r:id="rId1733"/>
    <p:sldId id="2000" r:id="rId1734"/>
    <p:sldId id="2001" r:id="rId1735"/>
    <p:sldId id="2002" r:id="rId1736"/>
    <p:sldId id="2003" r:id="rId1737"/>
    <p:sldId id="2004" r:id="rId1738"/>
    <p:sldId id="2005" r:id="rId1739"/>
    <p:sldId id="2006" r:id="rId1740"/>
    <p:sldId id="2007" r:id="rId1741"/>
    <p:sldId id="2008" r:id="rId1742"/>
    <p:sldId id="2009" r:id="rId1743"/>
    <p:sldId id="2010" r:id="rId1744"/>
    <p:sldId id="2012" r:id="rId1745"/>
    <p:sldId id="2013" r:id="rId1746"/>
    <p:sldId id="2014" r:id="rId1747"/>
    <p:sldId id="2015" r:id="rId1748"/>
    <p:sldId id="2016" r:id="rId1749"/>
    <p:sldId id="2017" r:id="rId1750"/>
    <p:sldId id="2018" r:id="rId1751"/>
    <p:sldId id="2019" r:id="rId1752"/>
    <p:sldId id="2020" r:id="rId1753"/>
    <p:sldId id="2021" r:id="rId1754"/>
    <p:sldId id="2022" r:id="rId1755"/>
    <p:sldId id="2023" r:id="rId1756"/>
    <p:sldId id="2024" r:id="rId1757"/>
    <p:sldId id="2025" r:id="rId1758"/>
    <p:sldId id="2026" r:id="rId1759"/>
    <p:sldId id="2027" r:id="rId1760"/>
    <p:sldId id="2028" r:id="rId1761"/>
    <p:sldId id="2029" r:id="rId1762"/>
    <p:sldId id="2030" r:id="rId1763"/>
    <p:sldId id="2031" r:id="rId1764"/>
    <p:sldId id="2032" r:id="rId1765"/>
    <p:sldId id="2033" r:id="rId1766"/>
    <p:sldId id="2034" r:id="rId1767"/>
    <p:sldId id="2035" r:id="rId1768"/>
    <p:sldId id="2036" r:id="rId1769"/>
    <p:sldId id="2037" r:id="rId1770"/>
    <p:sldId id="2038" r:id="rId1771"/>
    <p:sldId id="2039" r:id="rId1772"/>
    <p:sldId id="2040" r:id="rId177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1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522" Type="http://schemas.openxmlformats.org/officeDocument/2006/relationships/slide" Target="slides/slide1521.xml"/><Relationship Id="rId21" Type="http://schemas.openxmlformats.org/officeDocument/2006/relationships/slide" Target="slides/slide20.xml"/><Relationship Id="rId170" Type="http://schemas.openxmlformats.org/officeDocument/2006/relationships/slide" Target="slides/slide169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682" Type="http://schemas.openxmlformats.org/officeDocument/2006/relationships/slide" Target="slides/slide68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987" Type="http://schemas.openxmlformats.org/officeDocument/2006/relationships/slide" Target="slides/slide986.xml"/><Relationship Id="rId1172" Type="http://schemas.openxmlformats.org/officeDocument/2006/relationships/slide" Target="slides/slide1171.xml"/><Relationship Id="rId402" Type="http://schemas.openxmlformats.org/officeDocument/2006/relationships/slide" Target="slides/slide401.xml"/><Relationship Id="rId847" Type="http://schemas.openxmlformats.org/officeDocument/2006/relationships/slide" Target="slides/slide846.xml"/><Relationship Id="rId1032" Type="http://schemas.openxmlformats.org/officeDocument/2006/relationships/slide" Target="slides/slide1031.xml"/><Relationship Id="rId1477" Type="http://schemas.openxmlformats.org/officeDocument/2006/relationships/slide" Target="slides/slide1476.xml"/><Relationship Id="rId1684" Type="http://schemas.openxmlformats.org/officeDocument/2006/relationships/slide" Target="slides/slide1683.xml"/><Relationship Id="rId707" Type="http://schemas.openxmlformats.org/officeDocument/2006/relationships/slide" Target="slides/slide706.xml"/><Relationship Id="rId914" Type="http://schemas.openxmlformats.org/officeDocument/2006/relationships/slide" Target="slides/slide913.xml"/><Relationship Id="rId1337" Type="http://schemas.openxmlformats.org/officeDocument/2006/relationships/slide" Target="slides/slide1336.xml"/><Relationship Id="rId1544" Type="http://schemas.openxmlformats.org/officeDocument/2006/relationships/slide" Target="slides/slide1543.xml"/><Relationship Id="rId1751" Type="http://schemas.openxmlformats.org/officeDocument/2006/relationships/slide" Target="slides/slide1750.xml"/><Relationship Id="rId43" Type="http://schemas.openxmlformats.org/officeDocument/2006/relationships/slide" Target="slides/slide42.xml"/><Relationship Id="rId1404" Type="http://schemas.openxmlformats.org/officeDocument/2006/relationships/slide" Target="slides/slide1403.xml"/><Relationship Id="rId1611" Type="http://schemas.openxmlformats.org/officeDocument/2006/relationships/slide" Target="slides/slide1610.xml"/><Relationship Id="rId192" Type="http://schemas.openxmlformats.org/officeDocument/2006/relationships/slide" Target="slides/slide191.xml"/><Relationship Id="rId1709" Type="http://schemas.openxmlformats.org/officeDocument/2006/relationships/slide" Target="slides/slide1708.xml"/><Relationship Id="rId497" Type="http://schemas.openxmlformats.org/officeDocument/2006/relationships/slide" Target="slides/slide496.xml"/><Relationship Id="rId357" Type="http://schemas.openxmlformats.org/officeDocument/2006/relationships/slide" Target="slides/slide356.xml"/><Relationship Id="rId1194" Type="http://schemas.openxmlformats.org/officeDocument/2006/relationships/slide" Target="slides/slide119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771" Type="http://schemas.openxmlformats.org/officeDocument/2006/relationships/slide" Target="slides/slide770.xml"/><Relationship Id="rId869" Type="http://schemas.openxmlformats.org/officeDocument/2006/relationships/slide" Target="slides/slide868.xml"/><Relationship Id="rId1499" Type="http://schemas.openxmlformats.org/officeDocument/2006/relationships/slide" Target="slides/slide1498.xml"/><Relationship Id="rId424" Type="http://schemas.openxmlformats.org/officeDocument/2006/relationships/slide" Target="slides/slide423.xml"/><Relationship Id="rId631" Type="http://schemas.openxmlformats.org/officeDocument/2006/relationships/slide" Target="slides/slide630.xml"/><Relationship Id="rId729" Type="http://schemas.openxmlformats.org/officeDocument/2006/relationships/slide" Target="slides/slide728.xml"/><Relationship Id="rId1054" Type="http://schemas.openxmlformats.org/officeDocument/2006/relationships/slide" Target="slides/slide1053.xml"/><Relationship Id="rId1261" Type="http://schemas.openxmlformats.org/officeDocument/2006/relationships/slide" Target="slides/slide1260.xml"/><Relationship Id="rId1359" Type="http://schemas.openxmlformats.org/officeDocument/2006/relationships/slide" Target="slides/slide1358.xml"/><Relationship Id="rId936" Type="http://schemas.openxmlformats.org/officeDocument/2006/relationships/slide" Target="slides/slide935.xml"/><Relationship Id="rId1121" Type="http://schemas.openxmlformats.org/officeDocument/2006/relationships/slide" Target="slides/slide1120.xml"/><Relationship Id="rId1219" Type="http://schemas.openxmlformats.org/officeDocument/2006/relationships/slide" Target="slides/slide1218.xml"/><Relationship Id="rId1566" Type="http://schemas.openxmlformats.org/officeDocument/2006/relationships/slide" Target="slides/slide1565.xml"/><Relationship Id="rId1773" Type="http://schemas.openxmlformats.org/officeDocument/2006/relationships/slide" Target="slides/slide1772.xml"/><Relationship Id="rId65" Type="http://schemas.openxmlformats.org/officeDocument/2006/relationships/slide" Target="slides/slide64.xml"/><Relationship Id="rId1426" Type="http://schemas.openxmlformats.org/officeDocument/2006/relationships/slide" Target="slides/slide1425.xml"/><Relationship Id="rId1633" Type="http://schemas.openxmlformats.org/officeDocument/2006/relationships/slide" Target="slides/slide1632.xml"/><Relationship Id="rId1700" Type="http://schemas.openxmlformats.org/officeDocument/2006/relationships/slide" Target="slides/slide1699.xml"/><Relationship Id="rId281" Type="http://schemas.openxmlformats.org/officeDocument/2006/relationships/slide" Target="slides/slide280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86" Type="http://schemas.openxmlformats.org/officeDocument/2006/relationships/slide" Target="slides/slide585.xml"/><Relationship Id="rId793" Type="http://schemas.openxmlformats.org/officeDocument/2006/relationships/slide" Target="slides/slide792.xml"/><Relationship Id="rId7" Type="http://schemas.openxmlformats.org/officeDocument/2006/relationships/slide" Target="slides/slide6.xml"/><Relationship Id="rId239" Type="http://schemas.openxmlformats.org/officeDocument/2006/relationships/slide" Target="slides/slide238.xml"/><Relationship Id="rId446" Type="http://schemas.openxmlformats.org/officeDocument/2006/relationships/slide" Target="slides/slide445.xml"/><Relationship Id="rId653" Type="http://schemas.openxmlformats.org/officeDocument/2006/relationships/slide" Target="slides/slide652.xml"/><Relationship Id="rId1076" Type="http://schemas.openxmlformats.org/officeDocument/2006/relationships/slide" Target="slides/slide1075.xml"/><Relationship Id="rId1283" Type="http://schemas.openxmlformats.org/officeDocument/2006/relationships/slide" Target="slides/slide1282.xml"/><Relationship Id="rId1490" Type="http://schemas.openxmlformats.org/officeDocument/2006/relationships/slide" Target="slides/slide1489.xml"/><Relationship Id="rId306" Type="http://schemas.openxmlformats.org/officeDocument/2006/relationships/slide" Target="slides/slide305.xml"/><Relationship Id="rId860" Type="http://schemas.openxmlformats.org/officeDocument/2006/relationships/slide" Target="slides/slide859.xml"/><Relationship Id="rId958" Type="http://schemas.openxmlformats.org/officeDocument/2006/relationships/slide" Target="slides/slide957.xml"/><Relationship Id="rId1143" Type="http://schemas.openxmlformats.org/officeDocument/2006/relationships/slide" Target="slides/slide1142.xml"/><Relationship Id="rId1588" Type="http://schemas.openxmlformats.org/officeDocument/2006/relationships/slide" Target="slides/slide1587.xml"/><Relationship Id="rId87" Type="http://schemas.openxmlformats.org/officeDocument/2006/relationships/slide" Target="slides/slide86.xml"/><Relationship Id="rId513" Type="http://schemas.openxmlformats.org/officeDocument/2006/relationships/slide" Target="slides/slide512.xml"/><Relationship Id="rId720" Type="http://schemas.openxmlformats.org/officeDocument/2006/relationships/slide" Target="slides/slide719.xml"/><Relationship Id="rId818" Type="http://schemas.openxmlformats.org/officeDocument/2006/relationships/slide" Target="slides/slide817.xml"/><Relationship Id="rId1350" Type="http://schemas.openxmlformats.org/officeDocument/2006/relationships/slide" Target="slides/slide1349.xml"/><Relationship Id="rId1448" Type="http://schemas.openxmlformats.org/officeDocument/2006/relationships/slide" Target="slides/slide1447.xml"/><Relationship Id="rId1655" Type="http://schemas.openxmlformats.org/officeDocument/2006/relationships/slide" Target="slides/slide1654.xml"/><Relationship Id="rId1003" Type="http://schemas.openxmlformats.org/officeDocument/2006/relationships/slide" Target="slides/slide1002.xml"/><Relationship Id="rId1210" Type="http://schemas.openxmlformats.org/officeDocument/2006/relationships/slide" Target="slides/slide1209.xml"/><Relationship Id="rId1308" Type="http://schemas.openxmlformats.org/officeDocument/2006/relationships/slide" Target="slides/slide1307.xml"/><Relationship Id="rId1515" Type="http://schemas.openxmlformats.org/officeDocument/2006/relationships/slide" Target="slides/slide1514.xml"/><Relationship Id="rId1722" Type="http://schemas.openxmlformats.org/officeDocument/2006/relationships/slide" Target="slides/slide1721.xml"/><Relationship Id="rId14" Type="http://schemas.openxmlformats.org/officeDocument/2006/relationships/slide" Target="slides/slide13.xml"/><Relationship Id="rId163" Type="http://schemas.openxmlformats.org/officeDocument/2006/relationships/slide" Target="slides/slide162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675" Type="http://schemas.openxmlformats.org/officeDocument/2006/relationships/slide" Target="slides/slide674.xml"/><Relationship Id="rId882" Type="http://schemas.openxmlformats.org/officeDocument/2006/relationships/slide" Target="slides/slide881.xml"/><Relationship Id="rId1098" Type="http://schemas.openxmlformats.org/officeDocument/2006/relationships/slide" Target="slides/slide1097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742" Type="http://schemas.openxmlformats.org/officeDocument/2006/relationships/slide" Target="slides/slide741.xml"/><Relationship Id="rId1165" Type="http://schemas.openxmlformats.org/officeDocument/2006/relationships/slide" Target="slides/slide1164.xml"/><Relationship Id="rId1372" Type="http://schemas.openxmlformats.org/officeDocument/2006/relationships/slide" Target="slides/slide1371.xml"/><Relationship Id="rId602" Type="http://schemas.openxmlformats.org/officeDocument/2006/relationships/slide" Target="slides/slide601.xml"/><Relationship Id="rId1025" Type="http://schemas.openxmlformats.org/officeDocument/2006/relationships/slide" Target="slides/slide1024.xml"/><Relationship Id="rId1232" Type="http://schemas.openxmlformats.org/officeDocument/2006/relationships/slide" Target="slides/slide1231.xml"/><Relationship Id="rId1677" Type="http://schemas.openxmlformats.org/officeDocument/2006/relationships/slide" Target="slides/slide1676.xml"/><Relationship Id="rId907" Type="http://schemas.openxmlformats.org/officeDocument/2006/relationships/slide" Target="slides/slide906.xml"/><Relationship Id="rId1537" Type="http://schemas.openxmlformats.org/officeDocument/2006/relationships/slide" Target="slides/slide1536.xml"/><Relationship Id="rId1744" Type="http://schemas.openxmlformats.org/officeDocument/2006/relationships/slide" Target="slides/slide1743.xml"/><Relationship Id="rId36" Type="http://schemas.openxmlformats.org/officeDocument/2006/relationships/slide" Target="slides/slide35.xml"/><Relationship Id="rId1604" Type="http://schemas.openxmlformats.org/officeDocument/2006/relationships/slide" Target="slides/slide1603.xml"/><Relationship Id="rId185" Type="http://schemas.openxmlformats.org/officeDocument/2006/relationships/slide" Target="slides/slide184.xml"/><Relationship Id="rId392" Type="http://schemas.openxmlformats.org/officeDocument/2006/relationships/slide" Target="slides/slide391.xml"/><Relationship Id="rId697" Type="http://schemas.openxmlformats.org/officeDocument/2006/relationships/slide" Target="slides/slide696.xml"/><Relationship Id="rId252" Type="http://schemas.openxmlformats.org/officeDocument/2006/relationships/slide" Target="slides/slide251.xml"/><Relationship Id="rId1187" Type="http://schemas.openxmlformats.org/officeDocument/2006/relationships/slide" Target="slides/slide1186.xml"/><Relationship Id="rId112" Type="http://schemas.openxmlformats.org/officeDocument/2006/relationships/slide" Target="slides/slide111.xml"/><Relationship Id="rId557" Type="http://schemas.openxmlformats.org/officeDocument/2006/relationships/slide" Target="slides/slide556.xml"/><Relationship Id="rId764" Type="http://schemas.openxmlformats.org/officeDocument/2006/relationships/slide" Target="slides/slide763.xml"/><Relationship Id="rId971" Type="http://schemas.openxmlformats.org/officeDocument/2006/relationships/slide" Target="slides/slide970.xml"/><Relationship Id="rId1394" Type="http://schemas.openxmlformats.org/officeDocument/2006/relationships/slide" Target="slides/slide1393.xml"/><Relationship Id="rId1699" Type="http://schemas.openxmlformats.org/officeDocument/2006/relationships/slide" Target="slides/slide1698.xml"/><Relationship Id="rId417" Type="http://schemas.openxmlformats.org/officeDocument/2006/relationships/slide" Target="slides/slide416.xml"/><Relationship Id="rId624" Type="http://schemas.openxmlformats.org/officeDocument/2006/relationships/slide" Target="slides/slide623.xml"/><Relationship Id="rId831" Type="http://schemas.openxmlformats.org/officeDocument/2006/relationships/slide" Target="slides/slide830.xml"/><Relationship Id="rId1047" Type="http://schemas.openxmlformats.org/officeDocument/2006/relationships/slide" Target="slides/slide1046.xml"/><Relationship Id="rId1254" Type="http://schemas.openxmlformats.org/officeDocument/2006/relationships/slide" Target="slides/slide1253.xml"/><Relationship Id="rId1461" Type="http://schemas.openxmlformats.org/officeDocument/2006/relationships/slide" Target="slides/slide1460.xml"/><Relationship Id="rId929" Type="http://schemas.openxmlformats.org/officeDocument/2006/relationships/slide" Target="slides/slide928.xml"/><Relationship Id="rId1114" Type="http://schemas.openxmlformats.org/officeDocument/2006/relationships/slide" Target="slides/slide1113.xml"/><Relationship Id="rId1321" Type="http://schemas.openxmlformats.org/officeDocument/2006/relationships/slide" Target="slides/slide1320.xml"/><Relationship Id="rId1559" Type="http://schemas.openxmlformats.org/officeDocument/2006/relationships/slide" Target="slides/slide1558.xml"/><Relationship Id="rId1766" Type="http://schemas.openxmlformats.org/officeDocument/2006/relationships/slide" Target="slides/slide1765.xml"/><Relationship Id="rId58" Type="http://schemas.openxmlformats.org/officeDocument/2006/relationships/slide" Target="slides/slide57.xml"/><Relationship Id="rId1419" Type="http://schemas.openxmlformats.org/officeDocument/2006/relationships/slide" Target="slides/slide1418.xml"/><Relationship Id="rId1626" Type="http://schemas.openxmlformats.org/officeDocument/2006/relationships/slide" Target="slides/slide1625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134" Type="http://schemas.openxmlformats.org/officeDocument/2006/relationships/slide" Target="slides/slide133.xml"/><Relationship Id="rId579" Type="http://schemas.openxmlformats.org/officeDocument/2006/relationships/slide" Target="slides/slide578.xml"/><Relationship Id="rId786" Type="http://schemas.openxmlformats.org/officeDocument/2006/relationships/slide" Target="slides/slide785.xml"/><Relationship Id="rId993" Type="http://schemas.openxmlformats.org/officeDocument/2006/relationships/slide" Target="slides/slide992.xml"/><Relationship Id="rId341" Type="http://schemas.openxmlformats.org/officeDocument/2006/relationships/slide" Target="slides/slide340.xml"/><Relationship Id="rId439" Type="http://schemas.openxmlformats.org/officeDocument/2006/relationships/slide" Target="slides/slide438.xml"/><Relationship Id="rId646" Type="http://schemas.openxmlformats.org/officeDocument/2006/relationships/slide" Target="slides/slide645.xml"/><Relationship Id="rId1069" Type="http://schemas.openxmlformats.org/officeDocument/2006/relationships/slide" Target="slides/slide1068.xml"/><Relationship Id="rId1276" Type="http://schemas.openxmlformats.org/officeDocument/2006/relationships/slide" Target="slides/slide1275.xml"/><Relationship Id="rId1483" Type="http://schemas.openxmlformats.org/officeDocument/2006/relationships/slide" Target="slides/slide1482.xml"/><Relationship Id="rId201" Type="http://schemas.openxmlformats.org/officeDocument/2006/relationships/slide" Target="slides/slide200.xml"/><Relationship Id="rId285" Type="http://schemas.openxmlformats.org/officeDocument/2006/relationships/slide" Target="slides/slide284.xml"/><Relationship Id="rId506" Type="http://schemas.openxmlformats.org/officeDocument/2006/relationships/slide" Target="slides/slide505.xml"/><Relationship Id="rId853" Type="http://schemas.openxmlformats.org/officeDocument/2006/relationships/slide" Target="slides/slide852.xml"/><Relationship Id="rId1136" Type="http://schemas.openxmlformats.org/officeDocument/2006/relationships/slide" Target="slides/slide1135.xml"/><Relationship Id="rId1690" Type="http://schemas.openxmlformats.org/officeDocument/2006/relationships/slide" Target="slides/slide1689.xml"/><Relationship Id="rId492" Type="http://schemas.openxmlformats.org/officeDocument/2006/relationships/slide" Target="slides/slide491.xml"/><Relationship Id="rId713" Type="http://schemas.openxmlformats.org/officeDocument/2006/relationships/slide" Target="slides/slide712.xml"/><Relationship Id="rId797" Type="http://schemas.openxmlformats.org/officeDocument/2006/relationships/slide" Target="slides/slide796.xml"/><Relationship Id="rId920" Type="http://schemas.openxmlformats.org/officeDocument/2006/relationships/slide" Target="slides/slide919.xml"/><Relationship Id="rId1343" Type="http://schemas.openxmlformats.org/officeDocument/2006/relationships/slide" Target="slides/slide1342.xml"/><Relationship Id="rId1550" Type="http://schemas.openxmlformats.org/officeDocument/2006/relationships/slide" Target="slides/slide1549.xml"/><Relationship Id="rId1648" Type="http://schemas.openxmlformats.org/officeDocument/2006/relationships/slide" Target="slides/slide1647.xml"/><Relationship Id="rId145" Type="http://schemas.openxmlformats.org/officeDocument/2006/relationships/slide" Target="slides/slide144.xml"/><Relationship Id="rId352" Type="http://schemas.openxmlformats.org/officeDocument/2006/relationships/slide" Target="slides/slide351.xml"/><Relationship Id="rId1203" Type="http://schemas.openxmlformats.org/officeDocument/2006/relationships/slide" Target="slides/slide1202.xml"/><Relationship Id="rId1287" Type="http://schemas.openxmlformats.org/officeDocument/2006/relationships/slide" Target="slides/slide1286.xml"/><Relationship Id="rId1410" Type="http://schemas.openxmlformats.org/officeDocument/2006/relationships/slide" Target="slides/slide1409.xml"/><Relationship Id="rId1508" Type="http://schemas.openxmlformats.org/officeDocument/2006/relationships/slide" Target="slides/slide1507.xml"/><Relationship Id="rId212" Type="http://schemas.openxmlformats.org/officeDocument/2006/relationships/slide" Target="slides/slide211.xml"/><Relationship Id="rId657" Type="http://schemas.openxmlformats.org/officeDocument/2006/relationships/slide" Target="slides/slide656.xml"/><Relationship Id="rId864" Type="http://schemas.openxmlformats.org/officeDocument/2006/relationships/slide" Target="slides/slide863.xml"/><Relationship Id="rId1494" Type="http://schemas.openxmlformats.org/officeDocument/2006/relationships/slide" Target="slides/slide1493.xml"/><Relationship Id="rId1715" Type="http://schemas.openxmlformats.org/officeDocument/2006/relationships/slide" Target="slides/slide1714.xml"/><Relationship Id="rId296" Type="http://schemas.openxmlformats.org/officeDocument/2006/relationships/slide" Target="slides/slide295.xml"/><Relationship Id="rId517" Type="http://schemas.openxmlformats.org/officeDocument/2006/relationships/slide" Target="slides/slide516.xml"/><Relationship Id="rId724" Type="http://schemas.openxmlformats.org/officeDocument/2006/relationships/slide" Target="slides/slide723.xml"/><Relationship Id="rId931" Type="http://schemas.openxmlformats.org/officeDocument/2006/relationships/slide" Target="slides/slide930.xml"/><Relationship Id="rId1147" Type="http://schemas.openxmlformats.org/officeDocument/2006/relationships/slide" Target="slides/slide1146.xml"/><Relationship Id="rId1354" Type="http://schemas.openxmlformats.org/officeDocument/2006/relationships/slide" Target="slides/slide1353.xml"/><Relationship Id="rId1561" Type="http://schemas.openxmlformats.org/officeDocument/2006/relationships/slide" Target="slides/slide1560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363" Type="http://schemas.openxmlformats.org/officeDocument/2006/relationships/slide" Target="slides/slide362.xml"/><Relationship Id="rId570" Type="http://schemas.openxmlformats.org/officeDocument/2006/relationships/slide" Target="slides/slide569.xml"/><Relationship Id="rId1007" Type="http://schemas.openxmlformats.org/officeDocument/2006/relationships/slide" Target="slides/slide1006.xml"/><Relationship Id="rId1214" Type="http://schemas.openxmlformats.org/officeDocument/2006/relationships/slide" Target="slides/slide1213.xml"/><Relationship Id="rId1421" Type="http://schemas.openxmlformats.org/officeDocument/2006/relationships/slide" Target="slides/slide1420.xml"/><Relationship Id="rId1659" Type="http://schemas.openxmlformats.org/officeDocument/2006/relationships/slide" Target="slides/slide1658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668" Type="http://schemas.openxmlformats.org/officeDocument/2006/relationships/slide" Target="slides/slide667.xml"/><Relationship Id="rId875" Type="http://schemas.openxmlformats.org/officeDocument/2006/relationships/slide" Target="slides/slide874.xml"/><Relationship Id="rId1060" Type="http://schemas.openxmlformats.org/officeDocument/2006/relationships/slide" Target="slides/slide1059.xml"/><Relationship Id="rId1298" Type="http://schemas.openxmlformats.org/officeDocument/2006/relationships/slide" Target="slides/slide1297.xml"/><Relationship Id="rId1519" Type="http://schemas.openxmlformats.org/officeDocument/2006/relationships/slide" Target="slides/slide1518.xml"/><Relationship Id="rId1726" Type="http://schemas.openxmlformats.org/officeDocument/2006/relationships/slide" Target="slides/slide1725.xml"/><Relationship Id="rId18" Type="http://schemas.openxmlformats.org/officeDocument/2006/relationships/slide" Target="slides/slide17.xml"/><Relationship Id="rId528" Type="http://schemas.openxmlformats.org/officeDocument/2006/relationships/slide" Target="slides/slide527.xml"/><Relationship Id="rId735" Type="http://schemas.openxmlformats.org/officeDocument/2006/relationships/slide" Target="slides/slide734.xml"/><Relationship Id="rId942" Type="http://schemas.openxmlformats.org/officeDocument/2006/relationships/slide" Target="slides/slide941.xml"/><Relationship Id="rId1158" Type="http://schemas.openxmlformats.org/officeDocument/2006/relationships/slide" Target="slides/slide1157.xml"/><Relationship Id="rId1365" Type="http://schemas.openxmlformats.org/officeDocument/2006/relationships/slide" Target="slides/slide1364.xml"/><Relationship Id="rId1572" Type="http://schemas.openxmlformats.org/officeDocument/2006/relationships/slide" Target="slides/slide1571.xml"/><Relationship Id="rId167" Type="http://schemas.openxmlformats.org/officeDocument/2006/relationships/slide" Target="slides/slide166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1018" Type="http://schemas.openxmlformats.org/officeDocument/2006/relationships/slide" Target="slides/slide1017.xml"/><Relationship Id="rId1225" Type="http://schemas.openxmlformats.org/officeDocument/2006/relationships/slide" Target="slides/slide1224.xml"/><Relationship Id="rId1432" Type="http://schemas.openxmlformats.org/officeDocument/2006/relationships/slide" Target="slides/slide1431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679" Type="http://schemas.openxmlformats.org/officeDocument/2006/relationships/slide" Target="slides/slide678.xml"/><Relationship Id="rId802" Type="http://schemas.openxmlformats.org/officeDocument/2006/relationships/slide" Target="slides/slide801.xml"/><Relationship Id="rId886" Type="http://schemas.openxmlformats.org/officeDocument/2006/relationships/slide" Target="slides/slide885.xml"/><Relationship Id="rId1737" Type="http://schemas.openxmlformats.org/officeDocument/2006/relationships/slide" Target="slides/slide1736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41" Type="http://schemas.openxmlformats.org/officeDocument/2006/relationships/slide" Target="slides/slide440.xml"/><Relationship Id="rId539" Type="http://schemas.openxmlformats.org/officeDocument/2006/relationships/slide" Target="slides/slide538.xml"/><Relationship Id="rId746" Type="http://schemas.openxmlformats.org/officeDocument/2006/relationships/slide" Target="slides/slide745.xml"/><Relationship Id="rId1071" Type="http://schemas.openxmlformats.org/officeDocument/2006/relationships/slide" Target="slides/slide1070.xml"/><Relationship Id="rId1169" Type="http://schemas.openxmlformats.org/officeDocument/2006/relationships/slide" Target="slides/slide1168.xml"/><Relationship Id="rId1376" Type="http://schemas.openxmlformats.org/officeDocument/2006/relationships/slide" Target="slides/slide1375.xml"/><Relationship Id="rId1583" Type="http://schemas.openxmlformats.org/officeDocument/2006/relationships/slide" Target="slides/slide1582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953" Type="http://schemas.openxmlformats.org/officeDocument/2006/relationships/slide" Target="slides/slide952.xml"/><Relationship Id="rId1029" Type="http://schemas.openxmlformats.org/officeDocument/2006/relationships/slide" Target="slides/slide1028.xml"/><Relationship Id="rId1236" Type="http://schemas.openxmlformats.org/officeDocument/2006/relationships/slide" Target="slides/slide1235.xml"/><Relationship Id="rId82" Type="http://schemas.openxmlformats.org/officeDocument/2006/relationships/slide" Target="slides/slide81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813" Type="http://schemas.openxmlformats.org/officeDocument/2006/relationships/slide" Target="slides/slide812.xml"/><Relationship Id="rId1443" Type="http://schemas.openxmlformats.org/officeDocument/2006/relationships/slide" Target="slides/slide1442.xml"/><Relationship Id="rId1650" Type="http://schemas.openxmlformats.org/officeDocument/2006/relationships/slide" Target="slides/slide1649.xml"/><Relationship Id="rId1748" Type="http://schemas.openxmlformats.org/officeDocument/2006/relationships/slide" Target="slides/slide1747.xml"/><Relationship Id="rId245" Type="http://schemas.openxmlformats.org/officeDocument/2006/relationships/slide" Target="slides/slide244.xml"/><Relationship Id="rId452" Type="http://schemas.openxmlformats.org/officeDocument/2006/relationships/slide" Target="slides/slide451.xml"/><Relationship Id="rId897" Type="http://schemas.openxmlformats.org/officeDocument/2006/relationships/slide" Target="slides/slide896.xml"/><Relationship Id="rId1082" Type="http://schemas.openxmlformats.org/officeDocument/2006/relationships/slide" Target="slides/slide1081.xml"/><Relationship Id="rId1303" Type="http://schemas.openxmlformats.org/officeDocument/2006/relationships/slide" Target="slides/slide1302.xml"/><Relationship Id="rId1510" Type="http://schemas.openxmlformats.org/officeDocument/2006/relationships/slide" Target="slides/slide1509.xml"/><Relationship Id="rId105" Type="http://schemas.openxmlformats.org/officeDocument/2006/relationships/slide" Target="slides/slide104.xml"/><Relationship Id="rId312" Type="http://schemas.openxmlformats.org/officeDocument/2006/relationships/slide" Target="slides/slide311.xml"/><Relationship Id="rId757" Type="http://schemas.openxmlformats.org/officeDocument/2006/relationships/slide" Target="slides/slide756.xml"/><Relationship Id="rId964" Type="http://schemas.openxmlformats.org/officeDocument/2006/relationships/slide" Target="slides/slide963.xml"/><Relationship Id="rId1387" Type="http://schemas.openxmlformats.org/officeDocument/2006/relationships/slide" Target="slides/slide1386.xml"/><Relationship Id="rId1594" Type="http://schemas.openxmlformats.org/officeDocument/2006/relationships/slide" Target="slides/slide1593.xml"/><Relationship Id="rId1608" Type="http://schemas.openxmlformats.org/officeDocument/2006/relationships/slide" Target="slides/slide1607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617" Type="http://schemas.openxmlformats.org/officeDocument/2006/relationships/slide" Target="slides/slide616.xml"/><Relationship Id="rId824" Type="http://schemas.openxmlformats.org/officeDocument/2006/relationships/slide" Target="slides/slide823.xml"/><Relationship Id="rId1247" Type="http://schemas.openxmlformats.org/officeDocument/2006/relationships/slide" Target="slides/slide1246.xml"/><Relationship Id="rId1454" Type="http://schemas.openxmlformats.org/officeDocument/2006/relationships/slide" Target="slides/slide1453.xml"/><Relationship Id="rId1661" Type="http://schemas.openxmlformats.org/officeDocument/2006/relationships/slide" Target="slides/slide1660.xml"/><Relationship Id="rId256" Type="http://schemas.openxmlformats.org/officeDocument/2006/relationships/slide" Target="slides/slide255.xml"/><Relationship Id="rId463" Type="http://schemas.openxmlformats.org/officeDocument/2006/relationships/slide" Target="slides/slide462.xml"/><Relationship Id="rId670" Type="http://schemas.openxmlformats.org/officeDocument/2006/relationships/slide" Target="slides/slide669.xml"/><Relationship Id="rId1093" Type="http://schemas.openxmlformats.org/officeDocument/2006/relationships/slide" Target="slides/slide1092.xml"/><Relationship Id="rId1107" Type="http://schemas.openxmlformats.org/officeDocument/2006/relationships/slide" Target="slides/slide1106.xml"/><Relationship Id="rId1314" Type="http://schemas.openxmlformats.org/officeDocument/2006/relationships/slide" Target="slides/slide1313.xml"/><Relationship Id="rId1521" Type="http://schemas.openxmlformats.org/officeDocument/2006/relationships/slide" Target="slides/slide1520.xml"/><Relationship Id="rId1759" Type="http://schemas.openxmlformats.org/officeDocument/2006/relationships/slide" Target="slides/slide1758.xml"/><Relationship Id="rId116" Type="http://schemas.openxmlformats.org/officeDocument/2006/relationships/slide" Target="slides/slide115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768" Type="http://schemas.openxmlformats.org/officeDocument/2006/relationships/slide" Target="slides/slide767.xml"/><Relationship Id="rId975" Type="http://schemas.openxmlformats.org/officeDocument/2006/relationships/slide" Target="slides/slide974.xml"/><Relationship Id="rId1160" Type="http://schemas.openxmlformats.org/officeDocument/2006/relationships/slide" Target="slides/slide1159.xml"/><Relationship Id="rId1398" Type="http://schemas.openxmlformats.org/officeDocument/2006/relationships/slide" Target="slides/slide1397.xml"/><Relationship Id="rId1619" Type="http://schemas.openxmlformats.org/officeDocument/2006/relationships/slide" Target="slides/slide1618.xml"/><Relationship Id="rId20" Type="http://schemas.openxmlformats.org/officeDocument/2006/relationships/slide" Target="slides/slide19.xml"/><Relationship Id="rId628" Type="http://schemas.openxmlformats.org/officeDocument/2006/relationships/slide" Target="slides/slide627.xml"/><Relationship Id="rId835" Type="http://schemas.openxmlformats.org/officeDocument/2006/relationships/slide" Target="slides/slide834.xml"/><Relationship Id="rId1258" Type="http://schemas.openxmlformats.org/officeDocument/2006/relationships/slide" Target="slides/slide1257.xml"/><Relationship Id="rId1465" Type="http://schemas.openxmlformats.org/officeDocument/2006/relationships/slide" Target="slides/slide1464.xml"/><Relationship Id="rId1672" Type="http://schemas.openxmlformats.org/officeDocument/2006/relationships/slide" Target="slides/slide1671.xml"/><Relationship Id="rId267" Type="http://schemas.openxmlformats.org/officeDocument/2006/relationships/slide" Target="slides/slide266.xml"/><Relationship Id="rId474" Type="http://schemas.openxmlformats.org/officeDocument/2006/relationships/slide" Target="slides/slide473.xml"/><Relationship Id="rId1020" Type="http://schemas.openxmlformats.org/officeDocument/2006/relationships/slide" Target="slides/slide1019.xml"/><Relationship Id="rId1118" Type="http://schemas.openxmlformats.org/officeDocument/2006/relationships/slide" Target="slides/slide1117.xml"/><Relationship Id="rId1325" Type="http://schemas.openxmlformats.org/officeDocument/2006/relationships/slide" Target="slides/slide1324.xml"/><Relationship Id="rId1532" Type="http://schemas.openxmlformats.org/officeDocument/2006/relationships/slide" Target="slides/slide1531.xml"/><Relationship Id="rId127" Type="http://schemas.openxmlformats.org/officeDocument/2006/relationships/slide" Target="slides/slide126.xml"/><Relationship Id="rId681" Type="http://schemas.openxmlformats.org/officeDocument/2006/relationships/slide" Target="slides/slide680.xml"/><Relationship Id="rId779" Type="http://schemas.openxmlformats.org/officeDocument/2006/relationships/slide" Target="slides/slide778.xml"/><Relationship Id="rId902" Type="http://schemas.openxmlformats.org/officeDocument/2006/relationships/slide" Target="slides/slide901.xml"/><Relationship Id="rId986" Type="http://schemas.openxmlformats.org/officeDocument/2006/relationships/slide" Target="slides/slide985.xml"/><Relationship Id="rId31" Type="http://schemas.openxmlformats.org/officeDocument/2006/relationships/slide" Target="slides/slide30.xml"/><Relationship Id="rId334" Type="http://schemas.openxmlformats.org/officeDocument/2006/relationships/slide" Target="slides/slide333.xml"/><Relationship Id="rId541" Type="http://schemas.openxmlformats.org/officeDocument/2006/relationships/slide" Target="slides/slide540.xml"/><Relationship Id="rId639" Type="http://schemas.openxmlformats.org/officeDocument/2006/relationships/slide" Target="slides/slide638.xml"/><Relationship Id="rId1171" Type="http://schemas.openxmlformats.org/officeDocument/2006/relationships/slide" Target="slides/slide1170.xml"/><Relationship Id="rId1269" Type="http://schemas.openxmlformats.org/officeDocument/2006/relationships/slide" Target="slides/slide1268.xml"/><Relationship Id="rId1476" Type="http://schemas.openxmlformats.org/officeDocument/2006/relationships/slide" Target="slides/slide1475.xml"/><Relationship Id="rId180" Type="http://schemas.openxmlformats.org/officeDocument/2006/relationships/slide" Target="slides/slide179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846" Type="http://schemas.openxmlformats.org/officeDocument/2006/relationships/slide" Target="slides/slide845.xml"/><Relationship Id="rId1031" Type="http://schemas.openxmlformats.org/officeDocument/2006/relationships/slide" Target="slides/slide1030.xml"/><Relationship Id="rId1129" Type="http://schemas.openxmlformats.org/officeDocument/2006/relationships/slide" Target="slides/slide1128.xml"/><Relationship Id="rId1683" Type="http://schemas.openxmlformats.org/officeDocument/2006/relationships/slide" Target="slides/slide1682.xml"/><Relationship Id="rId485" Type="http://schemas.openxmlformats.org/officeDocument/2006/relationships/slide" Target="slides/slide484.xml"/><Relationship Id="rId692" Type="http://schemas.openxmlformats.org/officeDocument/2006/relationships/slide" Target="slides/slide691.xml"/><Relationship Id="rId706" Type="http://schemas.openxmlformats.org/officeDocument/2006/relationships/slide" Target="slides/slide705.xml"/><Relationship Id="rId913" Type="http://schemas.openxmlformats.org/officeDocument/2006/relationships/slide" Target="slides/slide912.xml"/><Relationship Id="rId1336" Type="http://schemas.openxmlformats.org/officeDocument/2006/relationships/slide" Target="slides/slide1335.xml"/><Relationship Id="rId1543" Type="http://schemas.openxmlformats.org/officeDocument/2006/relationships/slide" Target="slides/slide1542.xml"/><Relationship Id="rId1750" Type="http://schemas.openxmlformats.org/officeDocument/2006/relationships/slide" Target="slides/slide1749.xml"/><Relationship Id="rId42" Type="http://schemas.openxmlformats.org/officeDocument/2006/relationships/slide" Target="slides/slide41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552" Type="http://schemas.openxmlformats.org/officeDocument/2006/relationships/slide" Target="slides/slide551.xml"/><Relationship Id="rId997" Type="http://schemas.openxmlformats.org/officeDocument/2006/relationships/slide" Target="slides/slide996.xml"/><Relationship Id="rId1182" Type="http://schemas.openxmlformats.org/officeDocument/2006/relationships/slide" Target="slides/slide1181.xml"/><Relationship Id="rId1403" Type="http://schemas.openxmlformats.org/officeDocument/2006/relationships/slide" Target="slides/slide1402.xml"/><Relationship Id="rId1610" Type="http://schemas.openxmlformats.org/officeDocument/2006/relationships/slide" Target="slides/slide160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412" Type="http://schemas.openxmlformats.org/officeDocument/2006/relationships/slide" Target="slides/slide411.xml"/><Relationship Id="rId857" Type="http://schemas.openxmlformats.org/officeDocument/2006/relationships/slide" Target="slides/slide856.xml"/><Relationship Id="rId1042" Type="http://schemas.openxmlformats.org/officeDocument/2006/relationships/slide" Target="slides/slide1041.xml"/><Relationship Id="rId1487" Type="http://schemas.openxmlformats.org/officeDocument/2006/relationships/slide" Target="slides/slide1486.xml"/><Relationship Id="rId1694" Type="http://schemas.openxmlformats.org/officeDocument/2006/relationships/slide" Target="slides/slide1693.xml"/><Relationship Id="rId1708" Type="http://schemas.openxmlformats.org/officeDocument/2006/relationships/slide" Target="slides/slide1707.xml"/><Relationship Id="rId289" Type="http://schemas.openxmlformats.org/officeDocument/2006/relationships/slide" Target="slides/slide288.xml"/><Relationship Id="rId496" Type="http://schemas.openxmlformats.org/officeDocument/2006/relationships/slide" Target="slides/slide495.xml"/><Relationship Id="rId717" Type="http://schemas.openxmlformats.org/officeDocument/2006/relationships/slide" Target="slides/slide716.xml"/><Relationship Id="rId924" Type="http://schemas.openxmlformats.org/officeDocument/2006/relationships/slide" Target="slides/slide923.xml"/><Relationship Id="rId1347" Type="http://schemas.openxmlformats.org/officeDocument/2006/relationships/slide" Target="slides/slide1346.xml"/><Relationship Id="rId1554" Type="http://schemas.openxmlformats.org/officeDocument/2006/relationships/slide" Target="slides/slide1553.xml"/><Relationship Id="rId1761" Type="http://schemas.openxmlformats.org/officeDocument/2006/relationships/slide" Target="slides/slide176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56" Type="http://schemas.openxmlformats.org/officeDocument/2006/relationships/slide" Target="slides/slide355.xml"/><Relationship Id="rId563" Type="http://schemas.openxmlformats.org/officeDocument/2006/relationships/slide" Target="slides/slide562.xml"/><Relationship Id="rId770" Type="http://schemas.openxmlformats.org/officeDocument/2006/relationships/slide" Target="slides/slide769.xml"/><Relationship Id="rId1193" Type="http://schemas.openxmlformats.org/officeDocument/2006/relationships/slide" Target="slides/slide1192.xml"/><Relationship Id="rId1207" Type="http://schemas.openxmlformats.org/officeDocument/2006/relationships/slide" Target="slides/slide1206.xml"/><Relationship Id="rId1414" Type="http://schemas.openxmlformats.org/officeDocument/2006/relationships/slide" Target="slides/slide1413.xml"/><Relationship Id="rId1621" Type="http://schemas.openxmlformats.org/officeDocument/2006/relationships/slide" Target="slides/slide1620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868" Type="http://schemas.openxmlformats.org/officeDocument/2006/relationships/slide" Target="slides/slide867.xml"/><Relationship Id="rId1053" Type="http://schemas.openxmlformats.org/officeDocument/2006/relationships/slide" Target="slides/slide1052.xml"/><Relationship Id="rId1260" Type="http://schemas.openxmlformats.org/officeDocument/2006/relationships/slide" Target="slides/slide1259.xml"/><Relationship Id="rId1498" Type="http://schemas.openxmlformats.org/officeDocument/2006/relationships/slide" Target="slides/slide1497.xml"/><Relationship Id="rId1719" Type="http://schemas.openxmlformats.org/officeDocument/2006/relationships/slide" Target="slides/slide1718.xml"/><Relationship Id="rId630" Type="http://schemas.openxmlformats.org/officeDocument/2006/relationships/slide" Target="slides/slide629.xml"/><Relationship Id="rId728" Type="http://schemas.openxmlformats.org/officeDocument/2006/relationships/slide" Target="slides/slide727.xml"/><Relationship Id="rId935" Type="http://schemas.openxmlformats.org/officeDocument/2006/relationships/slide" Target="slides/slide934.xml"/><Relationship Id="rId1358" Type="http://schemas.openxmlformats.org/officeDocument/2006/relationships/slide" Target="slides/slide1357.xml"/><Relationship Id="rId1565" Type="http://schemas.openxmlformats.org/officeDocument/2006/relationships/slide" Target="slides/slide1564.xml"/><Relationship Id="rId1772" Type="http://schemas.openxmlformats.org/officeDocument/2006/relationships/slide" Target="slides/slide1771.xml"/><Relationship Id="rId64" Type="http://schemas.openxmlformats.org/officeDocument/2006/relationships/slide" Target="slides/slide63.xml"/><Relationship Id="rId367" Type="http://schemas.openxmlformats.org/officeDocument/2006/relationships/slide" Target="slides/slide366.xml"/><Relationship Id="rId574" Type="http://schemas.openxmlformats.org/officeDocument/2006/relationships/slide" Target="slides/slide573.xml"/><Relationship Id="rId1120" Type="http://schemas.openxmlformats.org/officeDocument/2006/relationships/slide" Target="slides/slide1119.xml"/><Relationship Id="rId1218" Type="http://schemas.openxmlformats.org/officeDocument/2006/relationships/slide" Target="slides/slide1217.xml"/><Relationship Id="rId1425" Type="http://schemas.openxmlformats.org/officeDocument/2006/relationships/slide" Target="slides/slide1424.xml"/><Relationship Id="rId227" Type="http://schemas.openxmlformats.org/officeDocument/2006/relationships/slide" Target="slides/slide226.xml"/><Relationship Id="rId781" Type="http://schemas.openxmlformats.org/officeDocument/2006/relationships/slide" Target="slides/slide780.xml"/><Relationship Id="rId879" Type="http://schemas.openxmlformats.org/officeDocument/2006/relationships/slide" Target="slides/slide878.xml"/><Relationship Id="rId1632" Type="http://schemas.openxmlformats.org/officeDocument/2006/relationships/slide" Target="slides/slide1631.xml"/><Relationship Id="rId434" Type="http://schemas.openxmlformats.org/officeDocument/2006/relationships/slide" Target="slides/slide433.xml"/><Relationship Id="rId641" Type="http://schemas.openxmlformats.org/officeDocument/2006/relationships/slide" Target="slides/slide640.xml"/><Relationship Id="rId739" Type="http://schemas.openxmlformats.org/officeDocument/2006/relationships/slide" Target="slides/slide738.xml"/><Relationship Id="rId1064" Type="http://schemas.openxmlformats.org/officeDocument/2006/relationships/slide" Target="slides/slide1063.xml"/><Relationship Id="rId1271" Type="http://schemas.openxmlformats.org/officeDocument/2006/relationships/slide" Target="slides/slide1270.xml"/><Relationship Id="rId1369" Type="http://schemas.openxmlformats.org/officeDocument/2006/relationships/slide" Target="slides/slide1368.xml"/><Relationship Id="rId1576" Type="http://schemas.openxmlformats.org/officeDocument/2006/relationships/slide" Target="slides/slide1575.xml"/><Relationship Id="rId280" Type="http://schemas.openxmlformats.org/officeDocument/2006/relationships/slide" Target="slides/slide279.xml"/><Relationship Id="rId501" Type="http://schemas.openxmlformats.org/officeDocument/2006/relationships/slide" Target="slides/slide500.xml"/><Relationship Id="rId946" Type="http://schemas.openxmlformats.org/officeDocument/2006/relationships/slide" Target="slides/slide945.xml"/><Relationship Id="rId1131" Type="http://schemas.openxmlformats.org/officeDocument/2006/relationships/slide" Target="slides/slide1130.xml"/><Relationship Id="rId1229" Type="http://schemas.openxmlformats.org/officeDocument/2006/relationships/slide" Target="slides/slide1228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378" Type="http://schemas.openxmlformats.org/officeDocument/2006/relationships/slide" Target="slides/slide377.xml"/><Relationship Id="rId585" Type="http://schemas.openxmlformats.org/officeDocument/2006/relationships/slide" Target="slides/slide584.xml"/><Relationship Id="rId792" Type="http://schemas.openxmlformats.org/officeDocument/2006/relationships/slide" Target="slides/slide791.xml"/><Relationship Id="rId806" Type="http://schemas.openxmlformats.org/officeDocument/2006/relationships/slide" Target="slides/slide805.xml"/><Relationship Id="rId1436" Type="http://schemas.openxmlformats.org/officeDocument/2006/relationships/slide" Target="slides/slide1435.xml"/><Relationship Id="rId1643" Type="http://schemas.openxmlformats.org/officeDocument/2006/relationships/slide" Target="slides/slide164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652" Type="http://schemas.openxmlformats.org/officeDocument/2006/relationships/slide" Target="slides/slide651.xml"/><Relationship Id="rId1075" Type="http://schemas.openxmlformats.org/officeDocument/2006/relationships/slide" Target="slides/slide1074.xml"/><Relationship Id="rId1282" Type="http://schemas.openxmlformats.org/officeDocument/2006/relationships/slide" Target="slides/slide1281.xml"/><Relationship Id="rId1503" Type="http://schemas.openxmlformats.org/officeDocument/2006/relationships/slide" Target="slides/slide1502.xml"/><Relationship Id="rId1710" Type="http://schemas.openxmlformats.org/officeDocument/2006/relationships/slide" Target="slides/slide170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512" Type="http://schemas.openxmlformats.org/officeDocument/2006/relationships/slide" Target="slides/slide511.xml"/><Relationship Id="rId957" Type="http://schemas.openxmlformats.org/officeDocument/2006/relationships/slide" Target="slides/slide956.xml"/><Relationship Id="rId1142" Type="http://schemas.openxmlformats.org/officeDocument/2006/relationships/slide" Target="slides/slide1141.xml"/><Relationship Id="rId1587" Type="http://schemas.openxmlformats.org/officeDocument/2006/relationships/slide" Target="slides/slide1586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96" Type="http://schemas.openxmlformats.org/officeDocument/2006/relationships/slide" Target="slides/slide595.xml"/><Relationship Id="rId817" Type="http://schemas.openxmlformats.org/officeDocument/2006/relationships/slide" Target="slides/slide816.xml"/><Relationship Id="rId1002" Type="http://schemas.openxmlformats.org/officeDocument/2006/relationships/slide" Target="slides/slide1001.xml"/><Relationship Id="rId1447" Type="http://schemas.openxmlformats.org/officeDocument/2006/relationships/slide" Target="slides/slide1446.xml"/><Relationship Id="rId1654" Type="http://schemas.openxmlformats.org/officeDocument/2006/relationships/slide" Target="slides/slide1653.xml"/><Relationship Id="rId249" Type="http://schemas.openxmlformats.org/officeDocument/2006/relationships/slide" Target="slides/slide248.xml"/><Relationship Id="rId456" Type="http://schemas.openxmlformats.org/officeDocument/2006/relationships/slide" Target="slides/slide455.xml"/><Relationship Id="rId663" Type="http://schemas.openxmlformats.org/officeDocument/2006/relationships/slide" Target="slides/slide662.xml"/><Relationship Id="rId870" Type="http://schemas.openxmlformats.org/officeDocument/2006/relationships/slide" Target="slides/slide869.xml"/><Relationship Id="rId1086" Type="http://schemas.openxmlformats.org/officeDocument/2006/relationships/slide" Target="slides/slide1085.xml"/><Relationship Id="rId1293" Type="http://schemas.openxmlformats.org/officeDocument/2006/relationships/slide" Target="slides/slide1292.xml"/><Relationship Id="rId1307" Type="http://schemas.openxmlformats.org/officeDocument/2006/relationships/slide" Target="slides/slide1306.xml"/><Relationship Id="rId1514" Type="http://schemas.openxmlformats.org/officeDocument/2006/relationships/slide" Target="slides/slide1513.xml"/><Relationship Id="rId1721" Type="http://schemas.openxmlformats.org/officeDocument/2006/relationships/slide" Target="slides/slide1720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968" Type="http://schemas.openxmlformats.org/officeDocument/2006/relationships/slide" Target="slides/slide967.xml"/><Relationship Id="rId1153" Type="http://schemas.openxmlformats.org/officeDocument/2006/relationships/slide" Target="slides/slide1152.xml"/><Relationship Id="rId1598" Type="http://schemas.openxmlformats.org/officeDocument/2006/relationships/slide" Target="slides/slide1597.xml"/><Relationship Id="rId97" Type="http://schemas.openxmlformats.org/officeDocument/2006/relationships/slide" Target="slides/slide96.xml"/><Relationship Id="rId730" Type="http://schemas.openxmlformats.org/officeDocument/2006/relationships/slide" Target="slides/slide729.xml"/><Relationship Id="rId828" Type="http://schemas.openxmlformats.org/officeDocument/2006/relationships/slide" Target="slides/slide827.xml"/><Relationship Id="rId1013" Type="http://schemas.openxmlformats.org/officeDocument/2006/relationships/slide" Target="slides/slide1012.xml"/><Relationship Id="rId1360" Type="http://schemas.openxmlformats.org/officeDocument/2006/relationships/slide" Target="slides/slide1359.xml"/><Relationship Id="rId1458" Type="http://schemas.openxmlformats.org/officeDocument/2006/relationships/slide" Target="slides/slide1457.xml"/><Relationship Id="rId1665" Type="http://schemas.openxmlformats.org/officeDocument/2006/relationships/slide" Target="slides/slide1664.xml"/><Relationship Id="rId162" Type="http://schemas.openxmlformats.org/officeDocument/2006/relationships/slide" Target="slides/slide161.xml"/><Relationship Id="rId467" Type="http://schemas.openxmlformats.org/officeDocument/2006/relationships/slide" Target="slides/slide466.xml"/><Relationship Id="rId1097" Type="http://schemas.openxmlformats.org/officeDocument/2006/relationships/slide" Target="slides/slide1096.xml"/><Relationship Id="rId1220" Type="http://schemas.openxmlformats.org/officeDocument/2006/relationships/slide" Target="slides/slide1219.xml"/><Relationship Id="rId1318" Type="http://schemas.openxmlformats.org/officeDocument/2006/relationships/slide" Target="slides/slide1317.xml"/><Relationship Id="rId1525" Type="http://schemas.openxmlformats.org/officeDocument/2006/relationships/slide" Target="slides/slide1524.xml"/><Relationship Id="rId674" Type="http://schemas.openxmlformats.org/officeDocument/2006/relationships/slide" Target="slides/slide673.xml"/><Relationship Id="rId881" Type="http://schemas.openxmlformats.org/officeDocument/2006/relationships/slide" Target="slides/slide880.xml"/><Relationship Id="rId979" Type="http://schemas.openxmlformats.org/officeDocument/2006/relationships/slide" Target="slides/slide978.xml"/><Relationship Id="rId1732" Type="http://schemas.openxmlformats.org/officeDocument/2006/relationships/slide" Target="slides/slide1731.xml"/><Relationship Id="rId24" Type="http://schemas.openxmlformats.org/officeDocument/2006/relationships/slide" Target="slides/slide23.xml"/><Relationship Id="rId327" Type="http://schemas.openxmlformats.org/officeDocument/2006/relationships/slide" Target="slides/slide326.xml"/><Relationship Id="rId534" Type="http://schemas.openxmlformats.org/officeDocument/2006/relationships/slide" Target="slides/slide533.xml"/><Relationship Id="rId741" Type="http://schemas.openxmlformats.org/officeDocument/2006/relationships/slide" Target="slides/slide740.xml"/><Relationship Id="rId839" Type="http://schemas.openxmlformats.org/officeDocument/2006/relationships/slide" Target="slides/slide838.xml"/><Relationship Id="rId1164" Type="http://schemas.openxmlformats.org/officeDocument/2006/relationships/slide" Target="slides/slide1163.xml"/><Relationship Id="rId1371" Type="http://schemas.openxmlformats.org/officeDocument/2006/relationships/slide" Target="slides/slide1370.xml"/><Relationship Id="rId1469" Type="http://schemas.openxmlformats.org/officeDocument/2006/relationships/slide" Target="slides/slide1468.xml"/><Relationship Id="rId173" Type="http://schemas.openxmlformats.org/officeDocument/2006/relationships/slide" Target="slides/slide172.xml"/><Relationship Id="rId380" Type="http://schemas.openxmlformats.org/officeDocument/2006/relationships/slide" Target="slides/slide379.xml"/><Relationship Id="rId601" Type="http://schemas.openxmlformats.org/officeDocument/2006/relationships/slide" Target="slides/slide600.xml"/><Relationship Id="rId1024" Type="http://schemas.openxmlformats.org/officeDocument/2006/relationships/slide" Target="slides/slide1023.xml"/><Relationship Id="rId1231" Type="http://schemas.openxmlformats.org/officeDocument/2006/relationships/slide" Target="slides/slide1230.xml"/><Relationship Id="rId1676" Type="http://schemas.openxmlformats.org/officeDocument/2006/relationships/slide" Target="slides/slide1675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685" Type="http://schemas.openxmlformats.org/officeDocument/2006/relationships/slide" Target="slides/slide684.xml"/><Relationship Id="rId892" Type="http://schemas.openxmlformats.org/officeDocument/2006/relationships/slide" Target="slides/slide891.xml"/><Relationship Id="rId906" Type="http://schemas.openxmlformats.org/officeDocument/2006/relationships/slide" Target="slides/slide905.xml"/><Relationship Id="rId1329" Type="http://schemas.openxmlformats.org/officeDocument/2006/relationships/slide" Target="slides/slide1328.xml"/><Relationship Id="rId1536" Type="http://schemas.openxmlformats.org/officeDocument/2006/relationships/slide" Target="slides/slide1535.xml"/><Relationship Id="rId1743" Type="http://schemas.openxmlformats.org/officeDocument/2006/relationships/slide" Target="slides/slide1742.xml"/><Relationship Id="rId35" Type="http://schemas.openxmlformats.org/officeDocument/2006/relationships/slide" Target="slides/slide34.xml"/><Relationship Id="rId100" Type="http://schemas.openxmlformats.org/officeDocument/2006/relationships/slide" Target="slides/slide99.xml"/><Relationship Id="rId338" Type="http://schemas.openxmlformats.org/officeDocument/2006/relationships/slide" Target="slides/slide337.xml"/><Relationship Id="rId545" Type="http://schemas.openxmlformats.org/officeDocument/2006/relationships/slide" Target="slides/slide544.xml"/><Relationship Id="rId752" Type="http://schemas.openxmlformats.org/officeDocument/2006/relationships/slide" Target="slides/slide751.xml"/><Relationship Id="rId1175" Type="http://schemas.openxmlformats.org/officeDocument/2006/relationships/slide" Target="slides/slide1174.xml"/><Relationship Id="rId1382" Type="http://schemas.openxmlformats.org/officeDocument/2006/relationships/slide" Target="slides/slide1381.xml"/><Relationship Id="rId1603" Type="http://schemas.openxmlformats.org/officeDocument/2006/relationships/slide" Target="slides/slide1602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612" Type="http://schemas.openxmlformats.org/officeDocument/2006/relationships/slide" Target="slides/slide611.xml"/><Relationship Id="rId1035" Type="http://schemas.openxmlformats.org/officeDocument/2006/relationships/slide" Target="slides/slide1034.xml"/><Relationship Id="rId1242" Type="http://schemas.openxmlformats.org/officeDocument/2006/relationships/slide" Target="slides/slide1241.xml"/><Relationship Id="rId1687" Type="http://schemas.openxmlformats.org/officeDocument/2006/relationships/slide" Target="slides/slide1686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696" Type="http://schemas.openxmlformats.org/officeDocument/2006/relationships/slide" Target="slides/slide695.xml"/><Relationship Id="rId917" Type="http://schemas.openxmlformats.org/officeDocument/2006/relationships/slide" Target="slides/slide916.xml"/><Relationship Id="rId1102" Type="http://schemas.openxmlformats.org/officeDocument/2006/relationships/slide" Target="slides/slide1101.xml"/><Relationship Id="rId1547" Type="http://schemas.openxmlformats.org/officeDocument/2006/relationships/slide" Target="slides/slide1546.xml"/><Relationship Id="rId1754" Type="http://schemas.openxmlformats.org/officeDocument/2006/relationships/slide" Target="slides/slide1753.xml"/><Relationship Id="rId46" Type="http://schemas.openxmlformats.org/officeDocument/2006/relationships/slide" Target="slides/slide45.xml"/><Relationship Id="rId349" Type="http://schemas.openxmlformats.org/officeDocument/2006/relationships/slide" Target="slides/slide348.xml"/><Relationship Id="rId556" Type="http://schemas.openxmlformats.org/officeDocument/2006/relationships/slide" Target="slides/slide555.xml"/><Relationship Id="rId763" Type="http://schemas.openxmlformats.org/officeDocument/2006/relationships/slide" Target="slides/slide762.xml"/><Relationship Id="rId1186" Type="http://schemas.openxmlformats.org/officeDocument/2006/relationships/slide" Target="slides/slide1185.xml"/><Relationship Id="rId1393" Type="http://schemas.openxmlformats.org/officeDocument/2006/relationships/slide" Target="slides/slide1392.xml"/><Relationship Id="rId1407" Type="http://schemas.openxmlformats.org/officeDocument/2006/relationships/slide" Target="slides/slide1406.xml"/><Relationship Id="rId1614" Type="http://schemas.openxmlformats.org/officeDocument/2006/relationships/slide" Target="slides/slide1613.xml"/><Relationship Id="rId111" Type="http://schemas.openxmlformats.org/officeDocument/2006/relationships/slide" Target="slides/slide110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416" Type="http://schemas.openxmlformats.org/officeDocument/2006/relationships/slide" Target="slides/slide415.xml"/><Relationship Id="rId970" Type="http://schemas.openxmlformats.org/officeDocument/2006/relationships/slide" Target="slides/slide969.xml"/><Relationship Id="rId1046" Type="http://schemas.openxmlformats.org/officeDocument/2006/relationships/slide" Target="slides/slide1045.xml"/><Relationship Id="rId1253" Type="http://schemas.openxmlformats.org/officeDocument/2006/relationships/slide" Target="slides/slide1252.xml"/><Relationship Id="rId1698" Type="http://schemas.openxmlformats.org/officeDocument/2006/relationships/slide" Target="slides/slide1697.xml"/><Relationship Id="rId623" Type="http://schemas.openxmlformats.org/officeDocument/2006/relationships/slide" Target="slides/slide622.xml"/><Relationship Id="rId830" Type="http://schemas.openxmlformats.org/officeDocument/2006/relationships/slide" Target="slides/slide829.xml"/><Relationship Id="rId928" Type="http://schemas.openxmlformats.org/officeDocument/2006/relationships/slide" Target="slides/slide927.xml"/><Relationship Id="rId1460" Type="http://schemas.openxmlformats.org/officeDocument/2006/relationships/slide" Target="slides/slide1459.xml"/><Relationship Id="rId1558" Type="http://schemas.openxmlformats.org/officeDocument/2006/relationships/slide" Target="slides/slide1557.xml"/><Relationship Id="rId1765" Type="http://schemas.openxmlformats.org/officeDocument/2006/relationships/slide" Target="slides/slide176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567" Type="http://schemas.openxmlformats.org/officeDocument/2006/relationships/slide" Target="slides/slide566.xml"/><Relationship Id="rId1113" Type="http://schemas.openxmlformats.org/officeDocument/2006/relationships/slide" Target="slides/slide1112.xml"/><Relationship Id="rId1197" Type="http://schemas.openxmlformats.org/officeDocument/2006/relationships/slide" Target="slides/slide1196.xml"/><Relationship Id="rId1320" Type="http://schemas.openxmlformats.org/officeDocument/2006/relationships/slide" Target="slides/slide1319.xml"/><Relationship Id="rId1418" Type="http://schemas.openxmlformats.org/officeDocument/2006/relationships/slide" Target="slides/slide1417.xml"/><Relationship Id="rId122" Type="http://schemas.openxmlformats.org/officeDocument/2006/relationships/slide" Target="slides/slide121.xml"/><Relationship Id="rId774" Type="http://schemas.openxmlformats.org/officeDocument/2006/relationships/slide" Target="slides/slide773.xml"/><Relationship Id="rId981" Type="http://schemas.openxmlformats.org/officeDocument/2006/relationships/slide" Target="slides/slide980.xml"/><Relationship Id="rId1057" Type="http://schemas.openxmlformats.org/officeDocument/2006/relationships/slide" Target="slides/slide1056.xml"/><Relationship Id="rId1625" Type="http://schemas.openxmlformats.org/officeDocument/2006/relationships/slide" Target="slides/slide1624.xml"/><Relationship Id="rId427" Type="http://schemas.openxmlformats.org/officeDocument/2006/relationships/slide" Target="slides/slide426.xml"/><Relationship Id="rId634" Type="http://schemas.openxmlformats.org/officeDocument/2006/relationships/slide" Target="slides/slide633.xml"/><Relationship Id="rId841" Type="http://schemas.openxmlformats.org/officeDocument/2006/relationships/slide" Target="slides/slide840.xml"/><Relationship Id="rId1264" Type="http://schemas.openxmlformats.org/officeDocument/2006/relationships/slide" Target="slides/slide1263.xml"/><Relationship Id="rId1471" Type="http://schemas.openxmlformats.org/officeDocument/2006/relationships/slide" Target="slides/slide1470.xml"/><Relationship Id="rId1569" Type="http://schemas.openxmlformats.org/officeDocument/2006/relationships/slide" Target="slides/slide1568.xml"/><Relationship Id="rId273" Type="http://schemas.openxmlformats.org/officeDocument/2006/relationships/slide" Target="slides/slide272.xml"/><Relationship Id="rId480" Type="http://schemas.openxmlformats.org/officeDocument/2006/relationships/slide" Target="slides/slide479.xml"/><Relationship Id="rId701" Type="http://schemas.openxmlformats.org/officeDocument/2006/relationships/slide" Target="slides/slide700.xml"/><Relationship Id="rId939" Type="http://schemas.openxmlformats.org/officeDocument/2006/relationships/slide" Target="slides/slide938.xml"/><Relationship Id="rId1124" Type="http://schemas.openxmlformats.org/officeDocument/2006/relationships/slide" Target="slides/slide1123.xml"/><Relationship Id="rId1331" Type="http://schemas.openxmlformats.org/officeDocument/2006/relationships/slide" Target="slides/slide1330.xml"/><Relationship Id="rId1776" Type="http://schemas.openxmlformats.org/officeDocument/2006/relationships/theme" Target="theme/theme1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785" Type="http://schemas.openxmlformats.org/officeDocument/2006/relationships/slide" Target="slides/slide784.xml"/><Relationship Id="rId992" Type="http://schemas.openxmlformats.org/officeDocument/2006/relationships/slide" Target="slides/slide991.xml"/><Relationship Id="rId1429" Type="http://schemas.openxmlformats.org/officeDocument/2006/relationships/slide" Target="slides/slide1428.xml"/><Relationship Id="rId1636" Type="http://schemas.openxmlformats.org/officeDocument/2006/relationships/slide" Target="slides/slide1635.xml"/><Relationship Id="rId200" Type="http://schemas.openxmlformats.org/officeDocument/2006/relationships/slide" Target="slides/slide199.xml"/><Relationship Id="rId438" Type="http://schemas.openxmlformats.org/officeDocument/2006/relationships/slide" Target="slides/slide437.xml"/><Relationship Id="rId645" Type="http://schemas.openxmlformats.org/officeDocument/2006/relationships/slide" Target="slides/slide644.xml"/><Relationship Id="rId852" Type="http://schemas.openxmlformats.org/officeDocument/2006/relationships/slide" Target="slides/slide851.xml"/><Relationship Id="rId1068" Type="http://schemas.openxmlformats.org/officeDocument/2006/relationships/slide" Target="slides/slide1067.xml"/><Relationship Id="rId1275" Type="http://schemas.openxmlformats.org/officeDocument/2006/relationships/slide" Target="slides/slide1274.xml"/><Relationship Id="rId1482" Type="http://schemas.openxmlformats.org/officeDocument/2006/relationships/slide" Target="slides/slide1481.xml"/><Relationship Id="rId1703" Type="http://schemas.openxmlformats.org/officeDocument/2006/relationships/slide" Target="slides/slide1702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712" Type="http://schemas.openxmlformats.org/officeDocument/2006/relationships/slide" Target="slides/slide711.xml"/><Relationship Id="rId1135" Type="http://schemas.openxmlformats.org/officeDocument/2006/relationships/slide" Target="slides/slide1134.xml"/><Relationship Id="rId1342" Type="http://schemas.openxmlformats.org/officeDocument/2006/relationships/slide" Target="slides/slide1341.xml"/><Relationship Id="rId79" Type="http://schemas.openxmlformats.org/officeDocument/2006/relationships/slide" Target="slides/slide78.xml"/><Relationship Id="rId144" Type="http://schemas.openxmlformats.org/officeDocument/2006/relationships/slide" Target="slides/slide143.xml"/><Relationship Id="rId589" Type="http://schemas.openxmlformats.org/officeDocument/2006/relationships/slide" Target="slides/slide588.xml"/><Relationship Id="rId796" Type="http://schemas.openxmlformats.org/officeDocument/2006/relationships/slide" Target="slides/slide795.xml"/><Relationship Id="rId1202" Type="http://schemas.openxmlformats.org/officeDocument/2006/relationships/slide" Target="slides/slide1201.xml"/><Relationship Id="rId1647" Type="http://schemas.openxmlformats.org/officeDocument/2006/relationships/slide" Target="slides/slide1646.xml"/><Relationship Id="rId351" Type="http://schemas.openxmlformats.org/officeDocument/2006/relationships/slide" Target="slides/slide350.xml"/><Relationship Id="rId449" Type="http://schemas.openxmlformats.org/officeDocument/2006/relationships/slide" Target="slides/slide448.xml"/><Relationship Id="rId656" Type="http://schemas.openxmlformats.org/officeDocument/2006/relationships/slide" Target="slides/slide655.xml"/><Relationship Id="rId863" Type="http://schemas.openxmlformats.org/officeDocument/2006/relationships/slide" Target="slides/slide862.xml"/><Relationship Id="rId1079" Type="http://schemas.openxmlformats.org/officeDocument/2006/relationships/slide" Target="slides/slide1078.xml"/><Relationship Id="rId1286" Type="http://schemas.openxmlformats.org/officeDocument/2006/relationships/slide" Target="slides/slide1285.xml"/><Relationship Id="rId1493" Type="http://schemas.openxmlformats.org/officeDocument/2006/relationships/slide" Target="slides/slide1492.xml"/><Relationship Id="rId1507" Type="http://schemas.openxmlformats.org/officeDocument/2006/relationships/slide" Target="slides/slide1506.xml"/><Relationship Id="rId1714" Type="http://schemas.openxmlformats.org/officeDocument/2006/relationships/slide" Target="slides/slide1713.xml"/><Relationship Id="rId211" Type="http://schemas.openxmlformats.org/officeDocument/2006/relationships/slide" Target="slides/slide210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516" Type="http://schemas.openxmlformats.org/officeDocument/2006/relationships/slide" Target="slides/slide515.xml"/><Relationship Id="rId1146" Type="http://schemas.openxmlformats.org/officeDocument/2006/relationships/slide" Target="slides/slide1145.xml"/><Relationship Id="rId723" Type="http://schemas.openxmlformats.org/officeDocument/2006/relationships/slide" Target="slides/slide722.xml"/><Relationship Id="rId930" Type="http://schemas.openxmlformats.org/officeDocument/2006/relationships/slide" Target="slides/slide929.xml"/><Relationship Id="rId1006" Type="http://schemas.openxmlformats.org/officeDocument/2006/relationships/slide" Target="slides/slide1005.xml"/><Relationship Id="rId1353" Type="http://schemas.openxmlformats.org/officeDocument/2006/relationships/slide" Target="slides/slide1352.xml"/><Relationship Id="rId1560" Type="http://schemas.openxmlformats.org/officeDocument/2006/relationships/slide" Target="slides/slide1559.xml"/><Relationship Id="rId1658" Type="http://schemas.openxmlformats.org/officeDocument/2006/relationships/slide" Target="slides/slide1657.xml"/><Relationship Id="rId155" Type="http://schemas.openxmlformats.org/officeDocument/2006/relationships/slide" Target="slides/slide154.xml"/><Relationship Id="rId362" Type="http://schemas.openxmlformats.org/officeDocument/2006/relationships/slide" Target="slides/slide361.xml"/><Relationship Id="rId1213" Type="http://schemas.openxmlformats.org/officeDocument/2006/relationships/slide" Target="slides/slide1212.xml"/><Relationship Id="rId1297" Type="http://schemas.openxmlformats.org/officeDocument/2006/relationships/slide" Target="slides/slide1296.xml"/><Relationship Id="rId1420" Type="http://schemas.openxmlformats.org/officeDocument/2006/relationships/slide" Target="slides/slide1419.xml"/><Relationship Id="rId1518" Type="http://schemas.openxmlformats.org/officeDocument/2006/relationships/slide" Target="slides/slide1517.xml"/><Relationship Id="rId222" Type="http://schemas.openxmlformats.org/officeDocument/2006/relationships/slide" Target="slides/slide221.xml"/><Relationship Id="rId667" Type="http://schemas.openxmlformats.org/officeDocument/2006/relationships/slide" Target="slides/slide666.xml"/><Relationship Id="rId874" Type="http://schemas.openxmlformats.org/officeDocument/2006/relationships/slide" Target="slides/slide873.xml"/><Relationship Id="rId1725" Type="http://schemas.openxmlformats.org/officeDocument/2006/relationships/slide" Target="slides/slide1724.xml"/><Relationship Id="rId17" Type="http://schemas.openxmlformats.org/officeDocument/2006/relationships/slide" Target="slides/slide16.xml"/><Relationship Id="rId527" Type="http://schemas.openxmlformats.org/officeDocument/2006/relationships/slide" Target="slides/slide526.xml"/><Relationship Id="rId734" Type="http://schemas.openxmlformats.org/officeDocument/2006/relationships/slide" Target="slides/slide733.xml"/><Relationship Id="rId941" Type="http://schemas.openxmlformats.org/officeDocument/2006/relationships/slide" Target="slides/slide940.xml"/><Relationship Id="rId1157" Type="http://schemas.openxmlformats.org/officeDocument/2006/relationships/slide" Target="slides/slide1156.xml"/><Relationship Id="rId1364" Type="http://schemas.openxmlformats.org/officeDocument/2006/relationships/slide" Target="slides/slide1363.xml"/><Relationship Id="rId1571" Type="http://schemas.openxmlformats.org/officeDocument/2006/relationships/slide" Target="slides/slide1570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73" Type="http://schemas.openxmlformats.org/officeDocument/2006/relationships/slide" Target="slides/slide372.xml"/><Relationship Id="rId580" Type="http://schemas.openxmlformats.org/officeDocument/2006/relationships/slide" Target="slides/slide579.xml"/><Relationship Id="rId801" Type="http://schemas.openxmlformats.org/officeDocument/2006/relationships/slide" Target="slides/slide800.xml"/><Relationship Id="rId1017" Type="http://schemas.openxmlformats.org/officeDocument/2006/relationships/slide" Target="slides/slide1016.xml"/><Relationship Id="rId1224" Type="http://schemas.openxmlformats.org/officeDocument/2006/relationships/slide" Target="slides/slide1223.xml"/><Relationship Id="rId1431" Type="http://schemas.openxmlformats.org/officeDocument/2006/relationships/slide" Target="slides/slide1430.xml"/><Relationship Id="rId1669" Type="http://schemas.openxmlformats.org/officeDocument/2006/relationships/slide" Target="slides/slide166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678" Type="http://schemas.openxmlformats.org/officeDocument/2006/relationships/slide" Target="slides/slide677.xml"/><Relationship Id="rId885" Type="http://schemas.openxmlformats.org/officeDocument/2006/relationships/slide" Target="slides/slide884.xml"/><Relationship Id="rId1070" Type="http://schemas.openxmlformats.org/officeDocument/2006/relationships/slide" Target="slides/slide1069.xml"/><Relationship Id="rId1529" Type="http://schemas.openxmlformats.org/officeDocument/2006/relationships/slide" Target="slides/slide1528.xml"/><Relationship Id="rId1736" Type="http://schemas.openxmlformats.org/officeDocument/2006/relationships/slide" Target="slides/slide1735.xml"/><Relationship Id="rId28" Type="http://schemas.openxmlformats.org/officeDocument/2006/relationships/slide" Target="slides/slide27.xml"/><Relationship Id="rId300" Type="http://schemas.openxmlformats.org/officeDocument/2006/relationships/slide" Target="slides/slide299.xml"/><Relationship Id="rId538" Type="http://schemas.openxmlformats.org/officeDocument/2006/relationships/slide" Target="slides/slide537.xml"/><Relationship Id="rId745" Type="http://schemas.openxmlformats.org/officeDocument/2006/relationships/slide" Target="slides/slide744.xml"/><Relationship Id="rId952" Type="http://schemas.openxmlformats.org/officeDocument/2006/relationships/slide" Target="slides/slide951.xml"/><Relationship Id="rId1168" Type="http://schemas.openxmlformats.org/officeDocument/2006/relationships/slide" Target="slides/slide1167.xml"/><Relationship Id="rId1375" Type="http://schemas.openxmlformats.org/officeDocument/2006/relationships/slide" Target="slides/slide1374.xml"/><Relationship Id="rId1582" Type="http://schemas.openxmlformats.org/officeDocument/2006/relationships/slide" Target="slides/slide1581.xml"/><Relationship Id="rId81" Type="http://schemas.openxmlformats.org/officeDocument/2006/relationships/slide" Target="slides/slide80.xml"/><Relationship Id="rId177" Type="http://schemas.openxmlformats.org/officeDocument/2006/relationships/slide" Target="slides/slide176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812" Type="http://schemas.openxmlformats.org/officeDocument/2006/relationships/slide" Target="slides/slide811.xml"/><Relationship Id="rId1028" Type="http://schemas.openxmlformats.org/officeDocument/2006/relationships/slide" Target="slides/slide1027.xml"/><Relationship Id="rId1235" Type="http://schemas.openxmlformats.org/officeDocument/2006/relationships/slide" Target="slides/slide1234.xml"/><Relationship Id="rId1442" Type="http://schemas.openxmlformats.org/officeDocument/2006/relationships/slide" Target="slides/slide1441.xml"/><Relationship Id="rId244" Type="http://schemas.openxmlformats.org/officeDocument/2006/relationships/slide" Target="slides/slide243.xml"/><Relationship Id="rId689" Type="http://schemas.openxmlformats.org/officeDocument/2006/relationships/slide" Target="slides/slide688.xml"/><Relationship Id="rId896" Type="http://schemas.openxmlformats.org/officeDocument/2006/relationships/slide" Target="slides/slide895.xml"/><Relationship Id="rId1081" Type="http://schemas.openxmlformats.org/officeDocument/2006/relationships/slide" Target="slides/slide1080.xml"/><Relationship Id="rId1302" Type="http://schemas.openxmlformats.org/officeDocument/2006/relationships/slide" Target="slides/slide1301.xml"/><Relationship Id="rId1747" Type="http://schemas.openxmlformats.org/officeDocument/2006/relationships/slide" Target="slides/slide1746.xml"/><Relationship Id="rId39" Type="http://schemas.openxmlformats.org/officeDocument/2006/relationships/slide" Target="slides/slide38.xml"/><Relationship Id="rId451" Type="http://schemas.openxmlformats.org/officeDocument/2006/relationships/slide" Target="slides/slide450.xml"/><Relationship Id="rId549" Type="http://schemas.openxmlformats.org/officeDocument/2006/relationships/slide" Target="slides/slide548.xml"/><Relationship Id="rId756" Type="http://schemas.openxmlformats.org/officeDocument/2006/relationships/slide" Target="slides/slide755.xml"/><Relationship Id="rId1179" Type="http://schemas.openxmlformats.org/officeDocument/2006/relationships/slide" Target="slides/slide1178.xml"/><Relationship Id="rId1386" Type="http://schemas.openxmlformats.org/officeDocument/2006/relationships/slide" Target="slides/slide1385.xml"/><Relationship Id="rId1593" Type="http://schemas.openxmlformats.org/officeDocument/2006/relationships/slide" Target="slides/slide1592.xml"/><Relationship Id="rId1607" Type="http://schemas.openxmlformats.org/officeDocument/2006/relationships/slide" Target="slides/slide1606.xml"/><Relationship Id="rId104" Type="http://schemas.openxmlformats.org/officeDocument/2006/relationships/slide" Target="slides/slide103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963" Type="http://schemas.openxmlformats.org/officeDocument/2006/relationships/slide" Target="slides/slide962.xml"/><Relationship Id="rId1039" Type="http://schemas.openxmlformats.org/officeDocument/2006/relationships/slide" Target="slides/slide1038.xml"/><Relationship Id="rId1246" Type="http://schemas.openxmlformats.org/officeDocument/2006/relationships/slide" Target="slides/slide1245.xml"/><Relationship Id="rId92" Type="http://schemas.openxmlformats.org/officeDocument/2006/relationships/slide" Target="slides/slide91.xml"/><Relationship Id="rId616" Type="http://schemas.openxmlformats.org/officeDocument/2006/relationships/slide" Target="slides/slide615.xml"/><Relationship Id="rId823" Type="http://schemas.openxmlformats.org/officeDocument/2006/relationships/slide" Target="slides/slide822.xml"/><Relationship Id="rId1453" Type="http://schemas.openxmlformats.org/officeDocument/2006/relationships/slide" Target="slides/slide1452.xml"/><Relationship Id="rId1660" Type="http://schemas.openxmlformats.org/officeDocument/2006/relationships/slide" Target="slides/slide1659.xml"/><Relationship Id="rId1758" Type="http://schemas.openxmlformats.org/officeDocument/2006/relationships/slide" Target="slides/slide1757.xml"/><Relationship Id="rId255" Type="http://schemas.openxmlformats.org/officeDocument/2006/relationships/slide" Target="slides/slide254.xml"/><Relationship Id="rId462" Type="http://schemas.openxmlformats.org/officeDocument/2006/relationships/slide" Target="slides/slide461.xml"/><Relationship Id="rId1092" Type="http://schemas.openxmlformats.org/officeDocument/2006/relationships/slide" Target="slides/slide1091.xml"/><Relationship Id="rId1106" Type="http://schemas.openxmlformats.org/officeDocument/2006/relationships/slide" Target="slides/slide1105.xml"/><Relationship Id="rId1313" Type="http://schemas.openxmlformats.org/officeDocument/2006/relationships/slide" Target="slides/slide1312.xml"/><Relationship Id="rId1397" Type="http://schemas.openxmlformats.org/officeDocument/2006/relationships/slide" Target="slides/slide1396.xml"/><Relationship Id="rId1520" Type="http://schemas.openxmlformats.org/officeDocument/2006/relationships/slide" Target="slides/slide1519.xml"/><Relationship Id="rId115" Type="http://schemas.openxmlformats.org/officeDocument/2006/relationships/slide" Target="slides/slide114.xml"/><Relationship Id="rId322" Type="http://schemas.openxmlformats.org/officeDocument/2006/relationships/slide" Target="slides/slide321.xml"/><Relationship Id="rId767" Type="http://schemas.openxmlformats.org/officeDocument/2006/relationships/slide" Target="slides/slide766.xml"/><Relationship Id="rId974" Type="http://schemas.openxmlformats.org/officeDocument/2006/relationships/slide" Target="slides/slide973.xml"/><Relationship Id="rId1618" Type="http://schemas.openxmlformats.org/officeDocument/2006/relationships/slide" Target="slides/slide1617.xml"/><Relationship Id="rId199" Type="http://schemas.openxmlformats.org/officeDocument/2006/relationships/slide" Target="slides/slide198.xml"/><Relationship Id="rId627" Type="http://schemas.openxmlformats.org/officeDocument/2006/relationships/slide" Target="slides/slide626.xml"/><Relationship Id="rId834" Type="http://schemas.openxmlformats.org/officeDocument/2006/relationships/slide" Target="slides/slide833.xml"/><Relationship Id="rId1257" Type="http://schemas.openxmlformats.org/officeDocument/2006/relationships/slide" Target="slides/slide1256.xml"/><Relationship Id="rId1464" Type="http://schemas.openxmlformats.org/officeDocument/2006/relationships/slide" Target="slides/slide1463.xml"/><Relationship Id="rId1671" Type="http://schemas.openxmlformats.org/officeDocument/2006/relationships/slide" Target="slides/slide1670.xml"/><Relationship Id="rId266" Type="http://schemas.openxmlformats.org/officeDocument/2006/relationships/slide" Target="slides/slide265.xml"/><Relationship Id="rId473" Type="http://schemas.openxmlformats.org/officeDocument/2006/relationships/slide" Target="slides/slide472.xml"/><Relationship Id="rId680" Type="http://schemas.openxmlformats.org/officeDocument/2006/relationships/slide" Target="slides/slide679.xml"/><Relationship Id="rId901" Type="http://schemas.openxmlformats.org/officeDocument/2006/relationships/slide" Target="slides/slide900.xml"/><Relationship Id="rId1117" Type="http://schemas.openxmlformats.org/officeDocument/2006/relationships/slide" Target="slides/slide1116.xml"/><Relationship Id="rId1324" Type="http://schemas.openxmlformats.org/officeDocument/2006/relationships/slide" Target="slides/slide1323.xml"/><Relationship Id="rId1531" Type="http://schemas.openxmlformats.org/officeDocument/2006/relationships/slide" Target="slides/slide1530.xml"/><Relationship Id="rId1769" Type="http://schemas.openxmlformats.org/officeDocument/2006/relationships/slide" Target="slides/slide1768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78" Type="http://schemas.openxmlformats.org/officeDocument/2006/relationships/slide" Target="slides/slide777.xml"/><Relationship Id="rId985" Type="http://schemas.openxmlformats.org/officeDocument/2006/relationships/slide" Target="slides/slide984.xml"/><Relationship Id="rId1170" Type="http://schemas.openxmlformats.org/officeDocument/2006/relationships/slide" Target="slides/slide1169.xml"/><Relationship Id="rId1629" Type="http://schemas.openxmlformats.org/officeDocument/2006/relationships/slide" Target="slides/slide1628.xml"/><Relationship Id="rId638" Type="http://schemas.openxmlformats.org/officeDocument/2006/relationships/slide" Target="slides/slide637.xml"/><Relationship Id="rId845" Type="http://schemas.openxmlformats.org/officeDocument/2006/relationships/slide" Target="slides/slide844.xml"/><Relationship Id="rId1030" Type="http://schemas.openxmlformats.org/officeDocument/2006/relationships/slide" Target="slides/slide1029.xml"/><Relationship Id="rId1268" Type="http://schemas.openxmlformats.org/officeDocument/2006/relationships/slide" Target="slides/slide1267.xml"/><Relationship Id="rId1475" Type="http://schemas.openxmlformats.org/officeDocument/2006/relationships/slide" Target="slides/slide1474.xml"/><Relationship Id="rId1682" Type="http://schemas.openxmlformats.org/officeDocument/2006/relationships/slide" Target="slides/slide1681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84" Type="http://schemas.openxmlformats.org/officeDocument/2006/relationships/slide" Target="slides/slide483.xml"/><Relationship Id="rId705" Type="http://schemas.openxmlformats.org/officeDocument/2006/relationships/slide" Target="slides/slide704.xml"/><Relationship Id="rId1128" Type="http://schemas.openxmlformats.org/officeDocument/2006/relationships/slide" Target="slides/slide1127.xml"/><Relationship Id="rId1335" Type="http://schemas.openxmlformats.org/officeDocument/2006/relationships/slide" Target="slides/slide1334.xml"/><Relationship Id="rId1542" Type="http://schemas.openxmlformats.org/officeDocument/2006/relationships/slide" Target="slides/slide1541.xml"/><Relationship Id="rId137" Type="http://schemas.openxmlformats.org/officeDocument/2006/relationships/slide" Target="slides/slide136.xml"/><Relationship Id="rId344" Type="http://schemas.openxmlformats.org/officeDocument/2006/relationships/slide" Target="slides/slide343.xml"/><Relationship Id="rId691" Type="http://schemas.openxmlformats.org/officeDocument/2006/relationships/slide" Target="slides/slide690.xml"/><Relationship Id="rId789" Type="http://schemas.openxmlformats.org/officeDocument/2006/relationships/slide" Target="slides/slide788.xml"/><Relationship Id="rId912" Type="http://schemas.openxmlformats.org/officeDocument/2006/relationships/slide" Target="slides/slide911.xml"/><Relationship Id="rId996" Type="http://schemas.openxmlformats.org/officeDocument/2006/relationships/slide" Target="slides/slide995.xml"/><Relationship Id="rId41" Type="http://schemas.openxmlformats.org/officeDocument/2006/relationships/slide" Target="slides/slide40.xml"/><Relationship Id="rId551" Type="http://schemas.openxmlformats.org/officeDocument/2006/relationships/slide" Target="slides/slide550.xml"/><Relationship Id="rId649" Type="http://schemas.openxmlformats.org/officeDocument/2006/relationships/slide" Target="slides/slide648.xml"/><Relationship Id="rId856" Type="http://schemas.openxmlformats.org/officeDocument/2006/relationships/slide" Target="slides/slide855.xml"/><Relationship Id="rId1181" Type="http://schemas.openxmlformats.org/officeDocument/2006/relationships/slide" Target="slides/slide1180.xml"/><Relationship Id="rId1279" Type="http://schemas.openxmlformats.org/officeDocument/2006/relationships/slide" Target="slides/slide1278.xml"/><Relationship Id="rId1402" Type="http://schemas.openxmlformats.org/officeDocument/2006/relationships/slide" Target="slides/slide1401.xml"/><Relationship Id="rId1486" Type="http://schemas.openxmlformats.org/officeDocument/2006/relationships/slide" Target="slides/slide1485.xml"/><Relationship Id="rId1707" Type="http://schemas.openxmlformats.org/officeDocument/2006/relationships/slide" Target="slides/slide1706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509" Type="http://schemas.openxmlformats.org/officeDocument/2006/relationships/slide" Target="slides/slide508.xml"/><Relationship Id="rId1041" Type="http://schemas.openxmlformats.org/officeDocument/2006/relationships/slide" Target="slides/slide1040.xml"/><Relationship Id="rId1139" Type="http://schemas.openxmlformats.org/officeDocument/2006/relationships/slide" Target="slides/slide1138.xml"/><Relationship Id="rId1346" Type="http://schemas.openxmlformats.org/officeDocument/2006/relationships/slide" Target="slides/slide1345.xml"/><Relationship Id="rId1693" Type="http://schemas.openxmlformats.org/officeDocument/2006/relationships/slide" Target="slides/slide1692.xml"/><Relationship Id="rId495" Type="http://schemas.openxmlformats.org/officeDocument/2006/relationships/slide" Target="slides/slide494.xml"/><Relationship Id="rId716" Type="http://schemas.openxmlformats.org/officeDocument/2006/relationships/slide" Target="slides/slide715.xml"/><Relationship Id="rId923" Type="http://schemas.openxmlformats.org/officeDocument/2006/relationships/slide" Target="slides/slide922.xml"/><Relationship Id="rId1553" Type="http://schemas.openxmlformats.org/officeDocument/2006/relationships/slide" Target="slides/slide1552.xml"/><Relationship Id="rId1760" Type="http://schemas.openxmlformats.org/officeDocument/2006/relationships/slide" Target="slides/slide1759.xml"/><Relationship Id="rId52" Type="http://schemas.openxmlformats.org/officeDocument/2006/relationships/slide" Target="slides/slide51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562" Type="http://schemas.openxmlformats.org/officeDocument/2006/relationships/slide" Target="slides/slide561.xml"/><Relationship Id="rId1192" Type="http://schemas.openxmlformats.org/officeDocument/2006/relationships/slide" Target="slides/slide1191.xml"/><Relationship Id="rId1206" Type="http://schemas.openxmlformats.org/officeDocument/2006/relationships/slide" Target="slides/slide1205.xml"/><Relationship Id="rId1413" Type="http://schemas.openxmlformats.org/officeDocument/2006/relationships/slide" Target="slides/slide1412.xml"/><Relationship Id="rId1620" Type="http://schemas.openxmlformats.org/officeDocument/2006/relationships/slide" Target="slides/slide1619.xml"/><Relationship Id="rId215" Type="http://schemas.openxmlformats.org/officeDocument/2006/relationships/slide" Target="slides/slide214.xml"/><Relationship Id="rId422" Type="http://schemas.openxmlformats.org/officeDocument/2006/relationships/slide" Target="slides/slide421.xml"/><Relationship Id="rId867" Type="http://schemas.openxmlformats.org/officeDocument/2006/relationships/slide" Target="slides/slide866.xml"/><Relationship Id="rId1052" Type="http://schemas.openxmlformats.org/officeDocument/2006/relationships/slide" Target="slides/slide1051.xml"/><Relationship Id="rId1497" Type="http://schemas.openxmlformats.org/officeDocument/2006/relationships/slide" Target="slides/slide1496.xml"/><Relationship Id="rId1718" Type="http://schemas.openxmlformats.org/officeDocument/2006/relationships/slide" Target="slides/slide1717.xml"/><Relationship Id="rId299" Type="http://schemas.openxmlformats.org/officeDocument/2006/relationships/slide" Target="slides/slide298.xml"/><Relationship Id="rId727" Type="http://schemas.openxmlformats.org/officeDocument/2006/relationships/slide" Target="slides/slide726.xml"/><Relationship Id="rId934" Type="http://schemas.openxmlformats.org/officeDocument/2006/relationships/slide" Target="slides/slide933.xml"/><Relationship Id="rId1357" Type="http://schemas.openxmlformats.org/officeDocument/2006/relationships/slide" Target="slides/slide1356.xml"/><Relationship Id="rId1564" Type="http://schemas.openxmlformats.org/officeDocument/2006/relationships/slide" Target="slides/slide1563.xml"/><Relationship Id="rId1771" Type="http://schemas.openxmlformats.org/officeDocument/2006/relationships/slide" Target="slides/slide177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573" Type="http://schemas.openxmlformats.org/officeDocument/2006/relationships/slide" Target="slides/slide572.xml"/><Relationship Id="rId780" Type="http://schemas.openxmlformats.org/officeDocument/2006/relationships/slide" Target="slides/slide779.xml"/><Relationship Id="rId1217" Type="http://schemas.openxmlformats.org/officeDocument/2006/relationships/slide" Target="slides/slide1216.xml"/><Relationship Id="rId1424" Type="http://schemas.openxmlformats.org/officeDocument/2006/relationships/slide" Target="slides/slide1423.xml"/><Relationship Id="rId1631" Type="http://schemas.openxmlformats.org/officeDocument/2006/relationships/slide" Target="slides/slide1630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878" Type="http://schemas.openxmlformats.org/officeDocument/2006/relationships/slide" Target="slides/slide877.xml"/><Relationship Id="rId1063" Type="http://schemas.openxmlformats.org/officeDocument/2006/relationships/slide" Target="slides/slide1062.xml"/><Relationship Id="rId1270" Type="http://schemas.openxmlformats.org/officeDocument/2006/relationships/slide" Target="slides/slide1269.xml"/><Relationship Id="rId1729" Type="http://schemas.openxmlformats.org/officeDocument/2006/relationships/slide" Target="slides/slide1728.xml"/><Relationship Id="rId640" Type="http://schemas.openxmlformats.org/officeDocument/2006/relationships/slide" Target="slides/slide639.xml"/><Relationship Id="rId738" Type="http://schemas.openxmlformats.org/officeDocument/2006/relationships/slide" Target="slides/slide737.xml"/><Relationship Id="rId945" Type="http://schemas.openxmlformats.org/officeDocument/2006/relationships/slide" Target="slides/slide944.xml"/><Relationship Id="rId1368" Type="http://schemas.openxmlformats.org/officeDocument/2006/relationships/slide" Target="slides/slide1367.xml"/><Relationship Id="rId1575" Type="http://schemas.openxmlformats.org/officeDocument/2006/relationships/slide" Target="slides/slide1574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84" Type="http://schemas.openxmlformats.org/officeDocument/2006/relationships/slide" Target="slides/slide583.xml"/><Relationship Id="rId805" Type="http://schemas.openxmlformats.org/officeDocument/2006/relationships/slide" Target="slides/slide804.xml"/><Relationship Id="rId1130" Type="http://schemas.openxmlformats.org/officeDocument/2006/relationships/slide" Target="slides/slide1129.xml"/><Relationship Id="rId1228" Type="http://schemas.openxmlformats.org/officeDocument/2006/relationships/slide" Target="slides/slide1227.xml"/><Relationship Id="rId1435" Type="http://schemas.openxmlformats.org/officeDocument/2006/relationships/slide" Target="slides/slide1434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791" Type="http://schemas.openxmlformats.org/officeDocument/2006/relationships/slide" Target="slides/slide790.xml"/><Relationship Id="rId889" Type="http://schemas.openxmlformats.org/officeDocument/2006/relationships/slide" Target="slides/slide888.xml"/><Relationship Id="rId1074" Type="http://schemas.openxmlformats.org/officeDocument/2006/relationships/slide" Target="slides/slide1073.xml"/><Relationship Id="rId1642" Type="http://schemas.openxmlformats.org/officeDocument/2006/relationships/slide" Target="slides/slide1641.xml"/><Relationship Id="rId444" Type="http://schemas.openxmlformats.org/officeDocument/2006/relationships/slide" Target="slides/slide443.xml"/><Relationship Id="rId651" Type="http://schemas.openxmlformats.org/officeDocument/2006/relationships/slide" Target="slides/slide650.xml"/><Relationship Id="rId749" Type="http://schemas.openxmlformats.org/officeDocument/2006/relationships/slide" Target="slides/slide748.xml"/><Relationship Id="rId1281" Type="http://schemas.openxmlformats.org/officeDocument/2006/relationships/slide" Target="slides/slide1280.xml"/><Relationship Id="rId1379" Type="http://schemas.openxmlformats.org/officeDocument/2006/relationships/slide" Target="slides/slide1378.xml"/><Relationship Id="rId1502" Type="http://schemas.openxmlformats.org/officeDocument/2006/relationships/slide" Target="slides/slide1501.xml"/><Relationship Id="rId1586" Type="http://schemas.openxmlformats.org/officeDocument/2006/relationships/slide" Target="slides/slide1585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609" Type="http://schemas.openxmlformats.org/officeDocument/2006/relationships/slide" Target="slides/slide608.xml"/><Relationship Id="rId956" Type="http://schemas.openxmlformats.org/officeDocument/2006/relationships/slide" Target="slides/slide955.xml"/><Relationship Id="rId1141" Type="http://schemas.openxmlformats.org/officeDocument/2006/relationships/slide" Target="slides/slide1140.xml"/><Relationship Id="rId1239" Type="http://schemas.openxmlformats.org/officeDocument/2006/relationships/slide" Target="slides/slide12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595" Type="http://schemas.openxmlformats.org/officeDocument/2006/relationships/slide" Target="slides/slide594.xml"/><Relationship Id="rId816" Type="http://schemas.openxmlformats.org/officeDocument/2006/relationships/slide" Target="slides/slide815.xml"/><Relationship Id="rId1001" Type="http://schemas.openxmlformats.org/officeDocument/2006/relationships/slide" Target="slides/slide1000.xml"/><Relationship Id="rId1446" Type="http://schemas.openxmlformats.org/officeDocument/2006/relationships/slide" Target="slides/slide1445.xml"/><Relationship Id="rId1653" Type="http://schemas.openxmlformats.org/officeDocument/2006/relationships/slide" Target="slides/slide165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662" Type="http://schemas.openxmlformats.org/officeDocument/2006/relationships/slide" Target="slides/slide661.xml"/><Relationship Id="rId1085" Type="http://schemas.openxmlformats.org/officeDocument/2006/relationships/slide" Target="slides/slide1084.xml"/><Relationship Id="rId1292" Type="http://schemas.openxmlformats.org/officeDocument/2006/relationships/slide" Target="slides/slide1291.xml"/><Relationship Id="rId1306" Type="http://schemas.openxmlformats.org/officeDocument/2006/relationships/slide" Target="slides/slide1305.xml"/><Relationship Id="rId1513" Type="http://schemas.openxmlformats.org/officeDocument/2006/relationships/slide" Target="slides/slide1512.xml"/><Relationship Id="rId1720" Type="http://schemas.openxmlformats.org/officeDocument/2006/relationships/slide" Target="slides/slide1719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7" Type="http://schemas.openxmlformats.org/officeDocument/2006/relationships/slide" Target="slides/slide966.xml"/><Relationship Id="rId1152" Type="http://schemas.openxmlformats.org/officeDocument/2006/relationships/slide" Target="slides/slide1151.xml"/><Relationship Id="rId1597" Type="http://schemas.openxmlformats.org/officeDocument/2006/relationships/slide" Target="slides/slide1596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827" Type="http://schemas.openxmlformats.org/officeDocument/2006/relationships/slide" Target="slides/slide826.xml"/><Relationship Id="rId1012" Type="http://schemas.openxmlformats.org/officeDocument/2006/relationships/slide" Target="slides/slide1011.xml"/><Relationship Id="rId1457" Type="http://schemas.openxmlformats.org/officeDocument/2006/relationships/slide" Target="slides/slide1456.xml"/><Relationship Id="rId1664" Type="http://schemas.openxmlformats.org/officeDocument/2006/relationships/slide" Target="slides/slide1663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673" Type="http://schemas.openxmlformats.org/officeDocument/2006/relationships/slide" Target="slides/slide672.xml"/><Relationship Id="rId880" Type="http://schemas.openxmlformats.org/officeDocument/2006/relationships/slide" Target="slides/slide879.xml"/><Relationship Id="rId1096" Type="http://schemas.openxmlformats.org/officeDocument/2006/relationships/slide" Target="slides/slide1095.xml"/><Relationship Id="rId1317" Type="http://schemas.openxmlformats.org/officeDocument/2006/relationships/slide" Target="slides/slide1316.xml"/><Relationship Id="rId1524" Type="http://schemas.openxmlformats.org/officeDocument/2006/relationships/slide" Target="slides/slide1523.xml"/><Relationship Id="rId1731" Type="http://schemas.openxmlformats.org/officeDocument/2006/relationships/slide" Target="slides/slide1730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978" Type="http://schemas.openxmlformats.org/officeDocument/2006/relationships/slide" Target="slides/slide977.xml"/><Relationship Id="rId1163" Type="http://schemas.openxmlformats.org/officeDocument/2006/relationships/slide" Target="slides/slide1162.xml"/><Relationship Id="rId1370" Type="http://schemas.openxmlformats.org/officeDocument/2006/relationships/slide" Target="slides/slide1369.xml"/><Relationship Id="rId740" Type="http://schemas.openxmlformats.org/officeDocument/2006/relationships/slide" Target="slides/slide739.xml"/><Relationship Id="rId838" Type="http://schemas.openxmlformats.org/officeDocument/2006/relationships/slide" Target="slides/slide837.xml"/><Relationship Id="rId1023" Type="http://schemas.openxmlformats.org/officeDocument/2006/relationships/slide" Target="slides/slide1022.xml"/><Relationship Id="rId1468" Type="http://schemas.openxmlformats.org/officeDocument/2006/relationships/slide" Target="slides/slide1467.xml"/><Relationship Id="rId1675" Type="http://schemas.openxmlformats.org/officeDocument/2006/relationships/slide" Target="slides/slide1674.xml"/><Relationship Id="rId172" Type="http://schemas.openxmlformats.org/officeDocument/2006/relationships/slide" Target="slides/slide171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684" Type="http://schemas.openxmlformats.org/officeDocument/2006/relationships/slide" Target="slides/slide683.xml"/><Relationship Id="rId1230" Type="http://schemas.openxmlformats.org/officeDocument/2006/relationships/slide" Target="slides/slide1229.xml"/><Relationship Id="rId1328" Type="http://schemas.openxmlformats.org/officeDocument/2006/relationships/slide" Target="slides/slide1327.xml"/><Relationship Id="rId1535" Type="http://schemas.openxmlformats.org/officeDocument/2006/relationships/slide" Target="slides/slide1534.xml"/><Relationship Id="rId337" Type="http://schemas.openxmlformats.org/officeDocument/2006/relationships/slide" Target="slides/slide336.xml"/><Relationship Id="rId891" Type="http://schemas.openxmlformats.org/officeDocument/2006/relationships/slide" Target="slides/slide890.xml"/><Relationship Id="rId905" Type="http://schemas.openxmlformats.org/officeDocument/2006/relationships/slide" Target="slides/slide904.xml"/><Relationship Id="rId989" Type="http://schemas.openxmlformats.org/officeDocument/2006/relationships/slide" Target="slides/slide988.xml"/><Relationship Id="rId1742" Type="http://schemas.openxmlformats.org/officeDocument/2006/relationships/slide" Target="slides/slide1741.xml"/><Relationship Id="rId34" Type="http://schemas.openxmlformats.org/officeDocument/2006/relationships/slide" Target="slides/slide33.xml"/><Relationship Id="rId544" Type="http://schemas.openxmlformats.org/officeDocument/2006/relationships/slide" Target="slides/slide543.xml"/><Relationship Id="rId751" Type="http://schemas.openxmlformats.org/officeDocument/2006/relationships/slide" Target="slides/slide750.xml"/><Relationship Id="rId849" Type="http://schemas.openxmlformats.org/officeDocument/2006/relationships/slide" Target="slides/slide848.xml"/><Relationship Id="rId1174" Type="http://schemas.openxmlformats.org/officeDocument/2006/relationships/slide" Target="slides/slide1173.xml"/><Relationship Id="rId1381" Type="http://schemas.openxmlformats.org/officeDocument/2006/relationships/slide" Target="slides/slide1380.xml"/><Relationship Id="rId1479" Type="http://schemas.openxmlformats.org/officeDocument/2006/relationships/slide" Target="slides/slide1478.xml"/><Relationship Id="rId1602" Type="http://schemas.openxmlformats.org/officeDocument/2006/relationships/slide" Target="slides/slide1601.xml"/><Relationship Id="rId1686" Type="http://schemas.openxmlformats.org/officeDocument/2006/relationships/slide" Target="slides/slide1685.xml"/><Relationship Id="rId183" Type="http://schemas.openxmlformats.org/officeDocument/2006/relationships/slide" Target="slides/slide182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611" Type="http://schemas.openxmlformats.org/officeDocument/2006/relationships/slide" Target="slides/slide610.xml"/><Relationship Id="rId1034" Type="http://schemas.openxmlformats.org/officeDocument/2006/relationships/slide" Target="slides/slide1033.xml"/><Relationship Id="rId1241" Type="http://schemas.openxmlformats.org/officeDocument/2006/relationships/slide" Target="slides/slide1240.xml"/><Relationship Id="rId1339" Type="http://schemas.openxmlformats.org/officeDocument/2006/relationships/slide" Target="slides/slide1338.xml"/><Relationship Id="rId250" Type="http://schemas.openxmlformats.org/officeDocument/2006/relationships/slide" Target="slides/slide249.xml"/><Relationship Id="rId488" Type="http://schemas.openxmlformats.org/officeDocument/2006/relationships/slide" Target="slides/slide487.xml"/><Relationship Id="rId695" Type="http://schemas.openxmlformats.org/officeDocument/2006/relationships/slide" Target="slides/slide694.xml"/><Relationship Id="rId709" Type="http://schemas.openxmlformats.org/officeDocument/2006/relationships/slide" Target="slides/slide708.xml"/><Relationship Id="rId916" Type="http://schemas.openxmlformats.org/officeDocument/2006/relationships/slide" Target="slides/slide915.xml"/><Relationship Id="rId1101" Type="http://schemas.openxmlformats.org/officeDocument/2006/relationships/slide" Target="slides/slide1100.xml"/><Relationship Id="rId1546" Type="http://schemas.openxmlformats.org/officeDocument/2006/relationships/slide" Target="slides/slide1545.xml"/><Relationship Id="rId1753" Type="http://schemas.openxmlformats.org/officeDocument/2006/relationships/slide" Target="slides/slide1752.xml"/><Relationship Id="rId45" Type="http://schemas.openxmlformats.org/officeDocument/2006/relationships/slide" Target="slides/slide44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55" Type="http://schemas.openxmlformats.org/officeDocument/2006/relationships/slide" Target="slides/slide554.xml"/><Relationship Id="rId762" Type="http://schemas.openxmlformats.org/officeDocument/2006/relationships/slide" Target="slides/slide761.xml"/><Relationship Id="rId1185" Type="http://schemas.openxmlformats.org/officeDocument/2006/relationships/slide" Target="slides/slide1184.xml"/><Relationship Id="rId1392" Type="http://schemas.openxmlformats.org/officeDocument/2006/relationships/slide" Target="slides/slide1391.xml"/><Relationship Id="rId1406" Type="http://schemas.openxmlformats.org/officeDocument/2006/relationships/slide" Target="slides/slide1405.xml"/><Relationship Id="rId1613" Type="http://schemas.openxmlformats.org/officeDocument/2006/relationships/slide" Target="slides/slide161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622" Type="http://schemas.openxmlformats.org/officeDocument/2006/relationships/slide" Target="slides/slide621.xml"/><Relationship Id="rId1045" Type="http://schemas.openxmlformats.org/officeDocument/2006/relationships/slide" Target="slides/slide1044.xml"/><Relationship Id="rId1252" Type="http://schemas.openxmlformats.org/officeDocument/2006/relationships/slide" Target="slides/slide1251.xml"/><Relationship Id="rId1697" Type="http://schemas.openxmlformats.org/officeDocument/2006/relationships/slide" Target="slides/slide1696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927" Type="http://schemas.openxmlformats.org/officeDocument/2006/relationships/slide" Target="slides/slide926.xml"/><Relationship Id="rId1112" Type="http://schemas.openxmlformats.org/officeDocument/2006/relationships/slide" Target="slides/slide1111.xml"/><Relationship Id="rId1557" Type="http://schemas.openxmlformats.org/officeDocument/2006/relationships/slide" Target="slides/slide1556.xml"/><Relationship Id="rId1764" Type="http://schemas.openxmlformats.org/officeDocument/2006/relationships/slide" Target="slides/slide1763.xml"/><Relationship Id="rId56" Type="http://schemas.openxmlformats.org/officeDocument/2006/relationships/slide" Target="slides/slide55.xml"/><Relationship Id="rId359" Type="http://schemas.openxmlformats.org/officeDocument/2006/relationships/slide" Target="slides/slide358.xml"/><Relationship Id="rId566" Type="http://schemas.openxmlformats.org/officeDocument/2006/relationships/slide" Target="slides/slide565.xml"/><Relationship Id="rId773" Type="http://schemas.openxmlformats.org/officeDocument/2006/relationships/slide" Target="slides/slide772.xml"/><Relationship Id="rId1196" Type="http://schemas.openxmlformats.org/officeDocument/2006/relationships/slide" Target="slides/slide1195.xml"/><Relationship Id="rId1417" Type="http://schemas.openxmlformats.org/officeDocument/2006/relationships/slide" Target="slides/slide1416.xml"/><Relationship Id="rId1624" Type="http://schemas.openxmlformats.org/officeDocument/2006/relationships/slide" Target="slides/slide1623.xml"/><Relationship Id="rId121" Type="http://schemas.openxmlformats.org/officeDocument/2006/relationships/slide" Target="slides/slide120.xml"/><Relationship Id="rId219" Type="http://schemas.openxmlformats.org/officeDocument/2006/relationships/slide" Target="slides/slide218.xml"/><Relationship Id="rId426" Type="http://schemas.openxmlformats.org/officeDocument/2006/relationships/slide" Target="slides/slide425.xml"/><Relationship Id="rId633" Type="http://schemas.openxmlformats.org/officeDocument/2006/relationships/slide" Target="slides/slide632.xml"/><Relationship Id="rId980" Type="http://schemas.openxmlformats.org/officeDocument/2006/relationships/slide" Target="slides/slide979.xml"/><Relationship Id="rId1056" Type="http://schemas.openxmlformats.org/officeDocument/2006/relationships/slide" Target="slides/slide1055.xml"/><Relationship Id="rId1263" Type="http://schemas.openxmlformats.org/officeDocument/2006/relationships/slide" Target="slides/slide1262.xml"/><Relationship Id="rId840" Type="http://schemas.openxmlformats.org/officeDocument/2006/relationships/slide" Target="slides/slide839.xml"/><Relationship Id="rId938" Type="http://schemas.openxmlformats.org/officeDocument/2006/relationships/slide" Target="slides/slide937.xml"/><Relationship Id="rId1470" Type="http://schemas.openxmlformats.org/officeDocument/2006/relationships/slide" Target="slides/slide1469.xml"/><Relationship Id="rId1568" Type="http://schemas.openxmlformats.org/officeDocument/2006/relationships/slide" Target="slides/slide1567.xml"/><Relationship Id="rId1775" Type="http://schemas.openxmlformats.org/officeDocument/2006/relationships/viewProps" Target="viewProps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577" Type="http://schemas.openxmlformats.org/officeDocument/2006/relationships/slide" Target="slides/slide576.xml"/><Relationship Id="rId700" Type="http://schemas.openxmlformats.org/officeDocument/2006/relationships/slide" Target="slides/slide699.xml"/><Relationship Id="rId1123" Type="http://schemas.openxmlformats.org/officeDocument/2006/relationships/slide" Target="slides/slide1122.xml"/><Relationship Id="rId1330" Type="http://schemas.openxmlformats.org/officeDocument/2006/relationships/slide" Target="slides/slide1329.xml"/><Relationship Id="rId1428" Type="http://schemas.openxmlformats.org/officeDocument/2006/relationships/slide" Target="slides/slide1427.xml"/><Relationship Id="rId1635" Type="http://schemas.openxmlformats.org/officeDocument/2006/relationships/slide" Target="slides/slide1634.xml"/><Relationship Id="rId132" Type="http://schemas.openxmlformats.org/officeDocument/2006/relationships/slide" Target="slides/slide131.xml"/><Relationship Id="rId784" Type="http://schemas.openxmlformats.org/officeDocument/2006/relationships/slide" Target="slides/slide783.xml"/><Relationship Id="rId991" Type="http://schemas.openxmlformats.org/officeDocument/2006/relationships/slide" Target="slides/slide990.xml"/><Relationship Id="rId1067" Type="http://schemas.openxmlformats.org/officeDocument/2006/relationships/slide" Target="slides/slide1066.xml"/><Relationship Id="rId437" Type="http://schemas.openxmlformats.org/officeDocument/2006/relationships/slide" Target="slides/slide436.xml"/><Relationship Id="rId644" Type="http://schemas.openxmlformats.org/officeDocument/2006/relationships/slide" Target="slides/slide643.xml"/><Relationship Id="rId851" Type="http://schemas.openxmlformats.org/officeDocument/2006/relationships/slide" Target="slides/slide850.xml"/><Relationship Id="rId1274" Type="http://schemas.openxmlformats.org/officeDocument/2006/relationships/slide" Target="slides/slide1273.xml"/><Relationship Id="rId1481" Type="http://schemas.openxmlformats.org/officeDocument/2006/relationships/slide" Target="slides/slide1480.xml"/><Relationship Id="rId1579" Type="http://schemas.openxmlformats.org/officeDocument/2006/relationships/slide" Target="slides/slide1578.xml"/><Relationship Id="rId1702" Type="http://schemas.openxmlformats.org/officeDocument/2006/relationships/slide" Target="slides/slide1701.xml"/><Relationship Id="rId283" Type="http://schemas.openxmlformats.org/officeDocument/2006/relationships/slide" Target="slides/slide282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711" Type="http://schemas.openxmlformats.org/officeDocument/2006/relationships/slide" Target="slides/slide710.xml"/><Relationship Id="rId949" Type="http://schemas.openxmlformats.org/officeDocument/2006/relationships/slide" Target="slides/slide948.xml"/><Relationship Id="rId1134" Type="http://schemas.openxmlformats.org/officeDocument/2006/relationships/slide" Target="slides/slide1133.xml"/><Relationship Id="rId1341" Type="http://schemas.openxmlformats.org/officeDocument/2006/relationships/slide" Target="slides/slide1340.xml"/><Relationship Id="rId78" Type="http://schemas.openxmlformats.org/officeDocument/2006/relationships/slide" Target="slides/slide77.xml"/><Relationship Id="rId143" Type="http://schemas.openxmlformats.org/officeDocument/2006/relationships/slide" Target="slides/slide142.xml"/><Relationship Id="rId350" Type="http://schemas.openxmlformats.org/officeDocument/2006/relationships/slide" Target="slides/slide349.xml"/><Relationship Id="rId588" Type="http://schemas.openxmlformats.org/officeDocument/2006/relationships/slide" Target="slides/slide587.xml"/><Relationship Id="rId795" Type="http://schemas.openxmlformats.org/officeDocument/2006/relationships/slide" Target="slides/slide794.xml"/><Relationship Id="rId809" Type="http://schemas.openxmlformats.org/officeDocument/2006/relationships/slide" Target="slides/slide808.xml"/><Relationship Id="rId1201" Type="http://schemas.openxmlformats.org/officeDocument/2006/relationships/slide" Target="slides/slide1200.xml"/><Relationship Id="rId1439" Type="http://schemas.openxmlformats.org/officeDocument/2006/relationships/slide" Target="slides/slide1438.xml"/><Relationship Id="rId1646" Type="http://schemas.openxmlformats.org/officeDocument/2006/relationships/slide" Target="slides/slide164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448" Type="http://schemas.openxmlformats.org/officeDocument/2006/relationships/slide" Target="slides/slide447.xml"/><Relationship Id="rId655" Type="http://schemas.openxmlformats.org/officeDocument/2006/relationships/slide" Target="slides/slide654.xml"/><Relationship Id="rId862" Type="http://schemas.openxmlformats.org/officeDocument/2006/relationships/slide" Target="slides/slide861.xml"/><Relationship Id="rId1078" Type="http://schemas.openxmlformats.org/officeDocument/2006/relationships/slide" Target="slides/slide1077.xml"/><Relationship Id="rId1285" Type="http://schemas.openxmlformats.org/officeDocument/2006/relationships/slide" Target="slides/slide1284.xml"/><Relationship Id="rId1492" Type="http://schemas.openxmlformats.org/officeDocument/2006/relationships/slide" Target="slides/slide1491.xml"/><Relationship Id="rId1506" Type="http://schemas.openxmlformats.org/officeDocument/2006/relationships/slide" Target="slides/slide1505.xml"/><Relationship Id="rId1713" Type="http://schemas.openxmlformats.org/officeDocument/2006/relationships/slide" Target="slides/slide171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722" Type="http://schemas.openxmlformats.org/officeDocument/2006/relationships/slide" Target="slides/slide721.xml"/><Relationship Id="rId1145" Type="http://schemas.openxmlformats.org/officeDocument/2006/relationships/slide" Target="slides/slide1144.xml"/><Relationship Id="rId1352" Type="http://schemas.openxmlformats.org/officeDocument/2006/relationships/slide" Target="slides/slide1351.xml"/><Relationship Id="rId89" Type="http://schemas.openxmlformats.org/officeDocument/2006/relationships/slide" Target="slides/slide88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99" Type="http://schemas.openxmlformats.org/officeDocument/2006/relationships/slide" Target="slides/slide598.xml"/><Relationship Id="rId1005" Type="http://schemas.openxmlformats.org/officeDocument/2006/relationships/slide" Target="slides/slide1004.xml"/><Relationship Id="rId1212" Type="http://schemas.openxmlformats.org/officeDocument/2006/relationships/slide" Target="slides/slide1211.xml"/><Relationship Id="rId1657" Type="http://schemas.openxmlformats.org/officeDocument/2006/relationships/slide" Target="slides/slide1656.xml"/><Relationship Id="rId459" Type="http://schemas.openxmlformats.org/officeDocument/2006/relationships/slide" Target="slides/slide458.xml"/><Relationship Id="rId666" Type="http://schemas.openxmlformats.org/officeDocument/2006/relationships/slide" Target="slides/slide665.xml"/><Relationship Id="rId873" Type="http://schemas.openxmlformats.org/officeDocument/2006/relationships/slide" Target="slides/slide872.xml"/><Relationship Id="rId1089" Type="http://schemas.openxmlformats.org/officeDocument/2006/relationships/slide" Target="slides/slide1088.xml"/><Relationship Id="rId1296" Type="http://schemas.openxmlformats.org/officeDocument/2006/relationships/slide" Target="slides/slide1295.xml"/><Relationship Id="rId1517" Type="http://schemas.openxmlformats.org/officeDocument/2006/relationships/slide" Target="slides/slide1516.xml"/><Relationship Id="rId1724" Type="http://schemas.openxmlformats.org/officeDocument/2006/relationships/slide" Target="slides/slide1723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19" Type="http://schemas.openxmlformats.org/officeDocument/2006/relationships/slide" Target="slides/slide318.xml"/><Relationship Id="rId526" Type="http://schemas.openxmlformats.org/officeDocument/2006/relationships/slide" Target="slides/slide525.xml"/><Relationship Id="rId1156" Type="http://schemas.openxmlformats.org/officeDocument/2006/relationships/slide" Target="slides/slide1155.xml"/><Relationship Id="rId1363" Type="http://schemas.openxmlformats.org/officeDocument/2006/relationships/slide" Target="slides/slide1362.xml"/><Relationship Id="rId733" Type="http://schemas.openxmlformats.org/officeDocument/2006/relationships/slide" Target="slides/slide732.xml"/><Relationship Id="rId940" Type="http://schemas.openxmlformats.org/officeDocument/2006/relationships/slide" Target="slides/slide939.xml"/><Relationship Id="rId1016" Type="http://schemas.openxmlformats.org/officeDocument/2006/relationships/slide" Target="slides/slide1015.xml"/><Relationship Id="rId1570" Type="http://schemas.openxmlformats.org/officeDocument/2006/relationships/slide" Target="slides/slide1569.xml"/><Relationship Id="rId1668" Type="http://schemas.openxmlformats.org/officeDocument/2006/relationships/slide" Target="slides/slide1667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677" Type="http://schemas.openxmlformats.org/officeDocument/2006/relationships/slide" Target="slides/slide676.xml"/><Relationship Id="rId800" Type="http://schemas.openxmlformats.org/officeDocument/2006/relationships/slide" Target="slides/slide799.xml"/><Relationship Id="rId1223" Type="http://schemas.openxmlformats.org/officeDocument/2006/relationships/slide" Target="slides/slide1222.xml"/><Relationship Id="rId1430" Type="http://schemas.openxmlformats.org/officeDocument/2006/relationships/slide" Target="slides/slide1429.xml"/><Relationship Id="rId1528" Type="http://schemas.openxmlformats.org/officeDocument/2006/relationships/slide" Target="slides/slide1527.xml"/><Relationship Id="rId232" Type="http://schemas.openxmlformats.org/officeDocument/2006/relationships/slide" Target="slides/slide231.xml"/><Relationship Id="rId884" Type="http://schemas.openxmlformats.org/officeDocument/2006/relationships/slide" Target="slides/slide883.xml"/><Relationship Id="rId1735" Type="http://schemas.openxmlformats.org/officeDocument/2006/relationships/slide" Target="slides/slide1734.xml"/><Relationship Id="rId27" Type="http://schemas.openxmlformats.org/officeDocument/2006/relationships/slide" Target="slides/slide26.xml"/><Relationship Id="rId537" Type="http://schemas.openxmlformats.org/officeDocument/2006/relationships/slide" Target="slides/slide536.xml"/><Relationship Id="rId744" Type="http://schemas.openxmlformats.org/officeDocument/2006/relationships/slide" Target="slides/slide743.xml"/><Relationship Id="rId951" Type="http://schemas.openxmlformats.org/officeDocument/2006/relationships/slide" Target="slides/slide950.xml"/><Relationship Id="rId1167" Type="http://schemas.openxmlformats.org/officeDocument/2006/relationships/slide" Target="slides/slide1166.xml"/><Relationship Id="rId1374" Type="http://schemas.openxmlformats.org/officeDocument/2006/relationships/slide" Target="slides/slide1373.xml"/><Relationship Id="rId1581" Type="http://schemas.openxmlformats.org/officeDocument/2006/relationships/slide" Target="slides/slide1580.xml"/><Relationship Id="rId1679" Type="http://schemas.openxmlformats.org/officeDocument/2006/relationships/slide" Target="slides/slide1678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83" Type="http://schemas.openxmlformats.org/officeDocument/2006/relationships/slide" Target="slides/slide382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811" Type="http://schemas.openxmlformats.org/officeDocument/2006/relationships/slide" Target="slides/slide810.xml"/><Relationship Id="rId1027" Type="http://schemas.openxmlformats.org/officeDocument/2006/relationships/slide" Target="slides/slide1026.xml"/><Relationship Id="rId1234" Type="http://schemas.openxmlformats.org/officeDocument/2006/relationships/slide" Target="slides/slide1233.xml"/><Relationship Id="rId1441" Type="http://schemas.openxmlformats.org/officeDocument/2006/relationships/slide" Target="slides/slide1440.xml"/><Relationship Id="rId243" Type="http://schemas.openxmlformats.org/officeDocument/2006/relationships/slide" Target="slides/slide242.xml"/><Relationship Id="rId450" Type="http://schemas.openxmlformats.org/officeDocument/2006/relationships/slide" Target="slides/slide449.xml"/><Relationship Id="rId688" Type="http://schemas.openxmlformats.org/officeDocument/2006/relationships/slide" Target="slides/slide687.xml"/><Relationship Id="rId895" Type="http://schemas.openxmlformats.org/officeDocument/2006/relationships/slide" Target="slides/slide894.xml"/><Relationship Id="rId909" Type="http://schemas.openxmlformats.org/officeDocument/2006/relationships/slide" Target="slides/slide908.xml"/><Relationship Id="rId1080" Type="http://schemas.openxmlformats.org/officeDocument/2006/relationships/slide" Target="slides/slide1079.xml"/><Relationship Id="rId1301" Type="http://schemas.openxmlformats.org/officeDocument/2006/relationships/slide" Target="slides/slide1300.xml"/><Relationship Id="rId1539" Type="http://schemas.openxmlformats.org/officeDocument/2006/relationships/slide" Target="slides/slide1538.xml"/><Relationship Id="rId1746" Type="http://schemas.openxmlformats.org/officeDocument/2006/relationships/slide" Target="slides/slide1745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548" Type="http://schemas.openxmlformats.org/officeDocument/2006/relationships/slide" Target="slides/slide547.xml"/><Relationship Id="rId755" Type="http://schemas.openxmlformats.org/officeDocument/2006/relationships/slide" Target="slides/slide754.xml"/><Relationship Id="rId962" Type="http://schemas.openxmlformats.org/officeDocument/2006/relationships/slide" Target="slides/slide961.xml"/><Relationship Id="rId1178" Type="http://schemas.openxmlformats.org/officeDocument/2006/relationships/slide" Target="slides/slide1177.xml"/><Relationship Id="rId1385" Type="http://schemas.openxmlformats.org/officeDocument/2006/relationships/slide" Target="slides/slide1384.xml"/><Relationship Id="rId1592" Type="http://schemas.openxmlformats.org/officeDocument/2006/relationships/slide" Target="slides/slide1591.xml"/><Relationship Id="rId1606" Type="http://schemas.openxmlformats.org/officeDocument/2006/relationships/slide" Target="slides/slide1605.xml"/><Relationship Id="rId91" Type="http://schemas.openxmlformats.org/officeDocument/2006/relationships/slide" Target="slides/slide90.xml"/><Relationship Id="rId187" Type="http://schemas.openxmlformats.org/officeDocument/2006/relationships/slide" Target="slides/slide186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822" Type="http://schemas.openxmlformats.org/officeDocument/2006/relationships/slide" Target="slides/slide821.xml"/><Relationship Id="rId1038" Type="http://schemas.openxmlformats.org/officeDocument/2006/relationships/slide" Target="slides/slide1037.xml"/><Relationship Id="rId1245" Type="http://schemas.openxmlformats.org/officeDocument/2006/relationships/slide" Target="slides/slide1244.xml"/><Relationship Id="rId1452" Type="http://schemas.openxmlformats.org/officeDocument/2006/relationships/slide" Target="slides/slide1451.xml"/><Relationship Id="rId254" Type="http://schemas.openxmlformats.org/officeDocument/2006/relationships/slide" Target="slides/slide253.xml"/><Relationship Id="rId699" Type="http://schemas.openxmlformats.org/officeDocument/2006/relationships/slide" Target="slides/slide698.xml"/><Relationship Id="rId1091" Type="http://schemas.openxmlformats.org/officeDocument/2006/relationships/slide" Target="slides/slide1090.xml"/><Relationship Id="rId1105" Type="http://schemas.openxmlformats.org/officeDocument/2006/relationships/slide" Target="slides/slide1104.xml"/><Relationship Id="rId1312" Type="http://schemas.openxmlformats.org/officeDocument/2006/relationships/slide" Target="slides/slide1311.xml"/><Relationship Id="rId1757" Type="http://schemas.openxmlformats.org/officeDocument/2006/relationships/slide" Target="slides/slide1756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461" Type="http://schemas.openxmlformats.org/officeDocument/2006/relationships/slide" Target="slides/slide460.xml"/><Relationship Id="rId559" Type="http://schemas.openxmlformats.org/officeDocument/2006/relationships/slide" Target="slides/slide558.xml"/><Relationship Id="rId766" Type="http://schemas.openxmlformats.org/officeDocument/2006/relationships/slide" Target="slides/slide765.xml"/><Relationship Id="rId1189" Type="http://schemas.openxmlformats.org/officeDocument/2006/relationships/slide" Target="slides/slide1188.xml"/><Relationship Id="rId1396" Type="http://schemas.openxmlformats.org/officeDocument/2006/relationships/slide" Target="slides/slide1395.xml"/><Relationship Id="rId1617" Type="http://schemas.openxmlformats.org/officeDocument/2006/relationships/slide" Target="slides/slide161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419" Type="http://schemas.openxmlformats.org/officeDocument/2006/relationships/slide" Target="slides/slide418.xml"/><Relationship Id="rId626" Type="http://schemas.openxmlformats.org/officeDocument/2006/relationships/slide" Target="slides/slide625.xml"/><Relationship Id="rId973" Type="http://schemas.openxmlformats.org/officeDocument/2006/relationships/slide" Target="slides/slide972.xml"/><Relationship Id="rId1049" Type="http://schemas.openxmlformats.org/officeDocument/2006/relationships/slide" Target="slides/slide1048.xml"/><Relationship Id="rId1256" Type="http://schemas.openxmlformats.org/officeDocument/2006/relationships/slide" Target="slides/slide1255.xml"/><Relationship Id="rId833" Type="http://schemas.openxmlformats.org/officeDocument/2006/relationships/slide" Target="slides/slide832.xml"/><Relationship Id="rId1116" Type="http://schemas.openxmlformats.org/officeDocument/2006/relationships/slide" Target="slides/slide1115.xml"/><Relationship Id="rId1463" Type="http://schemas.openxmlformats.org/officeDocument/2006/relationships/slide" Target="slides/slide1462.xml"/><Relationship Id="rId1670" Type="http://schemas.openxmlformats.org/officeDocument/2006/relationships/slide" Target="slides/slide1669.xml"/><Relationship Id="rId1768" Type="http://schemas.openxmlformats.org/officeDocument/2006/relationships/slide" Target="slides/slide1767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900" Type="http://schemas.openxmlformats.org/officeDocument/2006/relationships/slide" Target="slides/slide899.xml"/><Relationship Id="rId1323" Type="http://schemas.openxmlformats.org/officeDocument/2006/relationships/slide" Target="slides/slide1322.xml"/><Relationship Id="rId1530" Type="http://schemas.openxmlformats.org/officeDocument/2006/relationships/slide" Target="slides/slide1529.xml"/><Relationship Id="rId1628" Type="http://schemas.openxmlformats.org/officeDocument/2006/relationships/slide" Target="slides/slide1627.xml"/><Relationship Id="rId125" Type="http://schemas.openxmlformats.org/officeDocument/2006/relationships/slide" Target="slides/slide124.xml"/><Relationship Id="rId332" Type="http://schemas.openxmlformats.org/officeDocument/2006/relationships/slide" Target="slides/slide331.xml"/><Relationship Id="rId777" Type="http://schemas.openxmlformats.org/officeDocument/2006/relationships/slide" Target="slides/slide776.xml"/><Relationship Id="rId984" Type="http://schemas.openxmlformats.org/officeDocument/2006/relationships/slide" Target="slides/slide983.xml"/><Relationship Id="rId637" Type="http://schemas.openxmlformats.org/officeDocument/2006/relationships/slide" Target="slides/slide636.xml"/><Relationship Id="rId844" Type="http://schemas.openxmlformats.org/officeDocument/2006/relationships/slide" Target="slides/slide843.xml"/><Relationship Id="rId1267" Type="http://schemas.openxmlformats.org/officeDocument/2006/relationships/slide" Target="slides/slide1266.xml"/><Relationship Id="rId1474" Type="http://schemas.openxmlformats.org/officeDocument/2006/relationships/slide" Target="slides/slide1473.xml"/><Relationship Id="rId1681" Type="http://schemas.openxmlformats.org/officeDocument/2006/relationships/slide" Target="slides/slide1680.xml"/><Relationship Id="rId276" Type="http://schemas.openxmlformats.org/officeDocument/2006/relationships/slide" Target="slides/slide275.xml"/><Relationship Id="rId483" Type="http://schemas.openxmlformats.org/officeDocument/2006/relationships/slide" Target="slides/slide482.xml"/><Relationship Id="rId690" Type="http://schemas.openxmlformats.org/officeDocument/2006/relationships/slide" Target="slides/slide689.xml"/><Relationship Id="rId704" Type="http://schemas.openxmlformats.org/officeDocument/2006/relationships/slide" Target="slides/slide703.xml"/><Relationship Id="rId911" Type="http://schemas.openxmlformats.org/officeDocument/2006/relationships/slide" Target="slides/slide910.xml"/><Relationship Id="rId1127" Type="http://schemas.openxmlformats.org/officeDocument/2006/relationships/slide" Target="slides/slide1126.xml"/><Relationship Id="rId1334" Type="http://schemas.openxmlformats.org/officeDocument/2006/relationships/slide" Target="slides/slide1333.xml"/><Relationship Id="rId1541" Type="http://schemas.openxmlformats.org/officeDocument/2006/relationships/slide" Target="slides/slide1540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788" Type="http://schemas.openxmlformats.org/officeDocument/2006/relationships/slide" Target="slides/slide787.xml"/><Relationship Id="rId995" Type="http://schemas.openxmlformats.org/officeDocument/2006/relationships/slide" Target="slides/slide994.xml"/><Relationship Id="rId1180" Type="http://schemas.openxmlformats.org/officeDocument/2006/relationships/slide" Target="slides/slide1179.xml"/><Relationship Id="rId1401" Type="http://schemas.openxmlformats.org/officeDocument/2006/relationships/slide" Target="slides/slide1400.xml"/><Relationship Id="rId1639" Type="http://schemas.openxmlformats.org/officeDocument/2006/relationships/slide" Target="slides/slide1638.xml"/><Relationship Id="rId203" Type="http://schemas.openxmlformats.org/officeDocument/2006/relationships/slide" Target="slides/slide202.xml"/><Relationship Id="rId648" Type="http://schemas.openxmlformats.org/officeDocument/2006/relationships/slide" Target="slides/slide647.xml"/><Relationship Id="rId855" Type="http://schemas.openxmlformats.org/officeDocument/2006/relationships/slide" Target="slides/slide854.xml"/><Relationship Id="rId1040" Type="http://schemas.openxmlformats.org/officeDocument/2006/relationships/slide" Target="slides/slide1039.xml"/><Relationship Id="rId1278" Type="http://schemas.openxmlformats.org/officeDocument/2006/relationships/slide" Target="slides/slide1277.xml"/><Relationship Id="rId1485" Type="http://schemas.openxmlformats.org/officeDocument/2006/relationships/slide" Target="slides/slide1484.xml"/><Relationship Id="rId1692" Type="http://schemas.openxmlformats.org/officeDocument/2006/relationships/slide" Target="slides/slide1691.xml"/><Relationship Id="rId1706" Type="http://schemas.openxmlformats.org/officeDocument/2006/relationships/slide" Target="slides/slide170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715" Type="http://schemas.openxmlformats.org/officeDocument/2006/relationships/slide" Target="slides/slide714.xml"/><Relationship Id="rId922" Type="http://schemas.openxmlformats.org/officeDocument/2006/relationships/slide" Target="slides/slide921.xml"/><Relationship Id="rId1138" Type="http://schemas.openxmlformats.org/officeDocument/2006/relationships/slide" Target="slides/slide1137.xml"/><Relationship Id="rId1345" Type="http://schemas.openxmlformats.org/officeDocument/2006/relationships/slide" Target="slides/slide1344.xml"/><Relationship Id="rId1552" Type="http://schemas.openxmlformats.org/officeDocument/2006/relationships/slide" Target="slides/slide1551.xml"/><Relationship Id="rId147" Type="http://schemas.openxmlformats.org/officeDocument/2006/relationships/slide" Target="slides/slide146.xml"/><Relationship Id="rId354" Type="http://schemas.openxmlformats.org/officeDocument/2006/relationships/slide" Target="slides/slide353.xml"/><Relationship Id="rId799" Type="http://schemas.openxmlformats.org/officeDocument/2006/relationships/slide" Target="slides/slide798.xml"/><Relationship Id="rId1191" Type="http://schemas.openxmlformats.org/officeDocument/2006/relationships/slide" Target="slides/slide1190.xml"/><Relationship Id="rId1205" Type="http://schemas.openxmlformats.org/officeDocument/2006/relationships/slide" Target="slides/slide1204.xml"/><Relationship Id="rId51" Type="http://schemas.openxmlformats.org/officeDocument/2006/relationships/slide" Target="slides/slide50.xml"/><Relationship Id="rId561" Type="http://schemas.openxmlformats.org/officeDocument/2006/relationships/slide" Target="slides/slide560.xml"/><Relationship Id="rId659" Type="http://schemas.openxmlformats.org/officeDocument/2006/relationships/slide" Target="slides/slide658.xml"/><Relationship Id="rId866" Type="http://schemas.openxmlformats.org/officeDocument/2006/relationships/slide" Target="slides/slide865.xml"/><Relationship Id="rId1289" Type="http://schemas.openxmlformats.org/officeDocument/2006/relationships/slide" Target="slides/slide1288.xml"/><Relationship Id="rId1412" Type="http://schemas.openxmlformats.org/officeDocument/2006/relationships/slide" Target="slides/slide1411.xml"/><Relationship Id="rId1496" Type="http://schemas.openxmlformats.org/officeDocument/2006/relationships/slide" Target="slides/slide1495.xml"/><Relationship Id="rId1717" Type="http://schemas.openxmlformats.org/officeDocument/2006/relationships/slide" Target="slides/slide1716.xml"/><Relationship Id="rId214" Type="http://schemas.openxmlformats.org/officeDocument/2006/relationships/slide" Target="slides/slide213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519" Type="http://schemas.openxmlformats.org/officeDocument/2006/relationships/slide" Target="slides/slide518.xml"/><Relationship Id="rId1051" Type="http://schemas.openxmlformats.org/officeDocument/2006/relationships/slide" Target="slides/slide1050.xml"/><Relationship Id="rId1149" Type="http://schemas.openxmlformats.org/officeDocument/2006/relationships/slide" Target="slides/slide1148.xml"/><Relationship Id="rId1356" Type="http://schemas.openxmlformats.org/officeDocument/2006/relationships/slide" Target="slides/slide1355.xml"/><Relationship Id="rId158" Type="http://schemas.openxmlformats.org/officeDocument/2006/relationships/slide" Target="slides/slide157.xml"/><Relationship Id="rId726" Type="http://schemas.openxmlformats.org/officeDocument/2006/relationships/slide" Target="slides/slide725.xml"/><Relationship Id="rId933" Type="http://schemas.openxmlformats.org/officeDocument/2006/relationships/slide" Target="slides/slide932.xml"/><Relationship Id="rId1009" Type="http://schemas.openxmlformats.org/officeDocument/2006/relationships/slide" Target="slides/slide1008.xml"/><Relationship Id="rId1563" Type="http://schemas.openxmlformats.org/officeDocument/2006/relationships/slide" Target="slides/slide1562.xml"/><Relationship Id="rId1770" Type="http://schemas.openxmlformats.org/officeDocument/2006/relationships/slide" Target="slides/slide1769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slide" Target="slides/slide571.xml"/><Relationship Id="rId1216" Type="http://schemas.openxmlformats.org/officeDocument/2006/relationships/slide" Target="slides/slide1215.xml"/><Relationship Id="rId1423" Type="http://schemas.openxmlformats.org/officeDocument/2006/relationships/slide" Target="slides/slide1422.xml"/><Relationship Id="rId1630" Type="http://schemas.openxmlformats.org/officeDocument/2006/relationships/slide" Target="slides/slide1629.xml"/><Relationship Id="rId225" Type="http://schemas.openxmlformats.org/officeDocument/2006/relationships/slide" Target="slides/slide224.xml"/><Relationship Id="rId432" Type="http://schemas.openxmlformats.org/officeDocument/2006/relationships/slide" Target="slides/slide431.xml"/><Relationship Id="rId877" Type="http://schemas.openxmlformats.org/officeDocument/2006/relationships/slide" Target="slides/slide876.xml"/><Relationship Id="rId1062" Type="http://schemas.openxmlformats.org/officeDocument/2006/relationships/slide" Target="slides/slide1061.xml"/><Relationship Id="rId1728" Type="http://schemas.openxmlformats.org/officeDocument/2006/relationships/slide" Target="slides/slide1727.xml"/><Relationship Id="rId737" Type="http://schemas.openxmlformats.org/officeDocument/2006/relationships/slide" Target="slides/slide736.xml"/><Relationship Id="rId944" Type="http://schemas.openxmlformats.org/officeDocument/2006/relationships/slide" Target="slides/slide943.xml"/><Relationship Id="rId1367" Type="http://schemas.openxmlformats.org/officeDocument/2006/relationships/slide" Target="slides/slide1366.xml"/><Relationship Id="rId1574" Type="http://schemas.openxmlformats.org/officeDocument/2006/relationships/slide" Target="slides/slide1573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76" Type="http://schemas.openxmlformats.org/officeDocument/2006/relationships/slide" Target="slides/slide375.xml"/><Relationship Id="rId583" Type="http://schemas.openxmlformats.org/officeDocument/2006/relationships/slide" Target="slides/slide582.xml"/><Relationship Id="rId790" Type="http://schemas.openxmlformats.org/officeDocument/2006/relationships/slide" Target="slides/slide789.xml"/><Relationship Id="rId804" Type="http://schemas.openxmlformats.org/officeDocument/2006/relationships/slide" Target="slides/slide803.xml"/><Relationship Id="rId1227" Type="http://schemas.openxmlformats.org/officeDocument/2006/relationships/slide" Target="slides/slide1226.xml"/><Relationship Id="rId1434" Type="http://schemas.openxmlformats.org/officeDocument/2006/relationships/slide" Target="slides/slide1433.xml"/><Relationship Id="rId1641" Type="http://schemas.openxmlformats.org/officeDocument/2006/relationships/slide" Target="slides/slide1640.xml"/><Relationship Id="rId4" Type="http://schemas.openxmlformats.org/officeDocument/2006/relationships/slide" Target="slides/slide3.xml"/><Relationship Id="rId236" Type="http://schemas.openxmlformats.org/officeDocument/2006/relationships/slide" Target="slides/slide235.xml"/><Relationship Id="rId443" Type="http://schemas.openxmlformats.org/officeDocument/2006/relationships/slide" Target="slides/slide442.xml"/><Relationship Id="rId650" Type="http://schemas.openxmlformats.org/officeDocument/2006/relationships/slide" Target="slides/slide649.xml"/><Relationship Id="rId888" Type="http://schemas.openxmlformats.org/officeDocument/2006/relationships/slide" Target="slides/slide887.xml"/><Relationship Id="rId1073" Type="http://schemas.openxmlformats.org/officeDocument/2006/relationships/slide" Target="slides/slide1072.xml"/><Relationship Id="rId1280" Type="http://schemas.openxmlformats.org/officeDocument/2006/relationships/slide" Target="slides/slide1279.xml"/><Relationship Id="rId1501" Type="http://schemas.openxmlformats.org/officeDocument/2006/relationships/slide" Target="slides/slide1500.xml"/><Relationship Id="rId1739" Type="http://schemas.openxmlformats.org/officeDocument/2006/relationships/slide" Target="slides/slide1738.xml"/><Relationship Id="rId303" Type="http://schemas.openxmlformats.org/officeDocument/2006/relationships/slide" Target="slides/slide302.xml"/><Relationship Id="rId748" Type="http://schemas.openxmlformats.org/officeDocument/2006/relationships/slide" Target="slides/slide747.xml"/><Relationship Id="rId955" Type="http://schemas.openxmlformats.org/officeDocument/2006/relationships/slide" Target="slides/slide954.xml"/><Relationship Id="rId1140" Type="http://schemas.openxmlformats.org/officeDocument/2006/relationships/slide" Target="slides/slide1139.xml"/><Relationship Id="rId1378" Type="http://schemas.openxmlformats.org/officeDocument/2006/relationships/slide" Target="slides/slide1377.xml"/><Relationship Id="rId1585" Type="http://schemas.openxmlformats.org/officeDocument/2006/relationships/slide" Target="slides/slide1584.xml"/><Relationship Id="rId84" Type="http://schemas.openxmlformats.org/officeDocument/2006/relationships/slide" Target="slides/slide83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815" Type="http://schemas.openxmlformats.org/officeDocument/2006/relationships/slide" Target="slides/slide814.xml"/><Relationship Id="rId1238" Type="http://schemas.openxmlformats.org/officeDocument/2006/relationships/slide" Target="slides/slide1237.xml"/><Relationship Id="rId1445" Type="http://schemas.openxmlformats.org/officeDocument/2006/relationships/slide" Target="slides/slide1444.xml"/><Relationship Id="rId1652" Type="http://schemas.openxmlformats.org/officeDocument/2006/relationships/slide" Target="slides/slide1651.xml"/><Relationship Id="rId247" Type="http://schemas.openxmlformats.org/officeDocument/2006/relationships/slide" Target="slides/slide246.xml"/><Relationship Id="rId899" Type="http://schemas.openxmlformats.org/officeDocument/2006/relationships/slide" Target="slides/slide898.xml"/><Relationship Id="rId1000" Type="http://schemas.openxmlformats.org/officeDocument/2006/relationships/slide" Target="slides/slide999.xml"/><Relationship Id="rId1084" Type="http://schemas.openxmlformats.org/officeDocument/2006/relationships/slide" Target="slides/slide1083.xml"/><Relationship Id="rId1305" Type="http://schemas.openxmlformats.org/officeDocument/2006/relationships/slide" Target="slides/slide1304.xml"/><Relationship Id="rId107" Type="http://schemas.openxmlformats.org/officeDocument/2006/relationships/slide" Target="slides/slide106.xml"/><Relationship Id="rId454" Type="http://schemas.openxmlformats.org/officeDocument/2006/relationships/slide" Target="slides/slide453.xml"/><Relationship Id="rId661" Type="http://schemas.openxmlformats.org/officeDocument/2006/relationships/slide" Target="slides/slide660.xml"/><Relationship Id="rId759" Type="http://schemas.openxmlformats.org/officeDocument/2006/relationships/slide" Target="slides/slide758.xml"/><Relationship Id="rId966" Type="http://schemas.openxmlformats.org/officeDocument/2006/relationships/slide" Target="slides/slide965.xml"/><Relationship Id="rId1291" Type="http://schemas.openxmlformats.org/officeDocument/2006/relationships/slide" Target="slides/slide1290.xml"/><Relationship Id="rId1389" Type="http://schemas.openxmlformats.org/officeDocument/2006/relationships/slide" Target="slides/slide1388.xml"/><Relationship Id="rId1512" Type="http://schemas.openxmlformats.org/officeDocument/2006/relationships/slide" Target="slides/slide1511.xml"/><Relationship Id="rId1596" Type="http://schemas.openxmlformats.org/officeDocument/2006/relationships/slide" Target="slides/slide1595.xml"/><Relationship Id="rId11" Type="http://schemas.openxmlformats.org/officeDocument/2006/relationships/slide" Target="slides/slide10.xml"/><Relationship Id="rId314" Type="http://schemas.openxmlformats.org/officeDocument/2006/relationships/slide" Target="slides/slide313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619" Type="http://schemas.openxmlformats.org/officeDocument/2006/relationships/slide" Target="slides/slide618.xml"/><Relationship Id="rId1151" Type="http://schemas.openxmlformats.org/officeDocument/2006/relationships/slide" Target="slides/slide1150.xml"/><Relationship Id="rId1249" Type="http://schemas.openxmlformats.org/officeDocument/2006/relationships/slide" Target="slides/slide12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826" Type="http://schemas.openxmlformats.org/officeDocument/2006/relationships/slide" Target="slides/slide825.xml"/><Relationship Id="rId1011" Type="http://schemas.openxmlformats.org/officeDocument/2006/relationships/slide" Target="slides/slide1010.xml"/><Relationship Id="rId1109" Type="http://schemas.openxmlformats.org/officeDocument/2006/relationships/slide" Target="slides/slide1108.xml"/><Relationship Id="rId1456" Type="http://schemas.openxmlformats.org/officeDocument/2006/relationships/slide" Target="slides/slide1455.xml"/><Relationship Id="rId1663" Type="http://schemas.openxmlformats.org/officeDocument/2006/relationships/slide" Target="slides/slide166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72" Type="http://schemas.openxmlformats.org/officeDocument/2006/relationships/slide" Target="slides/slide671.xml"/><Relationship Id="rId1095" Type="http://schemas.openxmlformats.org/officeDocument/2006/relationships/slide" Target="slides/slide1094.xml"/><Relationship Id="rId1316" Type="http://schemas.openxmlformats.org/officeDocument/2006/relationships/slide" Target="slides/slide1315.xml"/><Relationship Id="rId1523" Type="http://schemas.openxmlformats.org/officeDocument/2006/relationships/slide" Target="slides/slide1522.xml"/><Relationship Id="rId1730" Type="http://schemas.openxmlformats.org/officeDocument/2006/relationships/slide" Target="slides/slide1729.xml"/><Relationship Id="rId22" Type="http://schemas.openxmlformats.org/officeDocument/2006/relationships/slide" Target="slides/slide21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532" Type="http://schemas.openxmlformats.org/officeDocument/2006/relationships/slide" Target="slides/slide531.xml"/><Relationship Id="rId977" Type="http://schemas.openxmlformats.org/officeDocument/2006/relationships/slide" Target="slides/slide976.xml"/><Relationship Id="rId1162" Type="http://schemas.openxmlformats.org/officeDocument/2006/relationships/slide" Target="slides/slide1161.xml"/><Relationship Id="rId171" Type="http://schemas.openxmlformats.org/officeDocument/2006/relationships/slide" Target="slides/slide170.xml"/><Relationship Id="rId837" Type="http://schemas.openxmlformats.org/officeDocument/2006/relationships/slide" Target="slides/slide836.xml"/><Relationship Id="rId1022" Type="http://schemas.openxmlformats.org/officeDocument/2006/relationships/slide" Target="slides/slide1021.xml"/><Relationship Id="rId1467" Type="http://schemas.openxmlformats.org/officeDocument/2006/relationships/slide" Target="slides/slide1466.xml"/><Relationship Id="rId1674" Type="http://schemas.openxmlformats.org/officeDocument/2006/relationships/slide" Target="slides/slide1673.xml"/><Relationship Id="rId269" Type="http://schemas.openxmlformats.org/officeDocument/2006/relationships/slide" Target="slides/slide268.xml"/><Relationship Id="rId476" Type="http://schemas.openxmlformats.org/officeDocument/2006/relationships/slide" Target="slides/slide475.xml"/><Relationship Id="rId683" Type="http://schemas.openxmlformats.org/officeDocument/2006/relationships/slide" Target="slides/slide682.xml"/><Relationship Id="rId890" Type="http://schemas.openxmlformats.org/officeDocument/2006/relationships/slide" Target="slides/slide889.xml"/><Relationship Id="rId904" Type="http://schemas.openxmlformats.org/officeDocument/2006/relationships/slide" Target="slides/slide903.xml"/><Relationship Id="rId1327" Type="http://schemas.openxmlformats.org/officeDocument/2006/relationships/slide" Target="slides/slide1326.xml"/><Relationship Id="rId1534" Type="http://schemas.openxmlformats.org/officeDocument/2006/relationships/slide" Target="slides/slide1533.xml"/><Relationship Id="rId1741" Type="http://schemas.openxmlformats.org/officeDocument/2006/relationships/slide" Target="slides/slide1740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336" Type="http://schemas.openxmlformats.org/officeDocument/2006/relationships/slide" Target="slides/slide335.xml"/><Relationship Id="rId543" Type="http://schemas.openxmlformats.org/officeDocument/2006/relationships/slide" Target="slides/slide542.xml"/><Relationship Id="rId988" Type="http://schemas.openxmlformats.org/officeDocument/2006/relationships/slide" Target="slides/slide987.xml"/><Relationship Id="rId1173" Type="http://schemas.openxmlformats.org/officeDocument/2006/relationships/slide" Target="slides/slide1172.xml"/><Relationship Id="rId1380" Type="http://schemas.openxmlformats.org/officeDocument/2006/relationships/slide" Target="slides/slide1379.xml"/><Relationship Id="rId1601" Type="http://schemas.openxmlformats.org/officeDocument/2006/relationships/slide" Target="slides/slide1600.xml"/><Relationship Id="rId182" Type="http://schemas.openxmlformats.org/officeDocument/2006/relationships/slide" Target="slides/slide181.xml"/><Relationship Id="rId403" Type="http://schemas.openxmlformats.org/officeDocument/2006/relationships/slide" Target="slides/slide402.xml"/><Relationship Id="rId750" Type="http://schemas.openxmlformats.org/officeDocument/2006/relationships/slide" Target="slides/slide749.xml"/><Relationship Id="rId848" Type="http://schemas.openxmlformats.org/officeDocument/2006/relationships/slide" Target="slides/slide847.xml"/><Relationship Id="rId1033" Type="http://schemas.openxmlformats.org/officeDocument/2006/relationships/slide" Target="slides/slide1032.xml"/><Relationship Id="rId1478" Type="http://schemas.openxmlformats.org/officeDocument/2006/relationships/slide" Target="slides/slide1477.xml"/><Relationship Id="rId1685" Type="http://schemas.openxmlformats.org/officeDocument/2006/relationships/slide" Target="slides/slide168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694" Type="http://schemas.openxmlformats.org/officeDocument/2006/relationships/slide" Target="slides/slide693.xml"/><Relationship Id="rId708" Type="http://schemas.openxmlformats.org/officeDocument/2006/relationships/slide" Target="slides/slide707.xml"/><Relationship Id="rId915" Type="http://schemas.openxmlformats.org/officeDocument/2006/relationships/slide" Target="slides/slide914.xml"/><Relationship Id="rId1240" Type="http://schemas.openxmlformats.org/officeDocument/2006/relationships/slide" Target="slides/slide1239.xml"/><Relationship Id="rId1338" Type="http://schemas.openxmlformats.org/officeDocument/2006/relationships/slide" Target="slides/slide1337.xml"/><Relationship Id="rId1545" Type="http://schemas.openxmlformats.org/officeDocument/2006/relationships/slide" Target="slides/slide1544.xml"/><Relationship Id="rId347" Type="http://schemas.openxmlformats.org/officeDocument/2006/relationships/slide" Target="slides/slide346.xml"/><Relationship Id="rId999" Type="http://schemas.openxmlformats.org/officeDocument/2006/relationships/slide" Target="slides/slide998.xml"/><Relationship Id="rId1100" Type="http://schemas.openxmlformats.org/officeDocument/2006/relationships/slide" Target="slides/slide1099.xml"/><Relationship Id="rId1184" Type="http://schemas.openxmlformats.org/officeDocument/2006/relationships/slide" Target="slides/slide1183.xml"/><Relationship Id="rId1405" Type="http://schemas.openxmlformats.org/officeDocument/2006/relationships/slide" Target="slides/slide1404.xml"/><Relationship Id="rId1752" Type="http://schemas.openxmlformats.org/officeDocument/2006/relationships/slide" Target="slides/slide1751.xml"/><Relationship Id="rId44" Type="http://schemas.openxmlformats.org/officeDocument/2006/relationships/slide" Target="slides/slide43.xml"/><Relationship Id="rId554" Type="http://schemas.openxmlformats.org/officeDocument/2006/relationships/slide" Target="slides/slide553.xml"/><Relationship Id="rId761" Type="http://schemas.openxmlformats.org/officeDocument/2006/relationships/slide" Target="slides/slide760.xml"/><Relationship Id="rId859" Type="http://schemas.openxmlformats.org/officeDocument/2006/relationships/slide" Target="slides/slide858.xml"/><Relationship Id="rId1391" Type="http://schemas.openxmlformats.org/officeDocument/2006/relationships/slide" Target="slides/slide1390.xml"/><Relationship Id="rId1489" Type="http://schemas.openxmlformats.org/officeDocument/2006/relationships/slide" Target="slides/slide1488.xml"/><Relationship Id="rId1612" Type="http://schemas.openxmlformats.org/officeDocument/2006/relationships/slide" Target="slides/slide1611.xml"/><Relationship Id="rId1696" Type="http://schemas.openxmlformats.org/officeDocument/2006/relationships/slide" Target="slides/slide16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414" Type="http://schemas.openxmlformats.org/officeDocument/2006/relationships/slide" Target="slides/slide413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1044" Type="http://schemas.openxmlformats.org/officeDocument/2006/relationships/slide" Target="slides/slide1043.xml"/><Relationship Id="rId1251" Type="http://schemas.openxmlformats.org/officeDocument/2006/relationships/slide" Target="slides/slide1250.xml"/><Relationship Id="rId1349" Type="http://schemas.openxmlformats.org/officeDocument/2006/relationships/slide" Target="slides/slide1348.xml"/><Relationship Id="rId260" Type="http://schemas.openxmlformats.org/officeDocument/2006/relationships/slide" Target="slides/slide259.xml"/><Relationship Id="rId719" Type="http://schemas.openxmlformats.org/officeDocument/2006/relationships/slide" Target="slides/slide718.xml"/><Relationship Id="rId926" Type="http://schemas.openxmlformats.org/officeDocument/2006/relationships/slide" Target="slides/slide925.xml"/><Relationship Id="rId1111" Type="http://schemas.openxmlformats.org/officeDocument/2006/relationships/slide" Target="slides/slide1110.xml"/><Relationship Id="rId1556" Type="http://schemas.openxmlformats.org/officeDocument/2006/relationships/slide" Target="slides/slide1555.xml"/><Relationship Id="rId1763" Type="http://schemas.openxmlformats.org/officeDocument/2006/relationships/slide" Target="slides/slide1762.xml"/><Relationship Id="rId55" Type="http://schemas.openxmlformats.org/officeDocument/2006/relationships/slide" Target="slides/slide54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772" Type="http://schemas.openxmlformats.org/officeDocument/2006/relationships/slide" Target="slides/slide771.xml"/><Relationship Id="rId1195" Type="http://schemas.openxmlformats.org/officeDocument/2006/relationships/slide" Target="slides/slide1194.xml"/><Relationship Id="rId1209" Type="http://schemas.openxmlformats.org/officeDocument/2006/relationships/slide" Target="slides/slide1208.xml"/><Relationship Id="rId1416" Type="http://schemas.openxmlformats.org/officeDocument/2006/relationships/slide" Target="slides/slide1415.xml"/><Relationship Id="rId1623" Type="http://schemas.openxmlformats.org/officeDocument/2006/relationships/slide" Target="slides/slide1622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632" Type="http://schemas.openxmlformats.org/officeDocument/2006/relationships/slide" Target="slides/slide631.xml"/><Relationship Id="rId1055" Type="http://schemas.openxmlformats.org/officeDocument/2006/relationships/slide" Target="slides/slide1054.xml"/><Relationship Id="rId1262" Type="http://schemas.openxmlformats.org/officeDocument/2006/relationships/slide" Target="slides/slide1261.xml"/><Relationship Id="rId271" Type="http://schemas.openxmlformats.org/officeDocument/2006/relationships/slide" Target="slides/slide270.xml"/><Relationship Id="rId937" Type="http://schemas.openxmlformats.org/officeDocument/2006/relationships/slide" Target="slides/slide936.xml"/><Relationship Id="rId1122" Type="http://schemas.openxmlformats.org/officeDocument/2006/relationships/slide" Target="slides/slide1121.xml"/><Relationship Id="rId1567" Type="http://schemas.openxmlformats.org/officeDocument/2006/relationships/slide" Target="slides/slide1566.xml"/><Relationship Id="rId1774" Type="http://schemas.openxmlformats.org/officeDocument/2006/relationships/presProps" Target="presProps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69" Type="http://schemas.openxmlformats.org/officeDocument/2006/relationships/slide" Target="slides/slide368.xml"/><Relationship Id="rId576" Type="http://schemas.openxmlformats.org/officeDocument/2006/relationships/slide" Target="slides/slide575.xml"/><Relationship Id="rId783" Type="http://schemas.openxmlformats.org/officeDocument/2006/relationships/slide" Target="slides/slide782.xml"/><Relationship Id="rId990" Type="http://schemas.openxmlformats.org/officeDocument/2006/relationships/slide" Target="slides/slide989.xml"/><Relationship Id="rId1427" Type="http://schemas.openxmlformats.org/officeDocument/2006/relationships/slide" Target="slides/slide1426.xml"/><Relationship Id="rId1634" Type="http://schemas.openxmlformats.org/officeDocument/2006/relationships/slide" Target="slides/slide1633.xml"/><Relationship Id="rId229" Type="http://schemas.openxmlformats.org/officeDocument/2006/relationships/slide" Target="slides/slide228.xml"/><Relationship Id="rId436" Type="http://schemas.openxmlformats.org/officeDocument/2006/relationships/slide" Target="slides/slide435.xml"/><Relationship Id="rId643" Type="http://schemas.openxmlformats.org/officeDocument/2006/relationships/slide" Target="slides/slide642.xml"/><Relationship Id="rId1066" Type="http://schemas.openxmlformats.org/officeDocument/2006/relationships/slide" Target="slides/slide1065.xml"/><Relationship Id="rId1273" Type="http://schemas.openxmlformats.org/officeDocument/2006/relationships/slide" Target="slides/slide1272.xml"/><Relationship Id="rId1480" Type="http://schemas.openxmlformats.org/officeDocument/2006/relationships/slide" Target="slides/slide1479.xml"/><Relationship Id="rId850" Type="http://schemas.openxmlformats.org/officeDocument/2006/relationships/slide" Target="slides/slide849.xml"/><Relationship Id="rId948" Type="http://schemas.openxmlformats.org/officeDocument/2006/relationships/slide" Target="slides/slide947.xml"/><Relationship Id="rId1133" Type="http://schemas.openxmlformats.org/officeDocument/2006/relationships/slide" Target="slides/slide1132.xml"/><Relationship Id="rId1578" Type="http://schemas.openxmlformats.org/officeDocument/2006/relationships/slide" Target="slides/slide1577.xml"/><Relationship Id="rId1701" Type="http://schemas.openxmlformats.org/officeDocument/2006/relationships/slide" Target="slides/slide1700.xml"/><Relationship Id="rId77" Type="http://schemas.openxmlformats.org/officeDocument/2006/relationships/slide" Target="slides/slide76.xml"/><Relationship Id="rId282" Type="http://schemas.openxmlformats.org/officeDocument/2006/relationships/slide" Target="slides/slide281.xml"/><Relationship Id="rId503" Type="http://schemas.openxmlformats.org/officeDocument/2006/relationships/slide" Target="slides/slide502.xml"/><Relationship Id="rId587" Type="http://schemas.openxmlformats.org/officeDocument/2006/relationships/slide" Target="slides/slide586.xml"/><Relationship Id="rId710" Type="http://schemas.openxmlformats.org/officeDocument/2006/relationships/slide" Target="slides/slide709.xml"/><Relationship Id="rId808" Type="http://schemas.openxmlformats.org/officeDocument/2006/relationships/slide" Target="slides/slide807.xml"/><Relationship Id="rId1340" Type="http://schemas.openxmlformats.org/officeDocument/2006/relationships/slide" Target="slides/slide1339.xml"/><Relationship Id="rId1438" Type="http://schemas.openxmlformats.org/officeDocument/2006/relationships/slide" Target="slides/slide1437.xml"/><Relationship Id="rId1645" Type="http://schemas.openxmlformats.org/officeDocument/2006/relationships/slide" Target="slides/slide1644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447" Type="http://schemas.openxmlformats.org/officeDocument/2006/relationships/slide" Target="slides/slide446.xml"/><Relationship Id="rId794" Type="http://schemas.openxmlformats.org/officeDocument/2006/relationships/slide" Target="slides/slide793.xml"/><Relationship Id="rId1077" Type="http://schemas.openxmlformats.org/officeDocument/2006/relationships/slide" Target="slides/slide1076.xml"/><Relationship Id="rId1200" Type="http://schemas.openxmlformats.org/officeDocument/2006/relationships/slide" Target="slides/slide1199.xml"/><Relationship Id="rId654" Type="http://schemas.openxmlformats.org/officeDocument/2006/relationships/slide" Target="slides/slide653.xml"/><Relationship Id="rId861" Type="http://schemas.openxmlformats.org/officeDocument/2006/relationships/slide" Target="slides/slide860.xml"/><Relationship Id="rId959" Type="http://schemas.openxmlformats.org/officeDocument/2006/relationships/slide" Target="slides/slide958.xml"/><Relationship Id="rId1284" Type="http://schemas.openxmlformats.org/officeDocument/2006/relationships/slide" Target="slides/slide1283.xml"/><Relationship Id="rId1491" Type="http://schemas.openxmlformats.org/officeDocument/2006/relationships/slide" Target="slides/slide1490.xml"/><Relationship Id="rId1505" Type="http://schemas.openxmlformats.org/officeDocument/2006/relationships/slide" Target="slides/slide1504.xml"/><Relationship Id="rId1589" Type="http://schemas.openxmlformats.org/officeDocument/2006/relationships/slide" Target="slides/slide1588.xml"/><Relationship Id="rId1712" Type="http://schemas.openxmlformats.org/officeDocument/2006/relationships/slide" Target="slides/slide171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514" Type="http://schemas.openxmlformats.org/officeDocument/2006/relationships/slide" Target="slides/slide513.xml"/><Relationship Id="rId721" Type="http://schemas.openxmlformats.org/officeDocument/2006/relationships/slide" Target="slides/slide720.xml"/><Relationship Id="rId1144" Type="http://schemas.openxmlformats.org/officeDocument/2006/relationships/slide" Target="slides/slide1143.xml"/><Relationship Id="rId1351" Type="http://schemas.openxmlformats.org/officeDocument/2006/relationships/slide" Target="slides/slide1350.xml"/><Relationship Id="rId1449" Type="http://schemas.openxmlformats.org/officeDocument/2006/relationships/slide" Target="slides/slide1448.xml"/><Relationship Id="rId88" Type="http://schemas.openxmlformats.org/officeDocument/2006/relationships/slide" Target="slides/slide87.xml"/><Relationship Id="rId153" Type="http://schemas.openxmlformats.org/officeDocument/2006/relationships/slide" Target="slides/slide152.xml"/><Relationship Id="rId360" Type="http://schemas.openxmlformats.org/officeDocument/2006/relationships/slide" Target="slides/slide359.xml"/><Relationship Id="rId598" Type="http://schemas.openxmlformats.org/officeDocument/2006/relationships/slide" Target="slides/slide597.xml"/><Relationship Id="rId819" Type="http://schemas.openxmlformats.org/officeDocument/2006/relationships/slide" Target="slides/slide818.xml"/><Relationship Id="rId1004" Type="http://schemas.openxmlformats.org/officeDocument/2006/relationships/slide" Target="slides/slide1003.xml"/><Relationship Id="rId1211" Type="http://schemas.openxmlformats.org/officeDocument/2006/relationships/slide" Target="slides/slide1210.xml"/><Relationship Id="rId1656" Type="http://schemas.openxmlformats.org/officeDocument/2006/relationships/slide" Target="slides/slide1655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65" Type="http://schemas.openxmlformats.org/officeDocument/2006/relationships/slide" Target="slides/slide664.xml"/><Relationship Id="rId872" Type="http://schemas.openxmlformats.org/officeDocument/2006/relationships/slide" Target="slides/slide871.xml"/><Relationship Id="rId1088" Type="http://schemas.openxmlformats.org/officeDocument/2006/relationships/slide" Target="slides/slide1087.xml"/><Relationship Id="rId1295" Type="http://schemas.openxmlformats.org/officeDocument/2006/relationships/slide" Target="slides/slide1294.xml"/><Relationship Id="rId1309" Type="http://schemas.openxmlformats.org/officeDocument/2006/relationships/slide" Target="slides/slide1308.xml"/><Relationship Id="rId1516" Type="http://schemas.openxmlformats.org/officeDocument/2006/relationships/slide" Target="slides/slide1515.xml"/><Relationship Id="rId1723" Type="http://schemas.openxmlformats.org/officeDocument/2006/relationships/slide" Target="slides/slide1722.xml"/><Relationship Id="rId15" Type="http://schemas.openxmlformats.org/officeDocument/2006/relationships/slide" Target="slides/slide14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732" Type="http://schemas.openxmlformats.org/officeDocument/2006/relationships/slide" Target="slides/slide731.xml"/><Relationship Id="rId1155" Type="http://schemas.openxmlformats.org/officeDocument/2006/relationships/slide" Target="slides/slide1154.xml"/><Relationship Id="rId1362" Type="http://schemas.openxmlformats.org/officeDocument/2006/relationships/slide" Target="slides/slide1361.xml"/><Relationship Id="rId99" Type="http://schemas.openxmlformats.org/officeDocument/2006/relationships/slide" Target="slides/slide98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1015" Type="http://schemas.openxmlformats.org/officeDocument/2006/relationships/slide" Target="slides/slide1014.xml"/><Relationship Id="rId1222" Type="http://schemas.openxmlformats.org/officeDocument/2006/relationships/slide" Target="slides/slide1221.xml"/><Relationship Id="rId1667" Type="http://schemas.openxmlformats.org/officeDocument/2006/relationships/slide" Target="slides/slide1666.xml"/><Relationship Id="rId469" Type="http://schemas.openxmlformats.org/officeDocument/2006/relationships/slide" Target="slides/slide468.xml"/><Relationship Id="rId676" Type="http://schemas.openxmlformats.org/officeDocument/2006/relationships/slide" Target="slides/slide675.xml"/><Relationship Id="rId883" Type="http://schemas.openxmlformats.org/officeDocument/2006/relationships/slide" Target="slides/slide882.xml"/><Relationship Id="rId1099" Type="http://schemas.openxmlformats.org/officeDocument/2006/relationships/slide" Target="slides/slide1098.xml"/><Relationship Id="rId1527" Type="http://schemas.openxmlformats.org/officeDocument/2006/relationships/slide" Target="slides/slide1526.xml"/><Relationship Id="rId1734" Type="http://schemas.openxmlformats.org/officeDocument/2006/relationships/slide" Target="slides/slide1733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329" Type="http://schemas.openxmlformats.org/officeDocument/2006/relationships/slide" Target="slides/slide328.xml"/><Relationship Id="rId536" Type="http://schemas.openxmlformats.org/officeDocument/2006/relationships/slide" Target="slides/slide535.xml"/><Relationship Id="rId1166" Type="http://schemas.openxmlformats.org/officeDocument/2006/relationships/slide" Target="slides/slide1165.xml"/><Relationship Id="rId1373" Type="http://schemas.openxmlformats.org/officeDocument/2006/relationships/slide" Target="slides/slide1372.xml"/><Relationship Id="rId175" Type="http://schemas.openxmlformats.org/officeDocument/2006/relationships/slide" Target="slides/slide174.xml"/><Relationship Id="rId743" Type="http://schemas.openxmlformats.org/officeDocument/2006/relationships/slide" Target="slides/slide742.xml"/><Relationship Id="rId950" Type="http://schemas.openxmlformats.org/officeDocument/2006/relationships/slide" Target="slides/slide949.xml"/><Relationship Id="rId1026" Type="http://schemas.openxmlformats.org/officeDocument/2006/relationships/slide" Target="slides/slide1025.xml"/><Relationship Id="rId1580" Type="http://schemas.openxmlformats.org/officeDocument/2006/relationships/slide" Target="slides/slide1579.xml"/><Relationship Id="rId1678" Type="http://schemas.openxmlformats.org/officeDocument/2006/relationships/slide" Target="slides/slide1677.xml"/><Relationship Id="rId382" Type="http://schemas.openxmlformats.org/officeDocument/2006/relationships/slide" Target="slides/slide381.xml"/><Relationship Id="rId603" Type="http://schemas.openxmlformats.org/officeDocument/2006/relationships/slide" Target="slides/slide602.xml"/><Relationship Id="rId687" Type="http://schemas.openxmlformats.org/officeDocument/2006/relationships/slide" Target="slides/slide686.xml"/><Relationship Id="rId810" Type="http://schemas.openxmlformats.org/officeDocument/2006/relationships/slide" Target="slides/slide809.xml"/><Relationship Id="rId908" Type="http://schemas.openxmlformats.org/officeDocument/2006/relationships/slide" Target="slides/slide907.xml"/><Relationship Id="rId1233" Type="http://schemas.openxmlformats.org/officeDocument/2006/relationships/slide" Target="slides/slide1232.xml"/><Relationship Id="rId1440" Type="http://schemas.openxmlformats.org/officeDocument/2006/relationships/slide" Target="slides/slide1439.xml"/><Relationship Id="rId1538" Type="http://schemas.openxmlformats.org/officeDocument/2006/relationships/slide" Target="slides/slide1537.xml"/><Relationship Id="rId242" Type="http://schemas.openxmlformats.org/officeDocument/2006/relationships/slide" Target="slides/slide241.xml"/><Relationship Id="rId894" Type="http://schemas.openxmlformats.org/officeDocument/2006/relationships/slide" Target="slides/slide893.xml"/><Relationship Id="rId1177" Type="http://schemas.openxmlformats.org/officeDocument/2006/relationships/slide" Target="slides/slide1176.xml"/><Relationship Id="rId1300" Type="http://schemas.openxmlformats.org/officeDocument/2006/relationships/slide" Target="slides/slide1299.xml"/><Relationship Id="rId1745" Type="http://schemas.openxmlformats.org/officeDocument/2006/relationships/slide" Target="slides/slide1744.xml"/><Relationship Id="rId37" Type="http://schemas.openxmlformats.org/officeDocument/2006/relationships/slide" Target="slides/slide36.xml"/><Relationship Id="rId102" Type="http://schemas.openxmlformats.org/officeDocument/2006/relationships/slide" Target="slides/slide101.xml"/><Relationship Id="rId547" Type="http://schemas.openxmlformats.org/officeDocument/2006/relationships/slide" Target="slides/slide546.xml"/><Relationship Id="rId754" Type="http://schemas.openxmlformats.org/officeDocument/2006/relationships/slide" Target="slides/slide753.xml"/><Relationship Id="rId961" Type="http://schemas.openxmlformats.org/officeDocument/2006/relationships/slide" Target="slides/slide960.xml"/><Relationship Id="rId1384" Type="http://schemas.openxmlformats.org/officeDocument/2006/relationships/slide" Target="slides/slide1383.xml"/><Relationship Id="rId1591" Type="http://schemas.openxmlformats.org/officeDocument/2006/relationships/slide" Target="slides/slide1590.xml"/><Relationship Id="rId1605" Type="http://schemas.openxmlformats.org/officeDocument/2006/relationships/slide" Target="slides/slide1604.xml"/><Relationship Id="rId1689" Type="http://schemas.openxmlformats.org/officeDocument/2006/relationships/slide" Target="slides/slide1688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614" Type="http://schemas.openxmlformats.org/officeDocument/2006/relationships/slide" Target="slides/slide613.xml"/><Relationship Id="rId821" Type="http://schemas.openxmlformats.org/officeDocument/2006/relationships/slide" Target="slides/slide820.xml"/><Relationship Id="rId1037" Type="http://schemas.openxmlformats.org/officeDocument/2006/relationships/slide" Target="slides/slide1036.xml"/><Relationship Id="rId1244" Type="http://schemas.openxmlformats.org/officeDocument/2006/relationships/slide" Target="slides/slide1243.xml"/><Relationship Id="rId1451" Type="http://schemas.openxmlformats.org/officeDocument/2006/relationships/slide" Target="slides/slide1450.xml"/><Relationship Id="rId253" Type="http://schemas.openxmlformats.org/officeDocument/2006/relationships/slide" Target="slides/slide252.xml"/><Relationship Id="rId460" Type="http://schemas.openxmlformats.org/officeDocument/2006/relationships/slide" Target="slides/slide459.xml"/><Relationship Id="rId698" Type="http://schemas.openxmlformats.org/officeDocument/2006/relationships/slide" Target="slides/slide697.xml"/><Relationship Id="rId919" Type="http://schemas.openxmlformats.org/officeDocument/2006/relationships/slide" Target="slides/slide918.xml"/><Relationship Id="rId1090" Type="http://schemas.openxmlformats.org/officeDocument/2006/relationships/slide" Target="slides/slide1089.xml"/><Relationship Id="rId1104" Type="http://schemas.openxmlformats.org/officeDocument/2006/relationships/slide" Target="slides/slide1103.xml"/><Relationship Id="rId1311" Type="http://schemas.openxmlformats.org/officeDocument/2006/relationships/slide" Target="slides/slide1310.xml"/><Relationship Id="rId1549" Type="http://schemas.openxmlformats.org/officeDocument/2006/relationships/slide" Target="slides/slide1548.xml"/><Relationship Id="rId1756" Type="http://schemas.openxmlformats.org/officeDocument/2006/relationships/slide" Target="slides/slide1755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765" Type="http://schemas.openxmlformats.org/officeDocument/2006/relationships/slide" Target="slides/slide764.xml"/><Relationship Id="rId972" Type="http://schemas.openxmlformats.org/officeDocument/2006/relationships/slide" Target="slides/slide971.xml"/><Relationship Id="rId1188" Type="http://schemas.openxmlformats.org/officeDocument/2006/relationships/slide" Target="slides/slide1187.xml"/><Relationship Id="rId1395" Type="http://schemas.openxmlformats.org/officeDocument/2006/relationships/slide" Target="slides/slide1394.xml"/><Relationship Id="rId1409" Type="http://schemas.openxmlformats.org/officeDocument/2006/relationships/slide" Target="slides/slide1408.xml"/><Relationship Id="rId1616" Type="http://schemas.openxmlformats.org/officeDocument/2006/relationships/slide" Target="slides/slide1615.xml"/><Relationship Id="rId197" Type="http://schemas.openxmlformats.org/officeDocument/2006/relationships/slide" Target="slides/slide196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832" Type="http://schemas.openxmlformats.org/officeDocument/2006/relationships/slide" Target="slides/slide831.xml"/><Relationship Id="rId1048" Type="http://schemas.openxmlformats.org/officeDocument/2006/relationships/slide" Target="slides/slide1047.xml"/><Relationship Id="rId1255" Type="http://schemas.openxmlformats.org/officeDocument/2006/relationships/slide" Target="slides/slide1254.xml"/><Relationship Id="rId1462" Type="http://schemas.openxmlformats.org/officeDocument/2006/relationships/slide" Target="slides/slide146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115" Type="http://schemas.openxmlformats.org/officeDocument/2006/relationships/slide" Target="slides/slide1114.xml"/><Relationship Id="rId1322" Type="http://schemas.openxmlformats.org/officeDocument/2006/relationships/slide" Target="slides/slide1321.xml"/><Relationship Id="rId1767" Type="http://schemas.openxmlformats.org/officeDocument/2006/relationships/slide" Target="slides/slide176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69" Type="http://schemas.openxmlformats.org/officeDocument/2006/relationships/slide" Target="slides/slide568.xml"/><Relationship Id="rId776" Type="http://schemas.openxmlformats.org/officeDocument/2006/relationships/slide" Target="slides/slide775.xml"/><Relationship Id="rId983" Type="http://schemas.openxmlformats.org/officeDocument/2006/relationships/slide" Target="slides/slide982.xml"/><Relationship Id="rId1199" Type="http://schemas.openxmlformats.org/officeDocument/2006/relationships/slide" Target="slides/slide1198.xml"/><Relationship Id="rId1627" Type="http://schemas.openxmlformats.org/officeDocument/2006/relationships/slide" Target="slides/slide1626.xml"/><Relationship Id="rId331" Type="http://schemas.openxmlformats.org/officeDocument/2006/relationships/slide" Target="slides/slide330.xml"/><Relationship Id="rId429" Type="http://schemas.openxmlformats.org/officeDocument/2006/relationships/slide" Target="slides/slide428.xml"/><Relationship Id="rId636" Type="http://schemas.openxmlformats.org/officeDocument/2006/relationships/slide" Target="slides/slide635.xml"/><Relationship Id="rId1059" Type="http://schemas.openxmlformats.org/officeDocument/2006/relationships/slide" Target="slides/slide1058.xml"/><Relationship Id="rId1266" Type="http://schemas.openxmlformats.org/officeDocument/2006/relationships/slide" Target="slides/slide1265.xml"/><Relationship Id="rId1473" Type="http://schemas.openxmlformats.org/officeDocument/2006/relationships/slide" Target="slides/slide1472.xml"/><Relationship Id="rId843" Type="http://schemas.openxmlformats.org/officeDocument/2006/relationships/slide" Target="slides/slide842.xml"/><Relationship Id="rId1126" Type="http://schemas.openxmlformats.org/officeDocument/2006/relationships/slide" Target="slides/slide1125.xml"/><Relationship Id="rId1680" Type="http://schemas.openxmlformats.org/officeDocument/2006/relationships/slide" Target="slides/slide1679.xml"/><Relationship Id="rId275" Type="http://schemas.openxmlformats.org/officeDocument/2006/relationships/slide" Target="slides/slide274.xml"/><Relationship Id="rId482" Type="http://schemas.openxmlformats.org/officeDocument/2006/relationships/slide" Target="slides/slide481.xml"/><Relationship Id="rId703" Type="http://schemas.openxmlformats.org/officeDocument/2006/relationships/slide" Target="slides/slide702.xml"/><Relationship Id="rId910" Type="http://schemas.openxmlformats.org/officeDocument/2006/relationships/slide" Target="slides/slide909.xml"/><Relationship Id="rId1333" Type="http://schemas.openxmlformats.org/officeDocument/2006/relationships/slide" Target="slides/slide1332.xml"/><Relationship Id="rId1540" Type="http://schemas.openxmlformats.org/officeDocument/2006/relationships/slide" Target="slides/slide1539.xml"/><Relationship Id="rId1638" Type="http://schemas.openxmlformats.org/officeDocument/2006/relationships/slide" Target="slides/slide1637.xml"/><Relationship Id="rId135" Type="http://schemas.openxmlformats.org/officeDocument/2006/relationships/slide" Target="slides/slide134.xml"/><Relationship Id="rId342" Type="http://schemas.openxmlformats.org/officeDocument/2006/relationships/slide" Target="slides/slide341.xml"/><Relationship Id="rId787" Type="http://schemas.openxmlformats.org/officeDocument/2006/relationships/slide" Target="slides/slide786.xml"/><Relationship Id="rId994" Type="http://schemas.openxmlformats.org/officeDocument/2006/relationships/slide" Target="slides/slide993.xml"/><Relationship Id="rId1400" Type="http://schemas.openxmlformats.org/officeDocument/2006/relationships/slide" Target="slides/slide1399.xml"/><Relationship Id="rId202" Type="http://schemas.openxmlformats.org/officeDocument/2006/relationships/slide" Target="slides/slide201.xml"/><Relationship Id="rId647" Type="http://schemas.openxmlformats.org/officeDocument/2006/relationships/slide" Target="slides/slide646.xml"/><Relationship Id="rId854" Type="http://schemas.openxmlformats.org/officeDocument/2006/relationships/slide" Target="slides/slide853.xml"/><Relationship Id="rId1277" Type="http://schemas.openxmlformats.org/officeDocument/2006/relationships/slide" Target="slides/slide1276.xml"/><Relationship Id="rId1484" Type="http://schemas.openxmlformats.org/officeDocument/2006/relationships/slide" Target="slides/slide1483.xml"/><Relationship Id="rId1691" Type="http://schemas.openxmlformats.org/officeDocument/2006/relationships/slide" Target="slides/slide1690.xml"/><Relationship Id="rId1705" Type="http://schemas.openxmlformats.org/officeDocument/2006/relationships/slide" Target="slides/slide1704.xml"/><Relationship Id="rId286" Type="http://schemas.openxmlformats.org/officeDocument/2006/relationships/slide" Target="slides/slide285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714" Type="http://schemas.openxmlformats.org/officeDocument/2006/relationships/slide" Target="slides/slide713.xml"/><Relationship Id="rId921" Type="http://schemas.openxmlformats.org/officeDocument/2006/relationships/slide" Target="slides/slide920.xml"/><Relationship Id="rId1137" Type="http://schemas.openxmlformats.org/officeDocument/2006/relationships/slide" Target="slides/slide1136.xml"/><Relationship Id="rId1344" Type="http://schemas.openxmlformats.org/officeDocument/2006/relationships/slide" Target="slides/slide1343.xml"/><Relationship Id="rId1551" Type="http://schemas.openxmlformats.org/officeDocument/2006/relationships/slide" Target="slides/slide1550.xml"/><Relationship Id="rId50" Type="http://schemas.openxmlformats.org/officeDocument/2006/relationships/slide" Target="slides/slide49.xml"/><Relationship Id="rId146" Type="http://schemas.openxmlformats.org/officeDocument/2006/relationships/slide" Target="slides/slide145.xml"/><Relationship Id="rId353" Type="http://schemas.openxmlformats.org/officeDocument/2006/relationships/slide" Target="slides/slide352.xml"/><Relationship Id="rId560" Type="http://schemas.openxmlformats.org/officeDocument/2006/relationships/slide" Target="slides/slide559.xml"/><Relationship Id="rId798" Type="http://schemas.openxmlformats.org/officeDocument/2006/relationships/slide" Target="slides/slide797.xml"/><Relationship Id="rId1190" Type="http://schemas.openxmlformats.org/officeDocument/2006/relationships/slide" Target="slides/slide1189.xml"/><Relationship Id="rId1204" Type="http://schemas.openxmlformats.org/officeDocument/2006/relationships/slide" Target="slides/slide1203.xml"/><Relationship Id="rId1411" Type="http://schemas.openxmlformats.org/officeDocument/2006/relationships/slide" Target="slides/slide1410.xml"/><Relationship Id="rId1649" Type="http://schemas.openxmlformats.org/officeDocument/2006/relationships/slide" Target="slides/slide1648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58" Type="http://schemas.openxmlformats.org/officeDocument/2006/relationships/slide" Target="slides/slide657.xml"/><Relationship Id="rId865" Type="http://schemas.openxmlformats.org/officeDocument/2006/relationships/slide" Target="slides/slide864.xml"/><Relationship Id="rId1050" Type="http://schemas.openxmlformats.org/officeDocument/2006/relationships/slide" Target="slides/slide1049.xml"/><Relationship Id="rId1288" Type="http://schemas.openxmlformats.org/officeDocument/2006/relationships/slide" Target="slides/slide1287.xml"/><Relationship Id="rId1495" Type="http://schemas.openxmlformats.org/officeDocument/2006/relationships/slide" Target="slides/slide1494.xml"/><Relationship Id="rId1509" Type="http://schemas.openxmlformats.org/officeDocument/2006/relationships/slide" Target="slides/slide1508.xml"/><Relationship Id="rId1716" Type="http://schemas.openxmlformats.org/officeDocument/2006/relationships/slide" Target="slides/slide1715.xml"/><Relationship Id="rId297" Type="http://schemas.openxmlformats.org/officeDocument/2006/relationships/slide" Target="slides/slide296.xml"/><Relationship Id="rId518" Type="http://schemas.openxmlformats.org/officeDocument/2006/relationships/slide" Target="slides/slide517.xml"/><Relationship Id="rId725" Type="http://schemas.openxmlformats.org/officeDocument/2006/relationships/slide" Target="slides/slide724.xml"/><Relationship Id="rId932" Type="http://schemas.openxmlformats.org/officeDocument/2006/relationships/slide" Target="slides/slide931.xml"/><Relationship Id="rId1148" Type="http://schemas.openxmlformats.org/officeDocument/2006/relationships/slide" Target="slides/slide1147.xml"/><Relationship Id="rId1355" Type="http://schemas.openxmlformats.org/officeDocument/2006/relationships/slide" Target="slides/slide1354.xml"/><Relationship Id="rId1562" Type="http://schemas.openxmlformats.org/officeDocument/2006/relationships/slide" Target="slides/slide1561.xml"/><Relationship Id="rId157" Type="http://schemas.openxmlformats.org/officeDocument/2006/relationships/slide" Target="slides/slide156.xml"/><Relationship Id="rId364" Type="http://schemas.openxmlformats.org/officeDocument/2006/relationships/slide" Target="slides/slide363.xml"/><Relationship Id="rId1008" Type="http://schemas.openxmlformats.org/officeDocument/2006/relationships/slide" Target="slides/slide1007.xml"/><Relationship Id="rId1215" Type="http://schemas.openxmlformats.org/officeDocument/2006/relationships/slide" Target="slides/slide1214.xml"/><Relationship Id="rId1422" Type="http://schemas.openxmlformats.org/officeDocument/2006/relationships/slide" Target="slides/slide1421.xml"/><Relationship Id="rId61" Type="http://schemas.openxmlformats.org/officeDocument/2006/relationships/slide" Target="slides/slide60.xml"/><Relationship Id="rId571" Type="http://schemas.openxmlformats.org/officeDocument/2006/relationships/slide" Target="slides/slide570.xml"/><Relationship Id="rId669" Type="http://schemas.openxmlformats.org/officeDocument/2006/relationships/slide" Target="slides/slide668.xml"/><Relationship Id="rId876" Type="http://schemas.openxmlformats.org/officeDocument/2006/relationships/slide" Target="slides/slide875.xml"/><Relationship Id="rId1299" Type="http://schemas.openxmlformats.org/officeDocument/2006/relationships/slide" Target="slides/slide1298.xml"/><Relationship Id="rId1727" Type="http://schemas.openxmlformats.org/officeDocument/2006/relationships/slide" Target="slides/slide1726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431" Type="http://schemas.openxmlformats.org/officeDocument/2006/relationships/slide" Target="slides/slide430.xml"/><Relationship Id="rId529" Type="http://schemas.openxmlformats.org/officeDocument/2006/relationships/slide" Target="slides/slide528.xml"/><Relationship Id="rId736" Type="http://schemas.openxmlformats.org/officeDocument/2006/relationships/slide" Target="slides/slide735.xml"/><Relationship Id="rId1061" Type="http://schemas.openxmlformats.org/officeDocument/2006/relationships/slide" Target="slides/slide1060.xml"/><Relationship Id="rId1159" Type="http://schemas.openxmlformats.org/officeDocument/2006/relationships/slide" Target="slides/slide1158.xml"/><Relationship Id="rId1366" Type="http://schemas.openxmlformats.org/officeDocument/2006/relationships/slide" Target="slides/slide1365.xml"/><Relationship Id="rId168" Type="http://schemas.openxmlformats.org/officeDocument/2006/relationships/slide" Target="slides/slide167.xml"/><Relationship Id="rId943" Type="http://schemas.openxmlformats.org/officeDocument/2006/relationships/slide" Target="slides/slide942.xml"/><Relationship Id="rId1019" Type="http://schemas.openxmlformats.org/officeDocument/2006/relationships/slide" Target="slides/slide1018.xml"/><Relationship Id="rId1573" Type="http://schemas.openxmlformats.org/officeDocument/2006/relationships/slide" Target="slides/slide1572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582" Type="http://schemas.openxmlformats.org/officeDocument/2006/relationships/slide" Target="slides/slide581.xml"/><Relationship Id="rId803" Type="http://schemas.openxmlformats.org/officeDocument/2006/relationships/slide" Target="slides/slide802.xml"/><Relationship Id="rId1226" Type="http://schemas.openxmlformats.org/officeDocument/2006/relationships/slide" Target="slides/slide1225.xml"/><Relationship Id="rId1433" Type="http://schemas.openxmlformats.org/officeDocument/2006/relationships/slide" Target="slides/slide1432.xml"/><Relationship Id="rId1640" Type="http://schemas.openxmlformats.org/officeDocument/2006/relationships/slide" Target="slides/slide1639.xml"/><Relationship Id="rId1738" Type="http://schemas.openxmlformats.org/officeDocument/2006/relationships/slide" Target="slides/slide1737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442" Type="http://schemas.openxmlformats.org/officeDocument/2006/relationships/slide" Target="slides/slide441.xml"/><Relationship Id="rId887" Type="http://schemas.openxmlformats.org/officeDocument/2006/relationships/slide" Target="slides/slide886.xml"/><Relationship Id="rId1072" Type="http://schemas.openxmlformats.org/officeDocument/2006/relationships/slide" Target="slides/slide1071.xml"/><Relationship Id="rId1500" Type="http://schemas.openxmlformats.org/officeDocument/2006/relationships/slide" Target="slides/slide1499.xml"/><Relationship Id="rId302" Type="http://schemas.openxmlformats.org/officeDocument/2006/relationships/slide" Target="slides/slide301.xml"/><Relationship Id="rId747" Type="http://schemas.openxmlformats.org/officeDocument/2006/relationships/slide" Target="slides/slide746.xml"/><Relationship Id="rId954" Type="http://schemas.openxmlformats.org/officeDocument/2006/relationships/slide" Target="slides/slide953.xml"/><Relationship Id="rId1377" Type="http://schemas.openxmlformats.org/officeDocument/2006/relationships/slide" Target="slides/slide1376.xml"/><Relationship Id="rId1584" Type="http://schemas.openxmlformats.org/officeDocument/2006/relationships/slide" Target="slides/slide1583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814" Type="http://schemas.openxmlformats.org/officeDocument/2006/relationships/slide" Target="slides/slide813.xml"/><Relationship Id="rId1237" Type="http://schemas.openxmlformats.org/officeDocument/2006/relationships/slide" Target="slides/slide1236.xml"/><Relationship Id="rId1444" Type="http://schemas.openxmlformats.org/officeDocument/2006/relationships/slide" Target="slides/slide1443.xml"/><Relationship Id="rId1651" Type="http://schemas.openxmlformats.org/officeDocument/2006/relationships/slide" Target="slides/slide1650.xml"/><Relationship Id="rId246" Type="http://schemas.openxmlformats.org/officeDocument/2006/relationships/slide" Target="slides/slide245.xml"/><Relationship Id="rId453" Type="http://schemas.openxmlformats.org/officeDocument/2006/relationships/slide" Target="slides/slide452.xml"/><Relationship Id="rId660" Type="http://schemas.openxmlformats.org/officeDocument/2006/relationships/slide" Target="slides/slide659.xml"/><Relationship Id="rId898" Type="http://schemas.openxmlformats.org/officeDocument/2006/relationships/slide" Target="slides/slide897.xml"/><Relationship Id="rId1083" Type="http://schemas.openxmlformats.org/officeDocument/2006/relationships/slide" Target="slides/slide1082.xml"/><Relationship Id="rId1290" Type="http://schemas.openxmlformats.org/officeDocument/2006/relationships/slide" Target="slides/slide1289.xml"/><Relationship Id="rId1304" Type="http://schemas.openxmlformats.org/officeDocument/2006/relationships/slide" Target="slides/slide1303.xml"/><Relationship Id="rId1511" Type="http://schemas.openxmlformats.org/officeDocument/2006/relationships/slide" Target="slides/slide1510.xml"/><Relationship Id="rId1749" Type="http://schemas.openxmlformats.org/officeDocument/2006/relationships/slide" Target="slides/slide1748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758" Type="http://schemas.openxmlformats.org/officeDocument/2006/relationships/slide" Target="slides/slide757.xml"/><Relationship Id="rId965" Type="http://schemas.openxmlformats.org/officeDocument/2006/relationships/slide" Target="slides/slide964.xml"/><Relationship Id="rId1150" Type="http://schemas.openxmlformats.org/officeDocument/2006/relationships/slide" Target="slides/slide1149.xml"/><Relationship Id="rId1388" Type="http://schemas.openxmlformats.org/officeDocument/2006/relationships/slide" Target="slides/slide1387.xml"/><Relationship Id="rId1595" Type="http://schemas.openxmlformats.org/officeDocument/2006/relationships/slide" Target="slides/slide1594.xml"/><Relationship Id="rId1609" Type="http://schemas.openxmlformats.org/officeDocument/2006/relationships/slide" Target="slides/slide1608.xml"/><Relationship Id="rId10" Type="http://schemas.openxmlformats.org/officeDocument/2006/relationships/slide" Target="slides/slide9.xml"/><Relationship Id="rId94" Type="http://schemas.openxmlformats.org/officeDocument/2006/relationships/slide" Target="slides/slide93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618" Type="http://schemas.openxmlformats.org/officeDocument/2006/relationships/slide" Target="slides/slide617.xml"/><Relationship Id="rId825" Type="http://schemas.openxmlformats.org/officeDocument/2006/relationships/slide" Target="slides/slide824.xml"/><Relationship Id="rId1248" Type="http://schemas.openxmlformats.org/officeDocument/2006/relationships/slide" Target="slides/slide1247.xml"/><Relationship Id="rId1455" Type="http://schemas.openxmlformats.org/officeDocument/2006/relationships/slide" Target="slides/slide1454.xml"/><Relationship Id="rId1662" Type="http://schemas.openxmlformats.org/officeDocument/2006/relationships/slide" Target="slides/slide1661.xml"/><Relationship Id="rId257" Type="http://schemas.openxmlformats.org/officeDocument/2006/relationships/slide" Target="slides/slide256.xml"/><Relationship Id="rId464" Type="http://schemas.openxmlformats.org/officeDocument/2006/relationships/slide" Target="slides/slide463.xml"/><Relationship Id="rId1010" Type="http://schemas.openxmlformats.org/officeDocument/2006/relationships/slide" Target="slides/slide1009.xml"/><Relationship Id="rId1094" Type="http://schemas.openxmlformats.org/officeDocument/2006/relationships/slide" Target="slides/slide1093.xml"/><Relationship Id="rId1108" Type="http://schemas.openxmlformats.org/officeDocument/2006/relationships/slide" Target="slides/slide1107.xml"/><Relationship Id="rId1315" Type="http://schemas.openxmlformats.org/officeDocument/2006/relationships/slide" Target="slides/slide1314.xml"/><Relationship Id="rId117" Type="http://schemas.openxmlformats.org/officeDocument/2006/relationships/slide" Target="slides/slide116.xml"/><Relationship Id="rId671" Type="http://schemas.openxmlformats.org/officeDocument/2006/relationships/slide" Target="slides/slide670.xml"/><Relationship Id="rId769" Type="http://schemas.openxmlformats.org/officeDocument/2006/relationships/slide" Target="slides/slide768.xml"/><Relationship Id="rId976" Type="http://schemas.openxmlformats.org/officeDocument/2006/relationships/slide" Target="slides/slide975.xml"/><Relationship Id="rId1399" Type="http://schemas.openxmlformats.org/officeDocument/2006/relationships/slide" Target="slides/slide1398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629" Type="http://schemas.openxmlformats.org/officeDocument/2006/relationships/slide" Target="slides/slide628.xml"/><Relationship Id="rId1161" Type="http://schemas.openxmlformats.org/officeDocument/2006/relationships/slide" Target="slides/slide1160.xml"/><Relationship Id="rId1259" Type="http://schemas.openxmlformats.org/officeDocument/2006/relationships/slide" Target="slides/slide1258.xml"/><Relationship Id="rId1466" Type="http://schemas.openxmlformats.org/officeDocument/2006/relationships/slide" Target="slides/slide1465.xml"/><Relationship Id="rId836" Type="http://schemas.openxmlformats.org/officeDocument/2006/relationships/slide" Target="slides/slide835.xml"/><Relationship Id="rId1021" Type="http://schemas.openxmlformats.org/officeDocument/2006/relationships/slide" Target="slides/slide1020.xml"/><Relationship Id="rId1119" Type="http://schemas.openxmlformats.org/officeDocument/2006/relationships/slide" Target="slides/slide1118.xml"/><Relationship Id="rId1673" Type="http://schemas.openxmlformats.org/officeDocument/2006/relationships/slide" Target="slides/slide1672.xml"/><Relationship Id="rId903" Type="http://schemas.openxmlformats.org/officeDocument/2006/relationships/slide" Target="slides/slide902.xml"/><Relationship Id="rId1326" Type="http://schemas.openxmlformats.org/officeDocument/2006/relationships/slide" Target="slides/slide1325.xml"/><Relationship Id="rId1533" Type="http://schemas.openxmlformats.org/officeDocument/2006/relationships/slide" Target="slides/slide1532.xml"/><Relationship Id="rId1740" Type="http://schemas.openxmlformats.org/officeDocument/2006/relationships/slide" Target="slides/slide1739.xml"/><Relationship Id="rId32" Type="http://schemas.openxmlformats.org/officeDocument/2006/relationships/slide" Target="slides/slide31.xml"/><Relationship Id="rId1600" Type="http://schemas.openxmlformats.org/officeDocument/2006/relationships/slide" Target="slides/slide1599.xml"/><Relationship Id="rId181" Type="http://schemas.openxmlformats.org/officeDocument/2006/relationships/slide" Target="slides/slide180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693" Type="http://schemas.openxmlformats.org/officeDocument/2006/relationships/slide" Target="slides/slide69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760" Type="http://schemas.openxmlformats.org/officeDocument/2006/relationships/slide" Target="slides/slide759.xml"/><Relationship Id="rId998" Type="http://schemas.openxmlformats.org/officeDocument/2006/relationships/slide" Target="slides/slide997.xml"/><Relationship Id="rId1183" Type="http://schemas.openxmlformats.org/officeDocument/2006/relationships/slide" Target="slides/slide1182.xml"/><Relationship Id="rId1390" Type="http://schemas.openxmlformats.org/officeDocument/2006/relationships/slide" Target="slides/slide1389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858" Type="http://schemas.openxmlformats.org/officeDocument/2006/relationships/slide" Target="slides/slide857.xml"/><Relationship Id="rId1043" Type="http://schemas.openxmlformats.org/officeDocument/2006/relationships/slide" Target="slides/slide1042.xml"/><Relationship Id="rId1488" Type="http://schemas.openxmlformats.org/officeDocument/2006/relationships/slide" Target="slides/slide1487.xml"/><Relationship Id="rId1695" Type="http://schemas.openxmlformats.org/officeDocument/2006/relationships/slide" Target="slides/slide1694.xml"/><Relationship Id="rId620" Type="http://schemas.openxmlformats.org/officeDocument/2006/relationships/slide" Target="slides/slide619.xml"/><Relationship Id="rId718" Type="http://schemas.openxmlformats.org/officeDocument/2006/relationships/slide" Target="slides/slide717.xml"/><Relationship Id="rId925" Type="http://schemas.openxmlformats.org/officeDocument/2006/relationships/slide" Target="slides/slide924.xml"/><Relationship Id="rId1250" Type="http://schemas.openxmlformats.org/officeDocument/2006/relationships/slide" Target="slides/slide1249.xml"/><Relationship Id="rId1348" Type="http://schemas.openxmlformats.org/officeDocument/2006/relationships/slide" Target="slides/slide1347.xml"/><Relationship Id="rId1555" Type="http://schemas.openxmlformats.org/officeDocument/2006/relationships/slide" Target="slides/slide1554.xml"/><Relationship Id="rId1762" Type="http://schemas.openxmlformats.org/officeDocument/2006/relationships/slide" Target="slides/slide1761.xml"/><Relationship Id="rId1110" Type="http://schemas.openxmlformats.org/officeDocument/2006/relationships/slide" Target="slides/slide1109.xml"/><Relationship Id="rId1208" Type="http://schemas.openxmlformats.org/officeDocument/2006/relationships/slide" Target="slides/slide1207.xml"/><Relationship Id="rId1415" Type="http://schemas.openxmlformats.org/officeDocument/2006/relationships/slide" Target="slides/slide1414.xml"/><Relationship Id="rId54" Type="http://schemas.openxmlformats.org/officeDocument/2006/relationships/slide" Target="slides/slide53.xml"/><Relationship Id="rId1622" Type="http://schemas.openxmlformats.org/officeDocument/2006/relationships/slide" Target="slides/slide1621.xml"/><Relationship Id="rId270" Type="http://schemas.openxmlformats.org/officeDocument/2006/relationships/slide" Target="slides/slide269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782" Type="http://schemas.openxmlformats.org/officeDocument/2006/relationships/slide" Target="slides/slide78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642" Type="http://schemas.openxmlformats.org/officeDocument/2006/relationships/slide" Target="slides/slide641.xml"/><Relationship Id="rId1065" Type="http://schemas.openxmlformats.org/officeDocument/2006/relationships/slide" Target="slides/slide1064.xml"/><Relationship Id="rId1272" Type="http://schemas.openxmlformats.org/officeDocument/2006/relationships/slide" Target="slides/slide1271.xml"/><Relationship Id="rId502" Type="http://schemas.openxmlformats.org/officeDocument/2006/relationships/slide" Target="slides/slide501.xml"/><Relationship Id="rId947" Type="http://schemas.openxmlformats.org/officeDocument/2006/relationships/slide" Target="slides/slide946.xml"/><Relationship Id="rId1132" Type="http://schemas.openxmlformats.org/officeDocument/2006/relationships/slide" Target="slides/slide1131.xml"/><Relationship Id="rId1577" Type="http://schemas.openxmlformats.org/officeDocument/2006/relationships/slide" Target="slides/slide1576.xml"/><Relationship Id="rId76" Type="http://schemas.openxmlformats.org/officeDocument/2006/relationships/slide" Target="slides/slide75.xml"/><Relationship Id="rId807" Type="http://schemas.openxmlformats.org/officeDocument/2006/relationships/slide" Target="slides/slide806.xml"/><Relationship Id="rId1437" Type="http://schemas.openxmlformats.org/officeDocument/2006/relationships/slide" Target="slides/slide1436.xml"/><Relationship Id="rId1644" Type="http://schemas.openxmlformats.org/officeDocument/2006/relationships/slide" Target="slides/slide1643.xml"/><Relationship Id="rId1504" Type="http://schemas.openxmlformats.org/officeDocument/2006/relationships/slide" Target="slides/slide1503.xml"/><Relationship Id="rId1711" Type="http://schemas.openxmlformats.org/officeDocument/2006/relationships/slide" Target="slides/slide1710.xml"/><Relationship Id="rId292" Type="http://schemas.openxmlformats.org/officeDocument/2006/relationships/slide" Target="slides/slide291.xml"/><Relationship Id="rId597" Type="http://schemas.openxmlformats.org/officeDocument/2006/relationships/slide" Target="slides/slide596.xml"/><Relationship Id="rId152" Type="http://schemas.openxmlformats.org/officeDocument/2006/relationships/slide" Target="slides/slide151.xml"/><Relationship Id="rId457" Type="http://schemas.openxmlformats.org/officeDocument/2006/relationships/slide" Target="slides/slide456.xml"/><Relationship Id="rId1087" Type="http://schemas.openxmlformats.org/officeDocument/2006/relationships/slide" Target="slides/slide1086.xml"/><Relationship Id="rId1294" Type="http://schemas.openxmlformats.org/officeDocument/2006/relationships/slide" Target="slides/slide1293.xml"/><Relationship Id="rId664" Type="http://schemas.openxmlformats.org/officeDocument/2006/relationships/slide" Target="slides/slide663.xml"/><Relationship Id="rId871" Type="http://schemas.openxmlformats.org/officeDocument/2006/relationships/slide" Target="slides/slide870.xml"/><Relationship Id="rId969" Type="http://schemas.openxmlformats.org/officeDocument/2006/relationships/slide" Target="slides/slide968.xml"/><Relationship Id="rId1599" Type="http://schemas.openxmlformats.org/officeDocument/2006/relationships/slide" Target="slides/slide1598.xml"/><Relationship Id="rId317" Type="http://schemas.openxmlformats.org/officeDocument/2006/relationships/slide" Target="slides/slide316.xml"/><Relationship Id="rId524" Type="http://schemas.openxmlformats.org/officeDocument/2006/relationships/slide" Target="slides/slide523.xml"/><Relationship Id="rId731" Type="http://schemas.openxmlformats.org/officeDocument/2006/relationships/slide" Target="slides/slide730.xml"/><Relationship Id="rId1154" Type="http://schemas.openxmlformats.org/officeDocument/2006/relationships/slide" Target="slides/slide1153.xml"/><Relationship Id="rId1361" Type="http://schemas.openxmlformats.org/officeDocument/2006/relationships/slide" Target="slides/slide1360.xml"/><Relationship Id="rId1459" Type="http://schemas.openxmlformats.org/officeDocument/2006/relationships/slide" Target="slides/slide1458.xml"/><Relationship Id="rId98" Type="http://schemas.openxmlformats.org/officeDocument/2006/relationships/slide" Target="slides/slide97.xml"/><Relationship Id="rId829" Type="http://schemas.openxmlformats.org/officeDocument/2006/relationships/slide" Target="slides/slide828.xml"/><Relationship Id="rId1014" Type="http://schemas.openxmlformats.org/officeDocument/2006/relationships/slide" Target="slides/slide1013.xml"/><Relationship Id="rId1221" Type="http://schemas.openxmlformats.org/officeDocument/2006/relationships/slide" Target="slides/slide1220.xml"/><Relationship Id="rId1666" Type="http://schemas.openxmlformats.org/officeDocument/2006/relationships/slide" Target="slides/slide1665.xml"/><Relationship Id="rId1319" Type="http://schemas.openxmlformats.org/officeDocument/2006/relationships/slide" Target="slides/slide1318.xml"/><Relationship Id="rId1526" Type="http://schemas.openxmlformats.org/officeDocument/2006/relationships/slide" Target="slides/slide1525.xml"/><Relationship Id="rId1733" Type="http://schemas.openxmlformats.org/officeDocument/2006/relationships/slide" Target="slides/slide1732.xml"/><Relationship Id="rId25" Type="http://schemas.openxmlformats.org/officeDocument/2006/relationships/slide" Target="slides/slide24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79" Type="http://schemas.openxmlformats.org/officeDocument/2006/relationships/slide" Target="slides/slide478.xml"/><Relationship Id="rId686" Type="http://schemas.openxmlformats.org/officeDocument/2006/relationships/slide" Target="slides/slide685.xml"/><Relationship Id="rId893" Type="http://schemas.openxmlformats.org/officeDocument/2006/relationships/slide" Target="slides/slide892.xml"/><Relationship Id="rId339" Type="http://schemas.openxmlformats.org/officeDocument/2006/relationships/slide" Target="slides/slide338.xml"/><Relationship Id="rId546" Type="http://schemas.openxmlformats.org/officeDocument/2006/relationships/slide" Target="slides/slide545.xml"/><Relationship Id="rId753" Type="http://schemas.openxmlformats.org/officeDocument/2006/relationships/slide" Target="slides/slide752.xml"/><Relationship Id="rId1176" Type="http://schemas.openxmlformats.org/officeDocument/2006/relationships/slide" Target="slides/slide1175.xml"/><Relationship Id="rId1383" Type="http://schemas.openxmlformats.org/officeDocument/2006/relationships/slide" Target="slides/slide1382.xml"/><Relationship Id="rId101" Type="http://schemas.openxmlformats.org/officeDocument/2006/relationships/slide" Target="slides/slide100.xml"/><Relationship Id="rId406" Type="http://schemas.openxmlformats.org/officeDocument/2006/relationships/slide" Target="slides/slide405.xml"/><Relationship Id="rId960" Type="http://schemas.openxmlformats.org/officeDocument/2006/relationships/slide" Target="slides/slide959.xml"/><Relationship Id="rId1036" Type="http://schemas.openxmlformats.org/officeDocument/2006/relationships/slide" Target="slides/slide1035.xml"/><Relationship Id="rId1243" Type="http://schemas.openxmlformats.org/officeDocument/2006/relationships/slide" Target="slides/slide1242.xml"/><Relationship Id="rId1590" Type="http://schemas.openxmlformats.org/officeDocument/2006/relationships/slide" Target="slides/slide1589.xml"/><Relationship Id="rId1688" Type="http://schemas.openxmlformats.org/officeDocument/2006/relationships/slide" Target="slides/slide1687.xml"/><Relationship Id="rId613" Type="http://schemas.openxmlformats.org/officeDocument/2006/relationships/slide" Target="slides/slide612.xml"/><Relationship Id="rId820" Type="http://schemas.openxmlformats.org/officeDocument/2006/relationships/slide" Target="slides/slide819.xml"/><Relationship Id="rId918" Type="http://schemas.openxmlformats.org/officeDocument/2006/relationships/slide" Target="slides/slide917.xml"/><Relationship Id="rId1450" Type="http://schemas.openxmlformats.org/officeDocument/2006/relationships/slide" Target="slides/slide1449.xml"/><Relationship Id="rId1548" Type="http://schemas.openxmlformats.org/officeDocument/2006/relationships/slide" Target="slides/slide1547.xml"/><Relationship Id="rId1755" Type="http://schemas.openxmlformats.org/officeDocument/2006/relationships/slide" Target="slides/slide1754.xml"/><Relationship Id="rId1103" Type="http://schemas.openxmlformats.org/officeDocument/2006/relationships/slide" Target="slides/slide1102.xml"/><Relationship Id="rId1310" Type="http://schemas.openxmlformats.org/officeDocument/2006/relationships/slide" Target="slides/slide1309.xml"/><Relationship Id="rId1408" Type="http://schemas.openxmlformats.org/officeDocument/2006/relationships/slide" Target="slides/slide1407.xml"/><Relationship Id="rId47" Type="http://schemas.openxmlformats.org/officeDocument/2006/relationships/slide" Target="slides/slide46.xml"/><Relationship Id="rId1615" Type="http://schemas.openxmlformats.org/officeDocument/2006/relationships/slide" Target="slides/slide1614.xml"/><Relationship Id="rId196" Type="http://schemas.openxmlformats.org/officeDocument/2006/relationships/slide" Target="slides/slide195.xml"/><Relationship Id="rId263" Type="http://schemas.openxmlformats.org/officeDocument/2006/relationships/slide" Target="slides/slide262.xml"/><Relationship Id="rId470" Type="http://schemas.openxmlformats.org/officeDocument/2006/relationships/slide" Target="slides/slide469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775" Type="http://schemas.openxmlformats.org/officeDocument/2006/relationships/slide" Target="slides/slide774.xml"/><Relationship Id="rId982" Type="http://schemas.openxmlformats.org/officeDocument/2006/relationships/slide" Target="slides/slide981.xml"/><Relationship Id="rId1198" Type="http://schemas.openxmlformats.org/officeDocument/2006/relationships/slide" Target="slides/slide1197.xml"/><Relationship Id="rId428" Type="http://schemas.openxmlformats.org/officeDocument/2006/relationships/slide" Target="slides/slide427.xml"/><Relationship Id="rId635" Type="http://schemas.openxmlformats.org/officeDocument/2006/relationships/slide" Target="slides/slide634.xml"/><Relationship Id="rId842" Type="http://schemas.openxmlformats.org/officeDocument/2006/relationships/slide" Target="slides/slide841.xml"/><Relationship Id="rId1058" Type="http://schemas.openxmlformats.org/officeDocument/2006/relationships/slide" Target="slides/slide1057.xml"/><Relationship Id="rId1265" Type="http://schemas.openxmlformats.org/officeDocument/2006/relationships/slide" Target="slides/slide1264.xml"/><Relationship Id="rId1472" Type="http://schemas.openxmlformats.org/officeDocument/2006/relationships/slide" Target="slides/slide1471.xml"/><Relationship Id="rId702" Type="http://schemas.openxmlformats.org/officeDocument/2006/relationships/slide" Target="slides/slide701.xml"/><Relationship Id="rId1125" Type="http://schemas.openxmlformats.org/officeDocument/2006/relationships/slide" Target="slides/slide1124.xml"/><Relationship Id="rId1332" Type="http://schemas.openxmlformats.org/officeDocument/2006/relationships/slide" Target="slides/slide1331.xml"/><Relationship Id="rId1777" Type="http://schemas.openxmlformats.org/officeDocument/2006/relationships/tableStyles" Target="tableStyles.xml"/><Relationship Id="rId69" Type="http://schemas.openxmlformats.org/officeDocument/2006/relationships/slide" Target="slides/slide68.xml"/><Relationship Id="rId1637" Type="http://schemas.openxmlformats.org/officeDocument/2006/relationships/slide" Target="slides/slide1636.xml"/><Relationship Id="rId1704" Type="http://schemas.openxmlformats.org/officeDocument/2006/relationships/slide" Target="slides/slide170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25F8-D3A9-4B5E-B065-3DF5842F2BE6}" type="datetimeFigureOut">
              <a:rPr kumimoji="1" lang="ja-JP" altLang="en-US" smtClean="0"/>
              <a:t>2016/2/3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889B-8CA2-4822-A0E8-039BA544E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593" y="6165304"/>
            <a:ext cx="802032" cy="5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6165304"/>
            <a:ext cx="802032" cy="5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9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25F8-D3A9-4B5E-B065-3DF5842F2BE6}" type="datetimeFigureOut">
              <a:rPr kumimoji="1" lang="ja-JP" altLang="en-US" smtClean="0"/>
              <a:t>2016/2/3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889B-8CA2-4822-A0E8-039BA544E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77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25F8-D3A9-4B5E-B065-3DF5842F2BE6}" type="datetimeFigureOut">
              <a:rPr kumimoji="1" lang="ja-JP" altLang="en-US" smtClean="0"/>
              <a:t>2016/2/3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889B-8CA2-4822-A0E8-039BA544E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6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25F8-D3A9-4B5E-B065-3DF5842F2BE6}" type="datetimeFigureOut">
              <a:rPr kumimoji="1" lang="ja-JP" altLang="en-US" smtClean="0"/>
              <a:t>2016/2/3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889B-8CA2-4822-A0E8-039BA544E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61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25F8-D3A9-4B5E-B065-3DF5842F2BE6}" type="datetimeFigureOut">
              <a:rPr kumimoji="1" lang="ja-JP" altLang="en-US" smtClean="0"/>
              <a:t>2016/2/3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D889B-8CA2-4822-A0E8-039BA544E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6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25F8-D3A9-4B5E-B065-3DF5842F2BE6}" type="datetimeFigureOut">
              <a:rPr kumimoji="1" lang="ja-JP" altLang="en-US" smtClean="0"/>
              <a:t>2016/2/3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889B-8CA2-4822-A0E8-039BA544E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97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25F8-D3A9-4B5E-B065-3DF5842F2BE6}" type="datetimeFigureOut">
              <a:rPr kumimoji="1" lang="ja-JP" altLang="en-US" smtClean="0"/>
              <a:t>2016/2/3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889B-8CA2-4822-A0E8-039BA544E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0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25F8-D3A9-4B5E-B065-3DF5842F2BE6}" type="datetimeFigureOut">
              <a:rPr kumimoji="1" lang="ja-JP" altLang="en-US" smtClean="0"/>
              <a:t>2016/2/3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889B-8CA2-4822-A0E8-039BA544E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03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25F8-D3A9-4B5E-B065-3DF5842F2BE6}" type="datetimeFigureOut">
              <a:rPr kumimoji="1" lang="ja-JP" altLang="en-US" smtClean="0"/>
              <a:t>2016/2/3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889B-8CA2-4822-A0E8-039BA544E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06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25F8-D3A9-4B5E-B065-3DF5842F2BE6}" type="datetimeFigureOut">
              <a:rPr kumimoji="1" lang="ja-JP" altLang="en-US" smtClean="0"/>
              <a:t>2016/2/3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889B-8CA2-4822-A0E8-039BA544E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33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25F8-D3A9-4B5E-B065-3DF5842F2BE6}" type="datetimeFigureOut">
              <a:rPr kumimoji="1" lang="ja-JP" altLang="en-US" smtClean="0"/>
              <a:t>2016/2/3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889B-8CA2-4822-A0E8-039BA544E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963441" y="0"/>
            <a:ext cx="3218294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91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25F8-D3A9-4B5E-B065-3DF5842F2BE6}" type="datetimeFigureOut">
              <a:rPr kumimoji="1" lang="ja-JP" altLang="en-US" smtClean="0"/>
              <a:t>2016/2/3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889B-8CA2-4822-A0E8-039BA544E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83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25F8-D3A9-4B5E-B065-3DF5842F2BE6}" type="datetimeFigureOut">
              <a:rPr kumimoji="1" lang="ja-JP" altLang="en-US" smtClean="0"/>
              <a:t>2016/2/3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F16D889B-8CA2-4822-A0E8-039BA544E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7784" y="643454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 smtClean="0">
                <a:solidFill>
                  <a:schemeClr val="bg2">
                    <a:lumMod val="9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熊本県教育情報システム　</a:t>
            </a:r>
            <a:r>
              <a:rPr lang="en-US" altLang="ja-JP" sz="1600" dirty="0" smtClean="0">
                <a:solidFill>
                  <a:schemeClr val="bg2">
                    <a:lumMod val="9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CoLaS</a:t>
            </a:r>
            <a:endParaRPr lang="ja-JP" altLang="en-US" sz="1600" dirty="0" smtClean="0">
              <a:solidFill>
                <a:schemeClr val="bg2">
                  <a:lumMod val="9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600" dirty="0">
              <a:solidFill>
                <a:schemeClr val="bg2">
                  <a:lumMod val="9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18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.xml"/></Relationships>
</file>

<file path=ppt/slides/_rels/slide10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0.xml"/></Relationships>
</file>

<file path=ppt/slides/_rels/slide10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1.xml"/></Relationships>
</file>

<file path=ppt/slides/_rels/slide10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2.xml"/></Relationships>
</file>

<file path=ppt/slides/_rels/slide10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3.xml"/></Relationships>
</file>

<file path=ppt/slides/_rels/slide10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4.xml"/></Relationships>
</file>

<file path=ppt/slides/_rels/slide10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5.xml"/></Relationships>
</file>

<file path=ppt/slides/_rels/slide10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6.xml"/></Relationships>
</file>

<file path=ppt/slides/_rels/slide10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7.xml"/></Relationships>
</file>

<file path=ppt/slides/_rels/slide10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8.xml"/></Relationships>
</file>

<file path=ppt/slides/_rels/slide10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0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.xml"/></Relationships>
</file>

<file path=ppt/slides/_rels/slide10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0.xml"/></Relationships>
</file>

<file path=ppt/slides/_rels/slide10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1.xml"/></Relationships>
</file>

<file path=ppt/slides/_rels/slide10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2.xml"/></Relationships>
</file>

<file path=ppt/slides/_rels/slide10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3.xml"/></Relationships>
</file>

<file path=ppt/slides/_rels/slide10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4.xml"/></Relationships>
</file>

<file path=ppt/slides/_rels/slide10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5.xml"/></Relationships>
</file>

<file path=ppt/slides/_rels/slide10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6.xml"/></Relationships>
</file>

<file path=ppt/slides/_rels/slide10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7.xml"/></Relationships>
</file>

<file path=ppt/slides/_rels/slide10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8.xml"/></Relationships>
</file>

<file path=ppt/slides/_rels/slide10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1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.xml"/></Relationships>
</file>

<file path=ppt/slides/_rels/slide10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0.xml"/></Relationships>
</file>

<file path=ppt/slides/_rels/slide10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1.xml"/></Relationships>
</file>

<file path=ppt/slides/_rels/slide10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2.xml"/></Relationships>
</file>

<file path=ppt/slides/_rels/slide10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3.xml"/></Relationships>
</file>

<file path=ppt/slides/_rels/slide10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4.xml"/></Relationships>
</file>

<file path=ppt/slides/_rels/slide10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5.xml"/></Relationships>
</file>

<file path=ppt/slides/_rels/slide10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6.xml"/></Relationships>
</file>

<file path=ppt/slides/_rels/slide10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7.xml"/></Relationships>
</file>

<file path=ppt/slides/_rels/slide10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8.xml"/></Relationships>
</file>

<file path=ppt/slides/_rels/slide10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2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.xml"/></Relationships>
</file>

<file path=ppt/slides/_rels/slide10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0.xml"/></Relationships>
</file>

<file path=ppt/slides/_rels/slide10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1.xml"/></Relationships>
</file>

<file path=ppt/slides/_rels/slide10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2.xml"/></Relationships>
</file>

<file path=ppt/slides/_rels/slide10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3.xml"/></Relationships>
</file>

<file path=ppt/slides/_rels/slide10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4.xml"/></Relationships>
</file>

<file path=ppt/slides/_rels/slide10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5.xml"/></Relationships>
</file>

<file path=ppt/slides/_rels/slide10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6.xml"/></Relationships>
</file>

<file path=ppt/slides/_rels/slide10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7.xml"/></Relationships>
</file>

<file path=ppt/slides/_rels/slide10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8.xml"/></Relationships>
</file>

<file path=ppt/slides/_rels/slide10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3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.xml"/></Relationships>
</file>

<file path=ppt/slides/_rels/slide10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0.xml"/></Relationships>
</file>

<file path=ppt/slides/_rels/slide10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1.xml"/></Relationships>
</file>

<file path=ppt/slides/_rels/slide10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2.xml"/></Relationships>
</file>

<file path=ppt/slides/_rels/slide10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3.xml"/></Relationships>
</file>

<file path=ppt/slides/_rels/slide10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4.xml"/></Relationships>
</file>

<file path=ppt/slides/_rels/slide10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5.xml"/></Relationships>
</file>

<file path=ppt/slides/_rels/slide10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6.xml"/></Relationships>
</file>

<file path=ppt/slides/_rels/slide10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7.xml"/></Relationships>
</file>

<file path=ppt/slides/_rels/slide10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8.xml"/></Relationships>
</file>

<file path=ppt/slides/_rels/slide10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4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.xml"/></Relationships>
</file>

<file path=ppt/slides/_rels/slide10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0.xml"/></Relationships>
</file>

<file path=ppt/slides/_rels/slide10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1.xml"/></Relationships>
</file>

<file path=ppt/slides/_rels/slide10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2.xml"/></Relationships>
</file>

<file path=ppt/slides/_rels/slide10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3.xml"/></Relationships>
</file>

<file path=ppt/slides/_rels/slide10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4.xml"/></Relationships>
</file>

<file path=ppt/slides/_rels/slide10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5.xml"/></Relationships>
</file>

<file path=ppt/slides/_rels/slide10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6.xml"/></Relationships>
</file>

<file path=ppt/slides/_rels/slide10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7.xml"/></Relationships>
</file>

<file path=ppt/slides/_rels/slide10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8.xml"/></Relationships>
</file>

<file path=ppt/slides/_rels/slide10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5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.xml"/></Relationships>
</file>

<file path=ppt/slides/_rels/slide10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0.xml"/></Relationships>
</file>

<file path=ppt/slides/_rels/slide10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1.xml"/></Relationships>
</file>

<file path=ppt/slides/_rels/slide10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2.xml"/></Relationships>
</file>

<file path=ppt/slides/_rels/slide10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3.xml"/></Relationships>
</file>

<file path=ppt/slides/_rels/slide10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4.xml"/></Relationships>
</file>

<file path=ppt/slides/_rels/slide10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5.xml"/></Relationships>
</file>

<file path=ppt/slides/_rels/slide10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6.xml"/></Relationships>
</file>

<file path=ppt/slides/_rels/slide10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7.xml"/></Relationships>
</file>

<file path=ppt/slides/_rels/slide10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8.xml"/></Relationships>
</file>

<file path=ppt/slides/_rels/slide10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6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.xml"/></Relationships>
</file>

<file path=ppt/slides/_rels/slide10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0.xml"/></Relationships>
</file>

<file path=ppt/slides/_rels/slide10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1.xml"/></Relationships>
</file>

<file path=ppt/slides/_rels/slide10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2.xml"/></Relationships>
</file>

<file path=ppt/slides/_rels/slide10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3.xml"/></Relationships>
</file>

<file path=ppt/slides/_rels/slide10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4.xml"/></Relationships>
</file>

<file path=ppt/slides/_rels/slide10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5.xml"/></Relationships>
</file>

<file path=ppt/slides/_rels/slide10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6.xml"/></Relationships>
</file>

<file path=ppt/slides/_rels/slide10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7.xml"/></Relationships>
</file>

<file path=ppt/slides/_rels/slide10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8.xml"/></Relationships>
</file>

<file path=ppt/slides/_rels/slide10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7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.xml"/></Relationships>
</file>

<file path=ppt/slides/_rels/slide10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0.xml"/></Relationships>
</file>

<file path=ppt/slides/_rels/slide10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1.xml"/></Relationships>
</file>

<file path=ppt/slides/_rels/slide10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2.xml"/></Relationships>
</file>

<file path=ppt/slides/_rels/slide10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3.xml"/></Relationships>
</file>

<file path=ppt/slides/_rels/slide10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4.xml"/></Relationships>
</file>

<file path=ppt/slides/_rels/slide10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5.xml"/></Relationships>
</file>

<file path=ppt/slides/_rels/slide10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6.xml"/></Relationships>
</file>

<file path=ppt/slides/_rels/slide10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7.xml"/></Relationships>
</file>

<file path=ppt/slides/_rels/slide10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8.xml"/></Relationships>
</file>

<file path=ppt/slides/_rels/slide10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8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.xml"/></Relationships>
</file>

<file path=ppt/slides/_rels/slide10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0.xml"/></Relationships>
</file>

<file path=ppt/slides/_rels/slide10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1.xml"/></Relationships>
</file>

<file path=ppt/slides/_rels/slide10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2.xml"/></Relationships>
</file>

<file path=ppt/slides/_rels/slide10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3.xml"/></Relationships>
</file>

<file path=ppt/slides/_rels/slide10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4.xml"/></Relationships>
</file>

<file path=ppt/slides/_rels/slide10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5.xml"/></Relationships>
</file>

<file path=ppt/slides/_rels/slide10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6.xml"/></Relationships>
</file>

<file path=ppt/slides/_rels/slide10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7.xml"/></Relationships>
</file>

<file path=ppt/slides/_rels/slide10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8.xml"/></Relationships>
</file>

<file path=ppt/slides/_rels/slide10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9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.xml"/></Relationships>
</file>

<file path=ppt/slides/_rels/slide1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0.xml"/></Relationships>
</file>

<file path=ppt/slides/_rels/slide1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1.xml"/></Relationships>
</file>

<file path=ppt/slides/_rels/slide1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2.xml"/></Relationships>
</file>

<file path=ppt/slides/_rels/slide1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3.xml"/></Relationships>
</file>

<file path=ppt/slides/_rels/slide1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4.xml"/></Relationships>
</file>

<file path=ppt/slides/_rels/slide1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5.xml"/></Relationships>
</file>

<file path=ppt/slides/_rels/slide1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6.xml"/></Relationships>
</file>

<file path=ppt/slides/_rels/slide1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7.xml"/></Relationships>
</file>

<file path=ppt/slides/_rels/slide1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8.xml"/></Relationships>
</file>

<file path=ppt/slides/_rels/slide1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09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.xml"/></Relationships>
</file>

<file path=ppt/slides/_rels/slide1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0.xml"/></Relationships>
</file>

<file path=ppt/slides/_rels/slide1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1.xml"/></Relationships>
</file>

<file path=ppt/slides/_rels/slide1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2.xml"/></Relationships>
</file>

<file path=ppt/slides/_rels/slide1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3.xml"/></Relationships>
</file>

<file path=ppt/slides/_rels/slide1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4.xml"/></Relationships>
</file>

<file path=ppt/slides/_rels/slide1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5.xml"/></Relationships>
</file>

<file path=ppt/slides/_rels/slide1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6.xml"/></Relationships>
</file>

<file path=ppt/slides/_rels/slide11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7.xml"/></Relationships>
</file>

<file path=ppt/slides/_rels/slide1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8.xml"/></Relationships>
</file>

<file path=ppt/slides/_rels/slide11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19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.xml"/></Relationships>
</file>

<file path=ppt/slides/_rels/slide1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0.xml"/></Relationships>
</file>

<file path=ppt/slides/_rels/slide1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1.xml"/></Relationships>
</file>

<file path=ppt/slides/_rels/slide1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2.xml"/></Relationships>
</file>

<file path=ppt/slides/_rels/slide11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3.xml"/></Relationships>
</file>

<file path=ppt/slides/_rels/slide11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4.xml"/></Relationships>
</file>

<file path=ppt/slides/_rels/slide1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5.xml"/></Relationships>
</file>

<file path=ppt/slides/_rels/slide11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6.xml"/></Relationships>
</file>

<file path=ppt/slides/_rels/slide1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7.xml"/></Relationships>
</file>

<file path=ppt/slides/_rels/slide11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8.xml"/></Relationships>
</file>

<file path=ppt/slides/_rels/slide11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2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.xml"/></Relationships>
</file>

<file path=ppt/slides/_rels/slide11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0.xml"/></Relationships>
</file>

<file path=ppt/slides/_rels/slide11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1.xml"/></Relationships>
</file>

<file path=ppt/slides/_rels/slide11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2.xml"/></Relationships>
</file>

<file path=ppt/slides/_rels/slide11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3.xml"/></Relationships>
</file>

<file path=ppt/slides/_rels/slide11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4.xml"/></Relationships>
</file>

<file path=ppt/slides/_rels/slide11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5.xml"/></Relationships>
</file>

<file path=ppt/slides/_rels/slide11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6.xml"/></Relationships>
</file>

<file path=ppt/slides/_rels/slide11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7.xml"/></Relationships>
</file>

<file path=ppt/slides/_rels/slide11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8.xml"/></Relationships>
</file>

<file path=ppt/slides/_rels/slide11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3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.xml"/></Relationships>
</file>

<file path=ppt/slides/_rels/slide11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0.xml"/></Relationships>
</file>

<file path=ppt/slides/_rels/slide11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1.xml"/></Relationships>
</file>

<file path=ppt/slides/_rels/slide11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2.xml"/></Relationships>
</file>

<file path=ppt/slides/_rels/slide11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3.xml"/></Relationships>
</file>

<file path=ppt/slides/_rels/slide11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4.xml"/></Relationships>
</file>

<file path=ppt/slides/_rels/slide11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5.xml"/></Relationships>
</file>

<file path=ppt/slides/_rels/slide11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6.xml"/></Relationships>
</file>

<file path=ppt/slides/_rels/slide11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7.xml"/></Relationships>
</file>

<file path=ppt/slides/_rels/slide11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8.xml"/></Relationships>
</file>

<file path=ppt/slides/_rels/slide11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4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.xml"/></Relationships>
</file>

<file path=ppt/slides/_rels/slide11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0.xml"/></Relationships>
</file>

<file path=ppt/slides/_rels/slide11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1.xml"/></Relationships>
</file>

<file path=ppt/slides/_rels/slide11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2.xml"/></Relationships>
</file>

<file path=ppt/slides/_rels/slide11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3.xml"/></Relationships>
</file>

<file path=ppt/slides/_rels/slide11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4.xml"/></Relationships>
</file>

<file path=ppt/slides/_rels/slide11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5.xml"/></Relationships>
</file>

<file path=ppt/slides/_rels/slide11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6.xml"/></Relationships>
</file>

<file path=ppt/slides/_rels/slide11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7.xml"/></Relationships>
</file>

<file path=ppt/slides/_rels/slide11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8.xml"/></Relationships>
</file>

<file path=ppt/slides/_rels/slide11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5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.xml"/></Relationships>
</file>

<file path=ppt/slides/_rels/slide11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0.xml"/></Relationships>
</file>

<file path=ppt/slides/_rels/slide11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1.xml"/></Relationships>
</file>

<file path=ppt/slides/_rels/slide11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2.xml"/></Relationships>
</file>

<file path=ppt/slides/_rels/slide11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3.xml"/></Relationships>
</file>

<file path=ppt/slides/_rels/slide11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4.xml"/></Relationships>
</file>

<file path=ppt/slides/_rels/slide11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5.xml"/></Relationships>
</file>

<file path=ppt/slides/_rels/slide11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6.xml"/></Relationships>
</file>

<file path=ppt/slides/_rels/slide11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7.xml"/></Relationships>
</file>

<file path=ppt/slides/_rels/slide11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8.xml"/></Relationships>
</file>

<file path=ppt/slides/_rels/slide11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6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.xml"/></Relationships>
</file>

<file path=ppt/slides/_rels/slide11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0.xml"/></Relationships>
</file>

<file path=ppt/slides/_rels/slide11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1.xml"/></Relationships>
</file>

<file path=ppt/slides/_rels/slide11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2.xml"/></Relationships>
</file>

<file path=ppt/slides/_rels/slide11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3.xml"/></Relationships>
</file>

<file path=ppt/slides/_rels/slide11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4.xml"/></Relationships>
</file>

<file path=ppt/slides/_rels/slide11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5.xml"/></Relationships>
</file>

<file path=ppt/slides/_rels/slide11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6.xml"/></Relationships>
</file>

<file path=ppt/slides/_rels/slide11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7.xml"/></Relationships>
</file>

<file path=ppt/slides/_rels/slide11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8.xml"/></Relationships>
</file>

<file path=ppt/slides/_rels/slide11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7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.xml"/></Relationships>
</file>

<file path=ppt/slides/_rels/slide11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0.xml"/></Relationships>
</file>

<file path=ppt/slides/_rels/slide11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1.xml"/></Relationships>
</file>

<file path=ppt/slides/_rels/slide11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2.xml"/></Relationships>
</file>

<file path=ppt/slides/_rels/slide11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3.xml"/></Relationships>
</file>

<file path=ppt/slides/_rels/slide11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4.xml"/></Relationships>
</file>

<file path=ppt/slides/_rels/slide11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5.xml"/></Relationships>
</file>

<file path=ppt/slides/_rels/slide11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6.xml"/></Relationships>
</file>

<file path=ppt/slides/_rels/slide11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7.xml"/></Relationships>
</file>

<file path=ppt/slides/_rels/slide11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8.xml"/></Relationships>
</file>

<file path=ppt/slides/_rels/slide11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89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.xml"/></Relationships>
</file>

<file path=ppt/slides/_rels/slide11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0.xml"/></Relationships>
</file>

<file path=ppt/slides/_rels/slide11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1.xml"/></Relationships>
</file>

<file path=ppt/slides/_rels/slide11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2.xml"/></Relationships>
</file>

<file path=ppt/slides/_rels/slide11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3.xml"/></Relationships>
</file>

<file path=ppt/slides/_rels/slide11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4.xml"/></Relationships>
</file>

<file path=ppt/slides/_rels/slide11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5.xml"/></Relationships>
</file>

<file path=ppt/slides/_rels/slide11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6.xml"/></Relationships>
</file>

<file path=ppt/slides/_rels/slide11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7.xml"/></Relationships>
</file>

<file path=ppt/slides/_rels/slide11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8.xml"/></Relationships>
</file>

<file path=ppt/slides/_rels/slide11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9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.xml"/></Relationships>
</file>

<file path=ppt/slides/_rels/slide12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0.xml"/></Relationships>
</file>

<file path=ppt/slides/_rels/slide12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1.xml"/></Relationships>
</file>

<file path=ppt/slides/_rels/slide12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2.xml"/></Relationships>
</file>

<file path=ppt/slides/_rels/slide12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3.xml"/></Relationships>
</file>

<file path=ppt/slides/_rels/slide12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4.xml"/></Relationships>
</file>

<file path=ppt/slides/_rels/slide12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5.xml"/></Relationships>
</file>

<file path=ppt/slides/_rels/slide12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6.xml"/></Relationships>
</file>

<file path=ppt/slides/_rels/slide12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7.xml"/></Relationships>
</file>

<file path=ppt/slides/_rels/slide12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8.xml"/></Relationships>
</file>

<file path=ppt/slides/_rels/slide12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09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.xml"/></Relationships>
</file>

<file path=ppt/slides/_rels/slide12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0.xml"/></Relationships>
</file>

<file path=ppt/slides/_rels/slide12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1.xml"/></Relationships>
</file>

<file path=ppt/slides/_rels/slide12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2.xml"/></Relationships>
</file>

<file path=ppt/slides/_rels/slide12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3.xml"/></Relationships>
</file>

<file path=ppt/slides/_rels/slide12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4.xml"/></Relationships>
</file>

<file path=ppt/slides/_rels/slide12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5.xml"/></Relationships>
</file>

<file path=ppt/slides/_rels/slide12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6.xml"/></Relationships>
</file>

<file path=ppt/slides/_rels/slide12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7.xml"/></Relationships>
</file>

<file path=ppt/slides/_rels/slide12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8.xml"/></Relationships>
</file>

<file path=ppt/slides/_rels/slide12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1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.xml"/></Relationships>
</file>

<file path=ppt/slides/_rels/slide12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0.xml"/></Relationships>
</file>

<file path=ppt/slides/_rels/slide12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1.xml"/></Relationships>
</file>

<file path=ppt/slides/_rels/slide12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2.xml"/></Relationships>
</file>

<file path=ppt/slides/_rels/slide12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3.xml"/></Relationships>
</file>

<file path=ppt/slides/_rels/slide12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4.xml"/></Relationships>
</file>

<file path=ppt/slides/_rels/slide12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5.xml"/></Relationships>
</file>

<file path=ppt/slides/_rels/slide12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6.xml"/></Relationships>
</file>

<file path=ppt/slides/_rels/slide12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7.xml"/></Relationships>
</file>

<file path=ppt/slides/_rels/slide12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8.xml"/></Relationships>
</file>

<file path=ppt/slides/_rels/slide12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29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.xml"/></Relationships>
</file>

<file path=ppt/slides/_rels/slide12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0.xml"/></Relationships>
</file>

<file path=ppt/slides/_rels/slide12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1.xml"/></Relationships>
</file>

<file path=ppt/slides/_rels/slide12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2.xml"/></Relationships>
</file>

<file path=ppt/slides/_rels/slide12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3.xml"/></Relationships>
</file>

<file path=ppt/slides/_rels/slide12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4.xml"/></Relationships>
</file>

<file path=ppt/slides/_rels/slide12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5.xml"/></Relationships>
</file>

<file path=ppt/slides/_rels/slide12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6.xml"/></Relationships>
</file>

<file path=ppt/slides/_rels/slide12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7.xml"/></Relationships>
</file>

<file path=ppt/slides/_rels/slide12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8.xml"/></Relationships>
</file>

<file path=ppt/slides/_rels/slide12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39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.xml"/></Relationships>
</file>

<file path=ppt/slides/_rels/slide12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0.xml"/></Relationships>
</file>

<file path=ppt/slides/_rels/slide12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1.xml"/></Relationships>
</file>

<file path=ppt/slides/_rels/slide12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2.xml"/></Relationships>
</file>

<file path=ppt/slides/_rels/slide12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3.xml"/></Relationships>
</file>

<file path=ppt/slides/_rels/slide12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4.xml"/></Relationships>
</file>

<file path=ppt/slides/_rels/slide12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5.xml"/></Relationships>
</file>

<file path=ppt/slides/_rels/slide12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6.xml"/></Relationships>
</file>

<file path=ppt/slides/_rels/slide12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7.xml"/></Relationships>
</file>

<file path=ppt/slides/_rels/slide12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8.xml"/></Relationships>
</file>

<file path=ppt/slides/_rels/slide12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49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.xml"/></Relationships>
</file>

<file path=ppt/slides/_rels/slide12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0.xml"/></Relationships>
</file>

<file path=ppt/slides/_rels/slide12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1.xml"/></Relationships>
</file>

<file path=ppt/slides/_rels/slide12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2.xml"/></Relationships>
</file>

<file path=ppt/slides/_rels/slide12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3.xml"/></Relationships>
</file>

<file path=ppt/slides/_rels/slide12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4.xml"/></Relationships>
</file>

<file path=ppt/slides/_rels/slide12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5.xml"/></Relationships>
</file>

<file path=ppt/slides/_rels/slide12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6.xml"/></Relationships>
</file>

<file path=ppt/slides/_rels/slide12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7.xml"/></Relationships>
</file>

<file path=ppt/slides/_rels/slide12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8.xml"/></Relationships>
</file>

<file path=ppt/slides/_rels/slide12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59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.xml"/></Relationships>
</file>

<file path=ppt/slides/_rels/slide12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0.xml"/></Relationships>
</file>

<file path=ppt/slides/_rels/slide12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1.xml"/></Relationships>
</file>

<file path=ppt/slides/_rels/slide12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2.xml"/></Relationships>
</file>

<file path=ppt/slides/_rels/slide12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3.xml"/></Relationships>
</file>

<file path=ppt/slides/_rels/slide12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4.xml"/></Relationships>
</file>

<file path=ppt/slides/_rels/slide12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5.xml"/></Relationships>
</file>

<file path=ppt/slides/_rels/slide12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6.xml"/></Relationships>
</file>

<file path=ppt/slides/_rels/slide12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7.xml"/></Relationships>
</file>

<file path=ppt/slides/_rels/slide12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8.xml"/></Relationships>
</file>

<file path=ppt/slides/_rels/slide12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69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.xml"/></Relationships>
</file>

<file path=ppt/slides/_rels/slide12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0.xml"/></Relationships>
</file>

<file path=ppt/slides/_rels/slide12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1.xml"/></Relationships>
</file>

<file path=ppt/slides/_rels/slide12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2.xml"/></Relationships>
</file>

<file path=ppt/slides/_rels/slide12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3.xml"/></Relationships>
</file>

<file path=ppt/slides/_rels/slide12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4.xml"/></Relationships>
</file>

<file path=ppt/slides/_rels/slide12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5.xml"/></Relationships>
</file>

<file path=ppt/slides/_rels/slide12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6.xml"/></Relationships>
</file>

<file path=ppt/slides/_rels/slide12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7.xml"/></Relationships>
</file>

<file path=ppt/slides/_rels/slide12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8.xml"/></Relationships>
</file>

<file path=ppt/slides/_rels/slide12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7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.xml"/></Relationships>
</file>

<file path=ppt/slides/_rels/slide12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0.xml"/></Relationships>
</file>

<file path=ppt/slides/_rels/slide12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1.xml"/></Relationships>
</file>

<file path=ppt/slides/_rels/slide12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2.xml"/></Relationships>
</file>

<file path=ppt/slides/_rels/slide12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3.xml"/></Relationships>
</file>

<file path=ppt/slides/_rels/slide12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4.xml"/></Relationships>
</file>

<file path=ppt/slides/_rels/slide12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5.xml"/></Relationships>
</file>

<file path=ppt/slides/_rels/slide12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6.xml"/></Relationships>
</file>

<file path=ppt/slides/_rels/slide12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7.xml"/></Relationships>
</file>

<file path=ppt/slides/_rels/slide12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8.xml"/></Relationships>
</file>

<file path=ppt/slides/_rels/slide12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89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.xml"/></Relationships>
</file>

<file path=ppt/slides/_rels/slide12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0.xml"/></Relationships>
</file>

<file path=ppt/slides/_rels/slide12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1.xml"/></Relationships>
</file>

<file path=ppt/slides/_rels/slide12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2.xml"/></Relationships>
</file>

<file path=ppt/slides/_rels/slide12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3.xml"/></Relationships>
</file>

<file path=ppt/slides/_rels/slide12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4.xml"/></Relationships>
</file>

<file path=ppt/slides/_rels/slide12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5.xml"/></Relationships>
</file>

<file path=ppt/slides/_rels/slide12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6.xml"/></Relationships>
</file>

<file path=ppt/slides/_rels/slide12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7.xml"/></Relationships>
</file>

<file path=ppt/slides/_rels/slide12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8.xml"/></Relationships>
</file>

<file path=ppt/slides/_rels/slide12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9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.xml"/></Relationships>
</file>

<file path=ppt/slides/_rels/slide13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0.xml"/></Relationships>
</file>

<file path=ppt/slides/_rels/slide13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1.xml"/></Relationships>
</file>

<file path=ppt/slides/_rels/slide13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2.xml"/></Relationships>
</file>

<file path=ppt/slides/_rels/slide13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3.xml"/></Relationships>
</file>

<file path=ppt/slides/_rels/slide13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4.xml"/></Relationships>
</file>

<file path=ppt/slides/_rels/slide13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5.xml"/></Relationships>
</file>

<file path=ppt/slides/_rels/slide13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6.xml"/></Relationships>
</file>

<file path=ppt/slides/_rels/slide13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7.xml"/></Relationships>
</file>

<file path=ppt/slides/_rels/slide13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8.xml"/></Relationships>
</file>

<file path=ppt/slides/_rels/slide13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09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.xml"/></Relationships>
</file>

<file path=ppt/slides/_rels/slide13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0.xml"/></Relationships>
</file>

<file path=ppt/slides/_rels/slide13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1.xml"/></Relationships>
</file>

<file path=ppt/slides/_rels/slide13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2.xml"/></Relationships>
</file>

<file path=ppt/slides/_rels/slide13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3.xml"/></Relationships>
</file>

<file path=ppt/slides/_rels/slide13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4.xml"/></Relationships>
</file>

<file path=ppt/slides/_rels/slide13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5.xml"/></Relationships>
</file>

<file path=ppt/slides/_rels/slide13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6.xml"/></Relationships>
</file>

<file path=ppt/slides/_rels/slide13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7.xml"/></Relationships>
</file>

<file path=ppt/slides/_rels/slide13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8.xml"/></Relationships>
</file>

<file path=ppt/slides/_rels/slide13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19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.xml"/></Relationships>
</file>

<file path=ppt/slides/_rels/slide13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0.xml"/></Relationships>
</file>

<file path=ppt/slides/_rels/slide13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1.xml"/></Relationships>
</file>

<file path=ppt/slides/_rels/slide13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2.xml"/></Relationships>
</file>

<file path=ppt/slides/_rels/slide13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3.xml"/></Relationships>
</file>

<file path=ppt/slides/_rels/slide13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4.xml"/></Relationships>
</file>

<file path=ppt/slides/_rels/slide13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5.xml"/></Relationships>
</file>

<file path=ppt/slides/_rels/slide13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6.xml"/></Relationships>
</file>

<file path=ppt/slides/_rels/slide13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7.xml"/></Relationships>
</file>

<file path=ppt/slides/_rels/slide13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8.xml"/></Relationships>
</file>

<file path=ppt/slides/_rels/slide13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29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.xml"/></Relationships>
</file>

<file path=ppt/slides/_rels/slide13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0.xml"/></Relationships>
</file>

<file path=ppt/slides/_rels/slide13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1.xml"/></Relationships>
</file>

<file path=ppt/slides/_rels/slide13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2.xml"/></Relationships>
</file>

<file path=ppt/slides/_rels/slide13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3.xml"/></Relationships>
</file>

<file path=ppt/slides/_rels/slide13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4.xml"/></Relationships>
</file>

<file path=ppt/slides/_rels/slide13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5.xml"/></Relationships>
</file>

<file path=ppt/slides/_rels/slide13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6.xml"/></Relationships>
</file>

<file path=ppt/slides/_rels/slide13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7.xml"/></Relationships>
</file>

<file path=ppt/slides/_rels/slide13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8.xml"/></Relationships>
</file>

<file path=ppt/slides/_rels/slide13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39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.xml"/></Relationships>
</file>

<file path=ppt/slides/_rels/slide13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0.xml"/></Relationships>
</file>

<file path=ppt/slides/_rels/slide13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1.xml"/></Relationships>
</file>

<file path=ppt/slides/_rels/slide13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2.xml"/></Relationships>
</file>

<file path=ppt/slides/_rels/slide13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3.xml"/></Relationships>
</file>

<file path=ppt/slides/_rels/slide13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4.xml"/></Relationships>
</file>

<file path=ppt/slides/_rels/slide13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5.xml"/></Relationships>
</file>

<file path=ppt/slides/_rels/slide13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6.xml"/></Relationships>
</file>

<file path=ppt/slides/_rels/slide13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7.xml"/></Relationships>
</file>

<file path=ppt/slides/_rels/slide13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8.xml"/></Relationships>
</file>

<file path=ppt/slides/_rels/slide13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49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.xml"/></Relationships>
</file>

<file path=ppt/slides/_rels/slide13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0.xml"/></Relationships>
</file>

<file path=ppt/slides/_rels/slide13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1.xml"/></Relationships>
</file>

<file path=ppt/slides/_rels/slide13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2.xml"/></Relationships>
</file>

<file path=ppt/slides/_rels/slide13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3.xml"/></Relationships>
</file>

<file path=ppt/slides/_rels/slide13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4.xml"/></Relationships>
</file>

<file path=ppt/slides/_rels/slide13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5.xml"/></Relationships>
</file>

<file path=ppt/slides/_rels/slide13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6.xml"/></Relationships>
</file>

<file path=ppt/slides/_rels/slide13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7.xml"/></Relationships>
</file>

<file path=ppt/slides/_rels/slide13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8.xml"/></Relationships>
</file>

<file path=ppt/slides/_rels/slide13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59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.xml"/></Relationships>
</file>

<file path=ppt/slides/_rels/slide13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0.xml"/></Relationships>
</file>

<file path=ppt/slides/_rels/slide13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1.xml"/></Relationships>
</file>

<file path=ppt/slides/_rels/slide13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2.xml"/></Relationships>
</file>

<file path=ppt/slides/_rels/slide13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3.xml"/></Relationships>
</file>

<file path=ppt/slides/_rels/slide13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4.xml"/></Relationships>
</file>

<file path=ppt/slides/_rels/slide13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5.xml"/></Relationships>
</file>

<file path=ppt/slides/_rels/slide13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6.xml"/></Relationships>
</file>

<file path=ppt/slides/_rels/slide13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7.xml"/></Relationships>
</file>

<file path=ppt/slides/_rels/slide13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8.xml"/></Relationships>
</file>

<file path=ppt/slides/_rels/slide13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69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.xml"/></Relationships>
</file>

<file path=ppt/slides/_rels/slide13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0.xml"/></Relationships>
</file>

<file path=ppt/slides/_rels/slide13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1.xml"/></Relationships>
</file>

<file path=ppt/slides/_rels/slide13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2.xml"/></Relationships>
</file>

<file path=ppt/slides/_rels/slide13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3.xml"/></Relationships>
</file>

<file path=ppt/slides/_rels/slide13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4.xml"/></Relationships>
</file>

<file path=ppt/slides/_rels/slide13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5.xml"/></Relationships>
</file>

<file path=ppt/slides/_rels/slide13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6.xml"/></Relationships>
</file>

<file path=ppt/slides/_rels/slide13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7.xml"/></Relationships>
</file>

<file path=ppt/slides/_rels/slide13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8.xml"/></Relationships>
</file>

<file path=ppt/slides/_rels/slide13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79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.xml"/></Relationships>
</file>

<file path=ppt/slides/_rels/slide13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0.xml"/></Relationships>
</file>

<file path=ppt/slides/_rels/slide13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1.xml"/></Relationships>
</file>

<file path=ppt/slides/_rels/slide13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2.xml"/></Relationships>
</file>

<file path=ppt/slides/_rels/slide13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3.xml"/></Relationships>
</file>

<file path=ppt/slides/_rels/slide13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4.xml"/></Relationships>
</file>

<file path=ppt/slides/_rels/slide13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5.xml"/></Relationships>
</file>

<file path=ppt/slides/_rels/slide13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6.xml"/></Relationships>
</file>

<file path=ppt/slides/_rels/slide13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7.xml"/></Relationships>
</file>

<file path=ppt/slides/_rels/slide13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8.xml"/></Relationships>
</file>

<file path=ppt/slides/_rels/slide13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89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.xml"/></Relationships>
</file>

<file path=ppt/slides/_rels/slide13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0.xml"/></Relationships>
</file>

<file path=ppt/slides/_rels/slide13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1.xml"/></Relationships>
</file>

<file path=ppt/slides/_rels/slide13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2.xml"/></Relationships>
</file>

<file path=ppt/slides/_rels/slide13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3.xml"/></Relationships>
</file>

<file path=ppt/slides/_rels/slide13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4.xml"/></Relationships>
</file>

<file path=ppt/slides/_rels/slide13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5.xml"/></Relationships>
</file>

<file path=ppt/slides/_rels/slide13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6.xml"/></Relationships>
</file>

<file path=ppt/slides/_rels/slide13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7.xml"/></Relationships>
</file>

<file path=ppt/slides/_rels/slide13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8.xml"/></Relationships>
</file>

<file path=ppt/slides/_rels/slide13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.xml"/></Relationships>
</file>

<file path=ppt/slides/_rels/slide14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0.xml"/></Relationships>
</file>

<file path=ppt/slides/_rels/slide14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1.xml"/></Relationships>
</file>

<file path=ppt/slides/_rels/slide14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2.xml"/></Relationships>
</file>

<file path=ppt/slides/_rels/slide14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3.xml"/></Relationships>
</file>

<file path=ppt/slides/_rels/slide14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4.xml"/></Relationships>
</file>

<file path=ppt/slides/_rels/slide14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5.xml"/></Relationships>
</file>

<file path=ppt/slides/_rels/slide14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6.xml"/></Relationships>
</file>

<file path=ppt/slides/_rels/slide14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7.xml"/></Relationships>
</file>

<file path=ppt/slides/_rels/slide14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8.xml"/></Relationships>
</file>

<file path=ppt/slides/_rels/slide14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09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.xml"/></Relationships>
</file>

<file path=ppt/slides/_rels/slide14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0.xml"/></Relationships>
</file>

<file path=ppt/slides/_rels/slide14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1.xml"/></Relationships>
</file>

<file path=ppt/slides/_rels/slide14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2.xml"/></Relationships>
</file>

<file path=ppt/slides/_rels/slide14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3.xml"/></Relationships>
</file>

<file path=ppt/slides/_rels/slide14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4.xml"/></Relationships>
</file>

<file path=ppt/slides/_rels/slide14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5.xml"/></Relationships>
</file>

<file path=ppt/slides/_rels/slide14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6.xml"/></Relationships>
</file>

<file path=ppt/slides/_rels/slide14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7.xml"/></Relationships>
</file>

<file path=ppt/slides/_rels/slide14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8.xml"/></Relationships>
</file>

<file path=ppt/slides/_rels/slide14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19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.xml"/></Relationships>
</file>

<file path=ppt/slides/_rels/slide14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0.xml"/></Relationships>
</file>

<file path=ppt/slides/_rels/slide14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1.xml"/></Relationships>
</file>

<file path=ppt/slides/_rels/slide14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2.xml"/></Relationships>
</file>

<file path=ppt/slides/_rels/slide14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3.xml"/></Relationships>
</file>

<file path=ppt/slides/_rels/slide14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4.xml"/></Relationships>
</file>

<file path=ppt/slides/_rels/slide14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5.xml"/></Relationships>
</file>

<file path=ppt/slides/_rels/slide14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6.xml"/></Relationships>
</file>

<file path=ppt/slides/_rels/slide14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7.xml"/></Relationships>
</file>

<file path=ppt/slides/_rels/slide14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8.xml"/></Relationships>
</file>

<file path=ppt/slides/_rels/slide14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29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.xml"/></Relationships>
</file>

<file path=ppt/slides/_rels/slide14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0.xml"/></Relationships>
</file>

<file path=ppt/slides/_rels/slide14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1.xml"/></Relationships>
</file>

<file path=ppt/slides/_rels/slide14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2.xml"/></Relationships>
</file>

<file path=ppt/slides/_rels/slide14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3.xml"/></Relationships>
</file>

<file path=ppt/slides/_rels/slide14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4.xml"/></Relationships>
</file>

<file path=ppt/slides/_rels/slide14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5.xml"/></Relationships>
</file>

<file path=ppt/slides/_rels/slide14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6.xml"/></Relationships>
</file>

<file path=ppt/slides/_rels/slide14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7.xml"/></Relationships>
</file>

<file path=ppt/slides/_rels/slide14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8.xml"/></Relationships>
</file>

<file path=ppt/slides/_rels/slide14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39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.xml"/></Relationships>
</file>

<file path=ppt/slides/_rels/slide14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0.xml"/></Relationships>
</file>

<file path=ppt/slides/_rels/slide14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1.xml"/></Relationships>
</file>

<file path=ppt/slides/_rels/slide14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2.xml"/></Relationships>
</file>

<file path=ppt/slides/_rels/slide14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3.xml"/></Relationships>
</file>

<file path=ppt/slides/_rels/slide14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4.xml"/></Relationships>
</file>

<file path=ppt/slides/_rels/slide14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5.xml"/></Relationships>
</file>

<file path=ppt/slides/_rels/slide14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6.xml"/></Relationships>
</file>

<file path=ppt/slides/_rels/slide14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7.xml"/></Relationships>
</file>

<file path=ppt/slides/_rels/slide14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8.xml"/></Relationships>
</file>

<file path=ppt/slides/_rels/slide14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49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.xml"/></Relationships>
</file>

<file path=ppt/slides/_rels/slide14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0.xml"/></Relationships>
</file>

<file path=ppt/slides/_rels/slide14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1.xml"/></Relationships>
</file>

<file path=ppt/slides/_rels/slide14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2.xml"/></Relationships>
</file>

<file path=ppt/slides/_rels/slide14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3.xml"/></Relationships>
</file>

<file path=ppt/slides/_rels/slide14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4.xml"/></Relationships>
</file>

<file path=ppt/slides/_rels/slide14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5.xml"/></Relationships>
</file>

<file path=ppt/slides/_rels/slide14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6.xml"/></Relationships>
</file>

<file path=ppt/slides/_rels/slide14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7.xml"/></Relationships>
</file>

<file path=ppt/slides/_rels/slide14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8.xml"/></Relationships>
</file>

<file path=ppt/slides/_rels/slide14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59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.xml"/></Relationships>
</file>

<file path=ppt/slides/_rels/slide14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0.xml"/></Relationships>
</file>

<file path=ppt/slides/_rels/slide14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1.xml"/></Relationships>
</file>

<file path=ppt/slides/_rels/slide14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2.xml"/></Relationships>
</file>

<file path=ppt/slides/_rels/slide14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3.xml"/></Relationships>
</file>

<file path=ppt/slides/_rels/slide14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4.xml"/></Relationships>
</file>

<file path=ppt/slides/_rels/slide14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5.xml"/></Relationships>
</file>

<file path=ppt/slides/_rels/slide14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6.xml"/></Relationships>
</file>

<file path=ppt/slides/_rels/slide14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7.xml"/></Relationships>
</file>

<file path=ppt/slides/_rels/slide14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8.xml"/></Relationships>
</file>

<file path=ppt/slides/_rels/slide14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69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.xml"/></Relationships>
</file>

<file path=ppt/slides/_rels/slide14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0.xml"/></Relationships>
</file>

<file path=ppt/slides/_rels/slide14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1.xml"/></Relationships>
</file>

<file path=ppt/slides/_rels/slide14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2.xml"/></Relationships>
</file>

<file path=ppt/slides/_rels/slide14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3.xml"/></Relationships>
</file>

<file path=ppt/slides/_rels/slide14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4.xml"/></Relationships>
</file>

<file path=ppt/slides/_rels/slide14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5.xml"/></Relationships>
</file>

<file path=ppt/slides/_rels/slide14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6.xml"/></Relationships>
</file>

<file path=ppt/slides/_rels/slide14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7.xml"/></Relationships>
</file>

<file path=ppt/slides/_rels/slide14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8.xml"/></Relationships>
</file>

<file path=ppt/slides/_rels/slide14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7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.xml"/></Relationships>
</file>

<file path=ppt/slides/_rels/slide14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0.xml"/></Relationships>
</file>

<file path=ppt/slides/_rels/slide14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1.xml"/></Relationships>
</file>

<file path=ppt/slides/_rels/slide14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2.xml"/></Relationships>
</file>

<file path=ppt/slides/_rels/slide14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3.xml"/></Relationships>
</file>

<file path=ppt/slides/_rels/slide14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4.xml"/></Relationships>
</file>

<file path=ppt/slides/_rels/slide14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5.xml"/></Relationships>
</file>

<file path=ppt/slides/_rels/slide14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6.xml"/></Relationships>
</file>

<file path=ppt/slides/_rels/slide14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7.xml"/></Relationships>
</file>

<file path=ppt/slides/_rels/slide14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8.xml"/></Relationships>
</file>

<file path=ppt/slides/_rels/slide14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89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.xml"/></Relationships>
</file>

<file path=ppt/slides/_rels/slide14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0.xml"/></Relationships>
</file>

<file path=ppt/slides/_rels/slide14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1.xml"/></Relationships>
</file>

<file path=ppt/slides/_rels/slide14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2.xml"/></Relationships>
</file>

<file path=ppt/slides/_rels/slide14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3.xml"/></Relationships>
</file>

<file path=ppt/slides/_rels/slide14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4.xml"/></Relationships>
</file>

<file path=ppt/slides/_rels/slide14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5.xml"/></Relationships>
</file>

<file path=ppt/slides/_rels/slide14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6.xml"/></Relationships>
</file>

<file path=ppt/slides/_rels/slide14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7.xml"/></Relationships>
</file>

<file path=ppt/slides/_rels/slide14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8.xml"/></Relationships>
</file>

<file path=ppt/slides/_rels/slide14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9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.xml"/></Relationships>
</file>

<file path=ppt/slides/_rels/slide15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0.xml"/></Relationships>
</file>

<file path=ppt/slides/_rels/slide15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1.xml"/></Relationships>
</file>

<file path=ppt/slides/_rels/slide15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2.xml"/></Relationships>
</file>

<file path=ppt/slides/_rels/slide15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3.xml"/></Relationships>
</file>

<file path=ppt/slides/_rels/slide15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4.xml"/></Relationships>
</file>

<file path=ppt/slides/_rels/slide15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5.xml"/></Relationships>
</file>

<file path=ppt/slides/_rels/slide15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6.xml"/></Relationships>
</file>

<file path=ppt/slides/_rels/slide15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7.xml"/></Relationships>
</file>

<file path=ppt/slides/_rels/slide15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8.xml"/></Relationships>
</file>

<file path=ppt/slides/_rels/slide15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09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.xml"/></Relationships>
</file>

<file path=ppt/slides/_rels/slide15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0.xml"/></Relationships>
</file>

<file path=ppt/slides/_rels/slide15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1.xml"/></Relationships>
</file>

<file path=ppt/slides/_rels/slide15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2.xml"/></Relationships>
</file>

<file path=ppt/slides/_rels/slide15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3.xml"/></Relationships>
</file>

<file path=ppt/slides/_rels/slide15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4.xml"/></Relationships>
</file>

<file path=ppt/slides/_rels/slide15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5.xml"/></Relationships>
</file>

<file path=ppt/slides/_rels/slide15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6.xml"/></Relationships>
</file>

<file path=ppt/slides/_rels/slide15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7.xml"/></Relationships>
</file>

<file path=ppt/slides/_rels/slide15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8.xml"/></Relationships>
</file>

<file path=ppt/slides/_rels/slide15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19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.xml"/></Relationships>
</file>

<file path=ppt/slides/_rels/slide15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0.xml"/></Relationships>
</file>

<file path=ppt/slides/_rels/slide15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1.xml"/></Relationships>
</file>

<file path=ppt/slides/_rels/slide15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2.xml"/></Relationships>
</file>

<file path=ppt/slides/_rels/slide15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3.xml"/></Relationships>
</file>

<file path=ppt/slides/_rels/slide15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4.xml"/></Relationships>
</file>

<file path=ppt/slides/_rels/slide15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5.xml"/></Relationships>
</file>

<file path=ppt/slides/_rels/slide15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6.xml"/></Relationships>
</file>

<file path=ppt/slides/_rels/slide15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7.xml"/></Relationships>
</file>

<file path=ppt/slides/_rels/slide15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8.xml"/></Relationships>
</file>

<file path=ppt/slides/_rels/slide15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29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.xml"/></Relationships>
</file>

<file path=ppt/slides/_rels/slide15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0.xml"/></Relationships>
</file>

<file path=ppt/slides/_rels/slide15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1.xml"/></Relationships>
</file>

<file path=ppt/slides/_rels/slide15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2.xml"/></Relationships>
</file>

<file path=ppt/slides/_rels/slide15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3.xml"/></Relationships>
</file>

<file path=ppt/slides/_rels/slide15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4.xml"/></Relationships>
</file>

<file path=ppt/slides/_rels/slide15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5.xml"/></Relationships>
</file>

<file path=ppt/slides/_rels/slide15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6.xml"/></Relationships>
</file>

<file path=ppt/slides/_rels/slide15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7.xml"/></Relationships>
</file>

<file path=ppt/slides/_rels/slide15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8.xml"/></Relationships>
</file>

<file path=ppt/slides/_rels/slide15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39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.xml"/></Relationships>
</file>

<file path=ppt/slides/_rels/slide15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0.xml"/></Relationships>
</file>

<file path=ppt/slides/_rels/slide15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1.xml"/></Relationships>
</file>

<file path=ppt/slides/_rels/slide15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2.xml"/></Relationships>
</file>

<file path=ppt/slides/_rels/slide15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3.xml"/></Relationships>
</file>

<file path=ppt/slides/_rels/slide15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4.xml"/></Relationships>
</file>

<file path=ppt/slides/_rels/slide15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5.xml"/></Relationships>
</file>

<file path=ppt/slides/_rels/slide15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6.xml"/></Relationships>
</file>

<file path=ppt/slides/_rels/slide15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7.xml"/></Relationships>
</file>

<file path=ppt/slides/_rels/slide15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8.xml"/></Relationships>
</file>

<file path=ppt/slides/_rels/slide15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49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.xml"/></Relationships>
</file>

<file path=ppt/slides/_rels/slide15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0.xml"/></Relationships>
</file>

<file path=ppt/slides/_rels/slide15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1.xml"/></Relationships>
</file>

<file path=ppt/slides/_rels/slide15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2.xml"/></Relationships>
</file>

<file path=ppt/slides/_rels/slide15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3.xml"/></Relationships>
</file>

<file path=ppt/slides/_rels/slide15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4.xml"/></Relationships>
</file>

<file path=ppt/slides/_rels/slide15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5.xml"/></Relationships>
</file>

<file path=ppt/slides/_rels/slide15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6.xml"/></Relationships>
</file>

<file path=ppt/slides/_rels/slide15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7.xml"/></Relationships>
</file>

<file path=ppt/slides/_rels/slide15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8.xml"/></Relationships>
</file>

<file path=ppt/slides/_rels/slide15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59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.xml"/></Relationships>
</file>

<file path=ppt/slides/_rels/slide15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0.xml"/></Relationships>
</file>

<file path=ppt/slides/_rels/slide15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1.xml"/></Relationships>
</file>

<file path=ppt/slides/_rels/slide15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2.xml"/></Relationships>
</file>

<file path=ppt/slides/_rels/slide15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3.xml"/></Relationships>
</file>

<file path=ppt/slides/_rels/slide15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4.xml"/></Relationships>
</file>

<file path=ppt/slides/_rels/slide15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5.xml"/></Relationships>
</file>

<file path=ppt/slides/_rels/slide15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6.xml"/></Relationships>
</file>

<file path=ppt/slides/_rels/slide15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7.xml"/></Relationships>
</file>

<file path=ppt/slides/_rels/slide15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8.xml"/></Relationships>
</file>

<file path=ppt/slides/_rels/slide15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69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.xml"/></Relationships>
</file>

<file path=ppt/slides/_rels/slide15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0.xml"/></Relationships>
</file>

<file path=ppt/slides/_rels/slide15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1.xml"/></Relationships>
</file>

<file path=ppt/slides/_rels/slide15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2.xml"/></Relationships>
</file>

<file path=ppt/slides/_rels/slide15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3.xml"/></Relationships>
</file>

<file path=ppt/slides/_rels/slide15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4.xml"/></Relationships>
</file>

<file path=ppt/slides/_rels/slide15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5.xml"/></Relationships>
</file>

<file path=ppt/slides/_rels/slide15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6.xml"/></Relationships>
</file>

<file path=ppt/slides/_rels/slide15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7.xml"/></Relationships>
</file>

<file path=ppt/slides/_rels/slide15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8.xml"/></Relationships>
</file>

<file path=ppt/slides/_rels/slide15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79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.xml"/></Relationships>
</file>

<file path=ppt/slides/_rels/slide15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0.xml"/></Relationships>
</file>

<file path=ppt/slides/_rels/slide15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1.xml"/></Relationships>
</file>

<file path=ppt/slides/_rels/slide15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2.xml"/></Relationships>
</file>

<file path=ppt/slides/_rels/slide15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3.xml"/></Relationships>
</file>

<file path=ppt/slides/_rels/slide15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4.xml"/></Relationships>
</file>

<file path=ppt/slides/_rels/slide15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5.xml"/></Relationships>
</file>

<file path=ppt/slides/_rels/slide15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6.xml"/></Relationships>
</file>

<file path=ppt/slides/_rels/slide15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7.xml"/></Relationships>
</file>

<file path=ppt/slides/_rels/slide15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8.xml"/></Relationships>
</file>

<file path=ppt/slides/_rels/slide15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89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.xml"/></Relationships>
</file>

<file path=ppt/slides/_rels/slide15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0.xml"/></Relationships>
</file>

<file path=ppt/slides/_rels/slide15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1.xml"/></Relationships>
</file>

<file path=ppt/slides/_rels/slide15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2.xml"/></Relationships>
</file>

<file path=ppt/slides/_rels/slide15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3.xml"/></Relationships>
</file>

<file path=ppt/slides/_rels/slide15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4.xml"/></Relationships>
</file>

<file path=ppt/slides/_rels/slide15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5.xml"/></Relationships>
</file>

<file path=ppt/slides/_rels/slide15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6.xml"/></Relationships>
</file>

<file path=ppt/slides/_rels/slide15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7.xml"/></Relationships>
</file>

<file path=ppt/slides/_rels/slide15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8.xml"/></Relationships>
</file>

<file path=ppt/slides/_rels/slide15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9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.xml"/></Relationships>
</file>

<file path=ppt/slides/_rels/slide16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0.xml"/></Relationships>
</file>

<file path=ppt/slides/_rels/slide16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1.xml"/></Relationships>
</file>

<file path=ppt/slides/_rels/slide16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2.xml"/></Relationships>
</file>

<file path=ppt/slides/_rels/slide16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3.xml"/></Relationships>
</file>

<file path=ppt/slides/_rels/slide16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4.xml"/></Relationships>
</file>

<file path=ppt/slides/_rels/slide16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5.xml"/></Relationships>
</file>

<file path=ppt/slides/_rels/slide16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6.xml"/></Relationships>
</file>

<file path=ppt/slides/_rels/slide16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7.xml"/></Relationships>
</file>

<file path=ppt/slides/_rels/slide16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8.xml"/></Relationships>
</file>

<file path=ppt/slides/_rels/slide16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09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.xml"/></Relationships>
</file>

<file path=ppt/slides/_rels/slide16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0.xml"/></Relationships>
</file>

<file path=ppt/slides/_rels/slide16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1.xml"/></Relationships>
</file>

<file path=ppt/slides/_rels/slide16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2.xml"/></Relationships>
</file>

<file path=ppt/slides/_rels/slide16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3.xml"/></Relationships>
</file>

<file path=ppt/slides/_rels/slide16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4.xml"/></Relationships>
</file>

<file path=ppt/slides/_rels/slide16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5.xml"/></Relationships>
</file>

<file path=ppt/slides/_rels/slide16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6.xml"/></Relationships>
</file>

<file path=ppt/slides/_rels/slide16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7.xml"/></Relationships>
</file>

<file path=ppt/slides/_rels/slide16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8.xml"/></Relationships>
</file>

<file path=ppt/slides/_rels/slide16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19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.xml"/></Relationships>
</file>

<file path=ppt/slides/_rels/slide16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0.xml"/></Relationships>
</file>

<file path=ppt/slides/_rels/slide16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1.xml"/></Relationships>
</file>

<file path=ppt/slides/_rels/slide16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2.xml"/></Relationships>
</file>

<file path=ppt/slides/_rels/slide16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3.xml"/></Relationships>
</file>

<file path=ppt/slides/_rels/slide16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4.xml"/></Relationships>
</file>

<file path=ppt/slides/_rels/slide16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5.xml"/></Relationships>
</file>

<file path=ppt/slides/_rels/slide16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6.xml"/></Relationships>
</file>

<file path=ppt/slides/_rels/slide16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7.xml"/></Relationships>
</file>

<file path=ppt/slides/_rels/slide16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8.xml"/></Relationships>
</file>

<file path=ppt/slides/_rels/slide16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29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.xml"/></Relationships>
</file>

<file path=ppt/slides/_rels/slide16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0.xml"/></Relationships>
</file>

<file path=ppt/slides/_rels/slide16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1.xml"/></Relationships>
</file>

<file path=ppt/slides/_rels/slide16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2.xml"/></Relationships>
</file>

<file path=ppt/slides/_rels/slide16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3.xml"/></Relationships>
</file>

<file path=ppt/slides/_rels/slide16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4.xml"/></Relationships>
</file>

<file path=ppt/slides/_rels/slide16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5.xml"/></Relationships>
</file>

<file path=ppt/slides/_rels/slide16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6.xml"/></Relationships>
</file>

<file path=ppt/slides/_rels/slide16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7.xml"/></Relationships>
</file>

<file path=ppt/slides/_rels/slide16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8.xml"/></Relationships>
</file>

<file path=ppt/slides/_rels/slide16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39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.xml"/></Relationships>
</file>

<file path=ppt/slides/_rels/slide16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0.xml"/></Relationships>
</file>

<file path=ppt/slides/_rels/slide16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1.xml"/></Relationships>
</file>

<file path=ppt/slides/_rels/slide16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2.xml"/></Relationships>
</file>

<file path=ppt/slides/_rels/slide16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3.xml"/></Relationships>
</file>

<file path=ppt/slides/_rels/slide16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4.xml"/></Relationships>
</file>

<file path=ppt/slides/_rels/slide16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5.xml"/></Relationships>
</file>

<file path=ppt/slides/_rels/slide16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6.xml"/></Relationships>
</file>

<file path=ppt/slides/_rels/slide16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7.xml"/></Relationships>
</file>

<file path=ppt/slides/_rels/slide16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8.xml"/></Relationships>
</file>

<file path=ppt/slides/_rels/slide16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49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.xml"/></Relationships>
</file>

<file path=ppt/slides/_rels/slide16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0.xml"/></Relationships>
</file>

<file path=ppt/slides/_rels/slide16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1.xml"/></Relationships>
</file>

<file path=ppt/slides/_rels/slide16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2.xml"/></Relationships>
</file>

<file path=ppt/slides/_rels/slide16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3.xml"/></Relationships>
</file>

<file path=ppt/slides/_rels/slide16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4.xml"/></Relationships>
</file>

<file path=ppt/slides/_rels/slide16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5.xml"/></Relationships>
</file>

<file path=ppt/slides/_rels/slide16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6.xml"/></Relationships>
</file>

<file path=ppt/slides/_rels/slide16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7.xml"/></Relationships>
</file>

<file path=ppt/slides/_rels/slide16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8.xml"/></Relationships>
</file>

<file path=ppt/slides/_rels/slide16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59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.xml"/></Relationships>
</file>

<file path=ppt/slides/_rels/slide16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0.xml"/></Relationships>
</file>

<file path=ppt/slides/_rels/slide16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1.xml"/></Relationships>
</file>

<file path=ppt/slides/_rels/slide16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2.xml"/></Relationships>
</file>

<file path=ppt/slides/_rels/slide16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3.xml"/></Relationships>
</file>

<file path=ppt/slides/_rels/slide16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4.xml"/></Relationships>
</file>

<file path=ppt/slides/_rels/slide16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5.xml"/></Relationships>
</file>

<file path=ppt/slides/_rels/slide16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6.xml"/></Relationships>
</file>

<file path=ppt/slides/_rels/slide16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7.xml"/></Relationships>
</file>

<file path=ppt/slides/_rels/slide16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8.xml"/></Relationships>
</file>

<file path=ppt/slides/_rels/slide16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69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.xml"/></Relationships>
</file>

<file path=ppt/slides/_rels/slide16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0.xml"/></Relationships>
</file>

<file path=ppt/slides/_rels/slide16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1.xml"/></Relationships>
</file>

<file path=ppt/slides/_rels/slide16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2.xml"/></Relationships>
</file>

<file path=ppt/slides/_rels/slide16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3.xml"/></Relationships>
</file>

<file path=ppt/slides/_rels/slide16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4.xml"/></Relationships>
</file>

<file path=ppt/slides/_rels/slide16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5.xml"/></Relationships>
</file>

<file path=ppt/slides/_rels/slide16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6.xml"/></Relationships>
</file>

<file path=ppt/slides/_rels/slide16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7.xml"/></Relationships>
</file>

<file path=ppt/slides/_rels/slide16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8.xml"/></Relationships>
</file>

<file path=ppt/slides/_rels/slide16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7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.xml"/></Relationships>
</file>

<file path=ppt/slides/_rels/slide16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0.xml"/></Relationships>
</file>

<file path=ppt/slides/_rels/slide16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1.xml"/></Relationships>
</file>

<file path=ppt/slides/_rels/slide16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2.xml"/></Relationships>
</file>

<file path=ppt/slides/_rels/slide16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3.xml"/></Relationships>
</file>

<file path=ppt/slides/_rels/slide16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4.xml"/></Relationships>
</file>

<file path=ppt/slides/_rels/slide16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5.xml"/></Relationships>
</file>

<file path=ppt/slides/_rels/slide16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6.xml"/></Relationships>
</file>

<file path=ppt/slides/_rels/slide16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7.xml"/></Relationships>
</file>

<file path=ppt/slides/_rels/slide16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8.xml"/></Relationships>
</file>

<file path=ppt/slides/_rels/slide16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89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.xml"/></Relationships>
</file>

<file path=ppt/slides/_rels/slide16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0.xml"/></Relationships>
</file>

<file path=ppt/slides/_rels/slide16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1.xml"/></Relationships>
</file>

<file path=ppt/slides/_rels/slide16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2.xml"/></Relationships>
</file>

<file path=ppt/slides/_rels/slide16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3.xml"/></Relationships>
</file>

<file path=ppt/slides/_rels/slide16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4.xml"/></Relationships>
</file>

<file path=ppt/slides/_rels/slide16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5.xml"/></Relationships>
</file>

<file path=ppt/slides/_rels/slide16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6.xml"/></Relationships>
</file>

<file path=ppt/slides/_rels/slide16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7.xml"/></Relationships>
</file>

<file path=ppt/slides/_rels/slide16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8.xml"/></Relationships>
</file>

<file path=ppt/slides/_rels/slide16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9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.xml"/></Relationships>
</file>

<file path=ppt/slides/_rels/slide17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0.xml"/></Relationships>
</file>

<file path=ppt/slides/_rels/slide17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1.xml"/></Relationships>
</file>

<file path=ppt/slides/_rels/slide17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2.xml"/></Relationships>
</file>

<file path=ppt/slides/_rels/slide17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3.xml"/></Relationships>
</file>

<file path=ppt/slides/_rels/slide17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4.xml"/></Relationships>
</file>

<file path=ppt/slides/_rels/slide17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5.xml"/></Relationships>
</file>

<file path=ppt/slides/_rels/slide17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6.xml"/></Relationships>
</file>

<file path=ppt/slides/_rels/slide17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7.xml"/></Relationships>
</file>

<file path=ppt/slides/_rels/slide17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8.xml"/></Relationships>
</file>

<file path=ppt/slides/_rels/slide17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09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.xml"/></Relationships>
</file>

<file path=ppt/slides/_rels/slide17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0.xml"/></Relationships>
</file>

<file path=ppt/slides/_rels/slide17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1.xml"/></Relationships>
</file>

<file path=ppt/slides/_rels/slide17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2.xml"/></Relationships>
</file>

<file path=ppt/slides/_rels/slide17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3.xml"/></Relationships>
</file>

<file path=ppt/slides/_rels/slide17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4.xml"/></Relationships>
</file>

<file path=ppt/slides/_rels/slide17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5.xml"/></Relationships>
</file>

<file path=ppt/slides/_rels/slide17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6.xml"/></Relationships>
</file>

<file path=ppt/slides/_rels/slide17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7.xml"/></Relationships>
</file>

<file path=ppt/slides/_rels/slide17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8.xml"/></Relationships>
</file>

<file path=ppt/slides/_rels/slide17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19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.xml"/></Relationships>
</file>

<file path=ppt/slides/_rels/slide17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0.xml"/></Relationships>
</file>

<file path=ppt/slides/_rels/slide17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1.xml"/></Relationships>
</file>

<file path=ppt/slides/_rels/slide17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2.xml"/></Relationships>
</file>

<file path=ppt/slides/_rels/slide17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3.xml"/></Relationships>
</file>

<file path=ppt/slides/_rels/slide17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4.xml"/></Relationships>
</file>

<file path=ppt/slides/_rels/slide17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5.xml"/></Relationships>
</file>

<file path=ppt/slides/_rels/slide17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6.xml"/></Relationships>
</file>

<file path=ppt/slides/_rels/slide17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7.xml"/></Relationships>
</file>

<file path=ppt/slides/_rels/slide17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8.xml"/></Relationships>
</file>

<file path=ppt/slides/_rels/slide17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29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.xml"/></Relationships>
</file>

<file path=ppt/slides/_rels/slide17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0.xml"/></Relationships>
</file>

<file path=ppt/slides/_rels/slide17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1.xml"/></Relationships>
</file>

<file path=ppt/slides/_rels/slide17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2.xml"/></Relationships>
</file>

<file path=ppt/slides/_rels/slide17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3.xml"/></Relationships>
</file>

<file path=ppt/slides/_rels/slide17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4.xml"/></Relationships>
</file>

<file path=ppt/slides/_rels/slide17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5.xml"/></Relationships>
</file>

<file path=ppt/slides/_rels/slide17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6.xml"/></Relationships>
</file>

<file path=ppt/slides/_rels/slide17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7.xml"/></Relationships>
</file>

<file path=ppt/slides/_rels/slide17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8.xml"/></Relationships>
</file>

<file path=ppt/slides/_rels/slide17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39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.xml"/></Relationships>
</file>

<file path=ppt/slides/_rels/slide17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0.xml"/></Relationships>
</file>

<file path=ppt/slides/_rels/slide17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1.xml"/></Relationships>
</file>

<file path=ppt/slides/_rels/slide17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2.xml"/></Relationships>
</file>

<file path=ppt/slides/_rels/slide17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3.xml"/></Relationships>
</file>

<file path=ppt/slides/_rels/slide17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4.xml"/></Relationships>
</file>

<file path=ppt/slides/_rels/slide17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5.xml"/></Relationships>
</file>

<file path=ppt/slides/_rels/slide17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6.xml"/></Relationships>
</file>

<file path=ppt/slides/_rels/slide17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7.xml"/></Relationships>
</file>

<file path=ppt/slides/_rels/slide17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8.xml"/></Relationships>
</file>

<file path=ppt/slides/_rels/slide17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49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.xml"/></Relationships>
</file>

<file path=ppt/slides/_rels/slide17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0.xml"/></Relationships>
</file>

<file path=ppt/slides/_rels/slide17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1.xml"/></Relationships>
</file>

<file path=ppt/slides/_rels/slide17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2.xml"/></Relationships>
</file>

<file path=ppt/slides/_rels/slide17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3.xml"/></Relationships>
</file>

<file path=ppt/slides/_rels/slide17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4.xml"/></Relationships>
</file>

<file path=ppt/slides/_rels/slide17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5.xml"/></Relationships>
</file>

<file path=ppt/slides/_rels/slide17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6.xml"/></Relationships>
</file>

<file path=ppt/slides/_rels/slide17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7.xml"/></Relationships>
</file>

<file path=ppt/slides/_rels/slide17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8.xml"/></Relationships>
</file>

<file path=ppt/slides/_rels/slide17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59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.xml"/></Relationships>
</file>

<file path=ppt/slides/_rels/slide17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0.xml"/></Relationships>
</file>

<file path=ppt/slides/_rels/slide17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1.xml"/></Relationships>
</file>

<file path=ppt/slides/_rels/slide17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2.xml"/></Relationships>
</file>

<file path=ppt/slides/_rels/slide17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3.xml"/></Relationships>
</file>

<file path=ppt/slides/_rels/slide17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4.xml"/></Relationships>
</file>

<file path=ppt/slides/_rels/slide17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5.xml"/></Relationships>
</file>

<file path=ppt/slides/_rels/slide17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6.xml"/></Relationships>
</file>

<file path=ppt/slides/_rels/slide17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7.xml"/></Relationships>
</file>

<file path=ppt/slides/_rels/slide17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8.xml"/></Relationships>
</file>

<file path=ppt/slides/_rels/slide17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69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.xml"/></Relationships>
</file>

<file path=ppt/slides/_rels/slide17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0.xml"/></Relationships>
</file>

<file path=ppt/slides/_rels/slide17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1.xml"/></Relationships>
</file>

<file path=ppt/slides/_rels/slide17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7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8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0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4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5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6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8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0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4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5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6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8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31.xml"/><Relationship Id="rId13" Type="http://schemas.openxmlformats.org/officeDocument/2006/relationships/slide" Target="slide893.xml"/><Relationship Id="rId18" Type="http://schemas.openxmlformats.org/officeDocument/2006/relationships/slide" Target="slide1303.xml"/><Relationship Id="rId3" Type="http://schemas.openxmlformats.org/officeDocument/2006/relationships/slide" Target="slide3.xml"/><Relationship Id="rId21" Type="http://schemas.openxmlformats.org/officeDocument/2006/relationships/slide" Target="slide1531.xml"/><Relationship Id="rId7" Type="http://schemas.openxmlformats.org/officeDocument/2006/relationships/slide" Target="slide353.xml"/><Relationship Id="rId12" Type="http://schemas.openxmlformats.org/officeDocument/2006/relationships/slide" Target="slide753.xml"/><Relationship Id="rId17" Type="http://schemas.openxmlformats.org/officeDocument/2006/relationships/slide" Target="slide1179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1131.xml"/><Relationship Id="rId20" Type="http://schemas.openxmlformats.org/officeDocument/2006/relationships/slide" Target="slide1477.xml"/><Relationship Id="rId1" Type="http://schemas.openxmlformats.org/officeDocument/2006/relationships/themeOverride" Target="../theme/themeOverride2.xml"/><Relationship Id="rId6" Type="http://schemas.openxmlformats.org/officeDocument/2006/relationships/slide" Target="slide295.xml"/><Relationship Id="rId11" Type="http://schemas.openxmlformats.org/officeDocument/2006/relationships/slide" Target="slide747.xml"/><Relationship Id="rId24" Type="http://schemas.openxmlformats.org/officeDocument/2006/relationships/slide" Target="slide1703.xml"/><Relationship Id="rId5" Type="http://schemas.openxmlformats.org/officeDocument/2006/relationships/slide" Target="slide125.xml"/><Relationship Id="rId15" Type="http://schemas.openxmlformats.org/officeDocument/2006/relationships/slide" Target="slide1061.xml"/><Relationship Id="rId23" Type="http://schemas.openxmlformats.org/officeDocument/2006/relationships/slide" Target="slide1561.xml"/><Relationship Id="rId10" Type="http://schemas.openxmlformats.org/officeDocument/2006/relationships/slide" Target="slide699.xml"/><Relationship Id="rId19" Type="http://schemas.openxmlformats.org/officeDocument/2006/relationships/slide" Target="slide1345.xml"/><Relationship Id="rId4" Type="http://schemas.openxmlformats.org/officeDocument/2006/relationships/slide" Target="slide61.xml"/><Relationship Id="rId9" Type="http://schemas.openxmlformats.org/officeDocument/2006/relationships/slide" Target="slide571.xml"/><Relationship Id="rId14" Type="http://schemas.openxmlformats.org/officeDocument/2006/relationships/slide" Target="slide951.xml"/><Relationship Id="rId22" Type="http://schemas.openxmlformats.org/officeDocument/2006/relationships/slide" Target="slide15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0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1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3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4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5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6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8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0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1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3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4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5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6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8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0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1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3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4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5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6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8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0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1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3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4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5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6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8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0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1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3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4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5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6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8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0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1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3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4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5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6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8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0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1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3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4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5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6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7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8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0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1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3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4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5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6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7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8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0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1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3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4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5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6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7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8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0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1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3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4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5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6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7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8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0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1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3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4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5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6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7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8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0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1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2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3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4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5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6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7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8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0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1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3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4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5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6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7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8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0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1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3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4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5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6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7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8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0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1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2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3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4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5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6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7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8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4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0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1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2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3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4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5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6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7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8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5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0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1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2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3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4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5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6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7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8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6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0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1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2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3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4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5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6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7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8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0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1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2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3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4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5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6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7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8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8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0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1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2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3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4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5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6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7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8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0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1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2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3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4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5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6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7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8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0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0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1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2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3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4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5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6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7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8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0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1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2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3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4.xml"/></Relationships>
</file>

<file path=ppt/slides/_rels/slide4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5.xml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6.xml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7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8.xml"/></Relationships>
</file>

<file path=ppt/slides/_rels/slide4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.xml"/></Relationships>
</file>

<file path=ppt/slides/_rels/slide4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0.xml"/></Relationships>
</file>

<file path=ppt/slides/_rels/slide4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1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2.xml"/></Relationships>
</file>

<file path=ppt/slides/_rels/slide4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3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4.xml"/></Relationships>
</file>

<file path=ppt/slides/_rels/slide4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5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6.xml"/></Relationships>
</file>

<file path=ppt/slides/_rels/slide4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7.xml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8.xml"/></Relationships>
</file>

<file path=ppt/slides/_rels/slide4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3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0.xml"/></Relationships>
</file>

<file path=ppt/slides/_rels/slide4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1.xml"/></Relationships>
</file>

<file path=ppt/slides/_rels/slide4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2.xml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3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4.xml"/></Relationships>
</file>

<file path=ppt/slides/_rels/slide4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5.xml"/></Relationships>
</file>

<file path=ppt/slides/_rels/slide4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6.xml"/></Relationships>
</file>

<file path=ppt/slides/_rels/slide4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7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8.xml"/></Relationships>
</file>

<file path=ppt/slides/_rels/slide4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4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.xml"/></Relationships>
</file>

<file path=ppt/slides/_rels/slide4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0.xml"/></Relationships>
</file>

<file path=ppt/slides/_rels/slide4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1.xml"/></Relationships>
</file>

<file path=ppt/slides/_rels/slide4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2.xml"/></Relationships>
</file>

<file path=ppt/slides/_rels/slide4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3.xml"/></Relationships>
</file>

<file path=ppt/slides/_rels/slide4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4.xml"/></Relationships>
</file>

<file path=ppt/slides/_rels/slide4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5.xml"/></Relationships>
</file>

<file path=ppt/slides/_rels/slide4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6.xml"/></Relationships>
</file>

<file path=ppt/slides/_rels/slide4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7.xml"/></Relationships>
</file>

<file path=ppt/slides/_rels/slide4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8.xml"/></Relationships>
</file>

<file path=ppt/slides/_rels/slide4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5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.xml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0.xml"/></Relationships>
</file>

<file path=ppt/slides/_rels/slide4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1.xml"/></Relationships>
</file>

<file path=ppt/slides/_rels/slide4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2.xml"/></Relationships>
</file>

<file path=ppt/slides/_rels/slide4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3.xml"/></Relationships>
</file>

<file path=ppt/slides/_rels/slide4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4.xml"/></Relationships>
</file>

<file path=ppt/slides/_rels/slide4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5.xml"/></Relationships>
</file>

<file path=ppt/slides/_rels/slide4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6.xml"/></Relationships>
</file>

<file path=ppt/slides/_rels/slide4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7.xml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8.xml"/></Relationships>
</file>

<file path=ppt/slides/_rels/slide4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6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.xml"/></Relationships>
</file>

<file path=ppt/slides/_rels/slide4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0.xml"/></Relationships>
</file>

<file path=ppt/slides/_rels/slide4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1.xml"/></Relationships>
</file>

<file path=ppt/slides/_rels/slide4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2.xml"/></Relationships>
</file>

<file path=ppt/slides/_rels/slide4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3.xml"/></Relationships>
</file>

<file path=ppt/slides/_rels/slide4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4.xml"/></Relationships>
</file>

<file path=ppt/slides/_rels/slide4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5.xml"/></Relationships>
</file>

<file path=ppt/slides/_rels/slide4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6.xml"/></Relationships>
</file>

<file path=ppt/slides/_rels/slide4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7.xml"/></Relationships>
</file>

<file path=ppt/slides/_rels/slide4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8.xml"/></Relationships>
</file>

<file path=ppt/slides/_rels/slide4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7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.xml"/></Relationships>
</file>

<file path=ppt/slides/_rels/slide4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0.xml"/></Relationships>
</file>

<file path=ppt/slides/_rels/slide4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1.xml"/></Relationships>
</file>

<file path=ppt/slides/_rels/slide4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2.xml"/></Relationships>
</file>

<file path=ppt/slides/_rels/slide4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3.xml"/></Relationships>
</file>

<file path=ppt/slides/_rels/slide4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4.xml"/></Relationships>
</file>

<file path=ppt/slides/_rels/slide4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5.xml"/></Relationships>
</file>

<file path=ppt/slides/_rels/slide4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6.xml"/></Relationships>
</file>

<file path=ppt/slides/_rels/slide4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7.xml"/></Relationships>
</file>

<file path=ppt/slides/_rels/slide4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8.xml"/></Relationships>
</file>

<file path=ppt/slides/_rels/slide4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8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.xml"/></Relationships>
</file>

<file path=ppt/slides/_rels/slide4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0.xml"/></Relationships>
</file>

<file path=ppt/slides/_rels/slide4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1.xml"/></Relationships>
</file>

<file path=ppt/slides/_rels/slide4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2.xml"/></Relationships>
</file>

<file path=ppt/slides/_rels/slide4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3.xml"/></Relationships>
</file>

<file path=ppt/slides/_rels/slide4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4.xml"/></Relationships>
</file>

<file path=ppt/slides/_rels/slide4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5.xml"/></Relationships>
</file>

<file path=ppt/slides/_rels/slide4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6.xml"/></Relationships>
</file>

<file path=ppt/slides/_rels/slide4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7.xml"/></Relationships>
</file>

<file path=ppt/slides/_rels/slide4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8.xml"/></Relationships>
</file>

<file path=ppt/slides/_rels/slide4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9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.xml"/></Relationships>
</file>

<file path=ppt/slides/_rels/slide5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0.xml"/></Relationships>
</file>

<file path=ppt/slides/_rels/slide5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1.xml"/></Relationships>
</file>

<file path=ppt/slides/_rels/slide5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2.xml"/></Relationships>
</file>

<file path=ppt/slides/_rels/slide5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3.xml"/></Relationships>
</file>

<file path=ppt/slides/_rels/slide5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4.xml"/></Relationships>
</file>

<file path=ppt/slides/_rels/slide5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5.xml"/></Relationships>
</file>

<file path=ppt/slides/_rels/slide5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6.xml"/></Relationships>
</file>

<file path=ppt/slides/_rels/slide5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7.xml"/></Relationships>
</file>

<file path=ppt/slides/_rels/slide5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8.xml"/></Relationships>
</file>

<file path=ppt/slides/_rels/slide5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0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.xml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0.xml"/></Relationships>
</file>

<file path=ppt/slides/_rels/slide5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1.xml"/></Relationships>
</file>

<file path=ppt/slides/_rels/slide5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2.xml"/></Relationships>
</file>

<file path=ppt/slides/_rels/slide5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3.xml"/></Relationships>
</file>

<file path=ppt/slides/_rels/slide5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4.xml"/></Relationships>
</file>

<file path=ppt/slides/_rels/slide5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5.xml"/></Relationships>
</file>

<file path=ppt/slides/_rels/slide5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6.xml"/></Relationships>
</file>

<file path=ppt/slides/_rels/slide5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7.xml"/></Relationships>
</file>

<file path=ppt/slides/_rels/slide5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8.xml"/></Relationships>
</file>

<file path=ppt/slides/_rels/slide5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.xml"/></Relationships>
</file>

<file path=ppt/slides/_rels/slide5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0.xml"/></Relationships>
</file>

<file path=ppt/slides/_rels/slide5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1.xml"/></Relationships>
</file>

<file path=ppt/slides/_rels/slide5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2.xml"/></Relationships>
</file>

<file path=ppt/slides/_rels/slide5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3.xml"/></Relationships>
</file>

<file path=ppt/slides/_rels/slide5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4.xml"/></Relationships>
</file>

<file path=ppt/slides/_rels/slide5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5.xml"/></Relationships>
</file>

<file path=ppt/slides/_rels/slide5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6.xml"/></Relationships>
</file>

<file path=ppt/slides/_rels/slide5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7.xml"/></Relationships>
</file>

<file path=ppt/slides/_rels/slide5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8.xml"/></Relationships>
</file>

<file path=ppt/slides/_rels/slide5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.xml"/></Relationships>
</file>

<file path=ppt/slides/_rels/slide5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0.xml"/></Relationships>
</file>

<file path=ppt/slides/_rels/slide5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1.xml"/></Relationships>
</file>

<file path=ppt/slides/_rels/slide5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2.xml"/></Relationships>
</file>

<file path=ppt/slides/_rels/slide5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3.xml"/></Relationships>
</file>

<file path=ppt/slides/_rels/slide5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4.xml"/></Relationships>
</file>

<file path=ppt/slides/_rels/slide5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5.xml"/></Relationships>
</file>

<file path=ppt/slides/_rels/slide5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6.xml"/></Relationships>
</file>

<file path=ppt/slides/_rels/slide5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7.xml"/></Relationships>
</file>

<file path=ppt/slides/_rels/slide5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8.xml"/></Relationships>
</file>

<file path=ppt/slides/_rels/slide5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3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.xml"/></Relationships>
</file>

<file path=ppt/slides/_rels/slide5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0.xml"/></Relationships>
</file>

<file path=ppt/slides/_rels/slide5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1.xml"/></Relationships>
</file>

<file path=ppt/slides/_rels/slide5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2.xml"/></Relationships>
</file>

<file path=ppt/slides/_rels/slide5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3.xml"/></Relationships>
</file>

<file path=ppt/slides/_rels/slide5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4.xml"/></Relationships>
</file>

<file path=ppt/slides/_rels/slide5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5.xml"/></Relationships>
</file>

<file path=ppt/slides/_rels/slide5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6.xml"/></Relationships>
</file>

<file path=ppt/slides/_rels/slide5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7.xml"/></Relationships>
</file>

<file path=ppt/slides/_rels/slide5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8.xml"/></Relationships>
</file>

<file path=ppt/slides/_rels/slide5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4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.xml"/></Relationships>
</file>

<file path=ppt/slides/_rels/slide5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0.xml"/></Relationships>
</file>

<file path=ppt/slides/_rels/slide5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1.xml"/></Relationships>
</file>

<file path=ppt/slides/_rels/slide5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2.xml"/></Relationships>
</file>

<file path=ppt/slides/_rels/slide5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3.xml"/></Relationships>
</file>

<file path=ppt/slides/_rels/slide5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4.xml"/></Relationships>
</file>

<file path=ppt/slides/_rels/slide5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5.xml"/></Relationships>
</file>

<file path=ppt/slides/_rels/slide5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6.xml"/></Relationships>
</file>

<file path=ppt/slides/_rels/slide5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7.xml"/></Relationships>
</file>

<file path=ppt/slides/_rels/slide5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8.xml"/></Relationships>
</file>

<file path=ppt/slides/_rels/slide5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5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.xml"/></Relationships>
</file>

<file path=ppt/slides/_rels/slide5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0.xml"/></Relationships>
</file>

<file path=ppt/slides/_rels/slide5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1.xml"/></Relationships>
</file>

<file path=ppt/slides/_rels/slide5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2.xml"/></Relationships>
</file>

<file path=ppt/slides/_rels/slide5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3.xml"/></Relationships>
</file>

<file path=ppt/slides/_rels/slide5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4.xml"/></Relationships>
</file>

<file path=ppt/slides/_rels/slide5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5.xml"/></Relationships>
</file>

<file path=ppt/slides/_rels/slide5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6.xml"/></Relationships>
</file>

<file path=ppt/slides/_rels/slide5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7.xml"/></Relationships>
</file>

<file path=ppt/slides/_rels/slide5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8.xml"/></Relationships>
</file>

<file path=ppt/slides/_rels/slide5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6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.xml"/></Relationships>
</file>

<file path=ppt/slides/_rels/slide5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0.xml"/></Relationships>
</file>

<file path=ppt/slides/_rels/slide5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1.xml"/></Relationships>
</file>

<file path=ppt/slides/_rels/slide5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2.xml"/></Relationships>
</file>

<file path=ppt/slides/_rels/slide5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3.xml"/></Relationships>
</file>

<file path=ppt/slides/_rels/slide5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4.xml"/></Relationships>
</file>

<file path=ppt/slides/_rels/slide5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5.xml"/></Relationships>
</file>

<file path=ppt/slides/_rels/slide5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6.xml"/></Relationships>
</file>

<file path=ppt/slides/_rels/slide5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7.xml"/></Relationships>
</file>

<file path=ppt/slides/_rels/slide5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8.xml"/></Relationships>
</file>

<file path=ppt/slides/_rels/slide5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7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.xml"/></Relationships>
</file>

<file path=ppt/slides/_rels/slide5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0.xml"/></Relationships>
</file>

<file path=ppt/slides/_rels/slide5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1.xml"/></Relationships>
</file>

<file path=ppt/slides/_rels/slide5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2.xml"/></Relationships>
</file>

<file path=ppt/slides/_rels/slide5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3.xml"/></Relationships>
</file>

<file path=ppt/slides/_rels/slide5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4.xml"/></Relationships>
</file>

<file path=ppt/slides/_rels/slide5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5.xml"/></Relationships>
</file>

<file path=ppt/slides/_rels/slide5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6.xml"/></Relationships>
</file>

<file path=ppt/slides/_rels/slide5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7.xml"/></Relationships>
</file>

<file path=ppt/slides/_rels/slide5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8.xml"/></Relationships>
</file>

<file path=ppt/slides/_rels/slide5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8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.xml"/></Relationships>
</file>

<file path=ppt/slides/_rels/slide5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0.xml"/></Relationships>
</file>

<file path=ppt/slides/_rels/slide5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1.xml"/></Relationships>
</file>

<file path=ppt/slides/_rels/slide5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2.xml"/></Relationships>
</file>

<file path=ppt/slides/_rels/slide5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3.xml"/></Relationships>
</file>

<file path=ppt/slides/_rels/slide5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4.xml"/></Relationships>
</file>

<file path=ppt/slides/_rels/slide5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5.xml"/></Relationships>
</file>

<file path=ppt/slides/_rels/slide5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6.xml"/></Relationships>
</file>

<file path=ppt/slides/_rels/slide5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7.xml"/></Relationships>
</file>

<file path=ppt/slides/_rels/slide5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8.xml"/></Relationships>
</file>

<file path=ppt/slides/_rels/slide5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9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.xml"/></Relationships>
</file>

<file path=ppt/slides/_rels/slide6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0.xml"/></Relationships>
</file>

<file path=ppt/slides/_rels/slide6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1.xml"/></Relationships>
</file>

<file path=ppt/slides/_rels/slide6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2.xml"/></Relationships>
</file>

<file path=ppt/slides/_rels/slide6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3.xml"/></Relationships>
</file>

<file path=ppt/slides/_rels/slide6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4.xml"/></Relationships>
</file>

<file path=ppt/slides/_rels/slide6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5.xml"/></Relationships>
</file>

<file path=ppt/slides/_rels/slide6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6.xml"/></Relationships>
</file>

<file path=ppt/slides/_rels/slide6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7.xml"/></Relationships>
</file>

<file path=ppt/slides/_rels/slide6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8.xml"/></Relationships>
</file>

<file path=ppt/slides/_rels/slide6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0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.xml"/></Relationships>
</file>

<file path=ppt/slides/_rels/slide6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0.xml"/></Relationships>
</file>

<file path=ppt/slides/_rels/slide6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1.xml"/></Relationships>
</file>

<file path=ppt/slides/_rels/slide6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2.xml"/></Relationships>
</file>

<file path=ppt/slides/_rels/slide6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3.xml"/></Relationships>
</file>

<file path=ppt/slides/_rels/slide6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4.xml"/></Relationships>
</file>

<file path=ppt/slides/_rels/slide6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5.xml"/></Relationships>
</file>

<file path=ppt/slides/_rels/slide6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6.xml"/></Relationships>
</file>

<file path=ppt/slides/_rels/slide6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7.xml"/></Relationships>
</file>

<file path=ppt/slides/_rels/slide6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8.xml"/></Relationships>
</file>

<file path=ppt/slides/_rels/slide6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.xml"/></Relationships>
</file>

<file path=ppt/slides/_rels/slide6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0.xml"/></Relationships>
</file>

<file path=ppt/slides/_rels/slide6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1.xml"/></Relationships>
</file>

<file path=ppt/slides/_rels/slide6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2.xml"/></Relationships>
</file>

<file path=ppt/slides/_rels/slide6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3.xml"/></Relationships>
</file>

<file path=ppt/slides/_rels/slide6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4.xml"/></Relationships>
</file>

<file path=ppt/slides/_rels/slide6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5.xml"/></Relationships>
</file>

<file path=ppt/slides/_rels/slide6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6.xml"/></Relationships>
</file>

<file path=ppt/slides/_rels/slide6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7.xml"/></Relationships>
</file>

<file path=ppt/slides/_rels/slide6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8.xml"/></Relationships>
</file>

<file path=ppt/slides/_rels/slide6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.xml"/></Relationships>
</file>

<file path=ppt/slides/_rels/slide6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0.xml"/></Relationships>
</file>

<file path=ppt/slides/_rels/slide6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1.xml"/></Relationships>
</file>

<file path=ppt/slides/_rels/slide6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2.xml"/></Relationships>
</file>

<file path=ppt/slides/_rels/slide6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3.xml"/></Relationships>
</file>

<file path=ppt/slides/_rels/slide6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4.xml"/></Relationships>
</file>

<file path=ppt/slides/_rels/slide6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5.xml"/></Relationships>
</file>

<file path=ppt/slides/_rels/slide6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6.xml"/></Relationships>
</file>

<file path=ppt/slides/_rels/slide6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7.xml"/></Relationships>
</file>

<file path=ppt/slides/_rels/slide6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8.xml"/></Relationships>
</file>

<file path=ppt/slides/_rels/slide6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3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.xml"/></Relationships>
</file>

<file path=ppt/slides/_rels/slide6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0.xml"/></Relationships>
</file>

<file path=ppt/slides/_rels/slide6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1.xml"/></Relationships>
</file>

<file path=ppt/slides/_rels/slide6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2.xml"/></Relationships>
</file>

<file path=ppt/slides/_rels/slide6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3.xml"/></Relationships>
</file>

<file path=ppt/slides/_rels/slide6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4.xml"/></Relationships>
</file>

<file path=ppt/slides/_rels/slide6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5.xml"/></Relationships>
</file>

<file path=ppt/slides/_rels/slide6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6.xml"/></Relationships>
</file>

<file path=ppt/slides/_rels/slide6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7.xml"/></Relationships>
</file>

<file path=ppt/slides/_rels/slide6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8.xml"/></Relationships>
</file>

<file path=ppt/slides/_rels/slide6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4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.xml"/></Relationships>
</file>

<file path=ppt/slides/_rels/slide6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0.xml"/></Relationships>
</file>

<file path=ppt/slides/_rels/slide6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1.xml"/></Relationships>
</file>

<file path=ppt/slides/_rels/slide6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2.xml"/></Relationships>
</file>

<file path=ppt/slides/_rels/slide6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3.xml"/></Relationships>
</file>

<file path=ppt/slides/_rels/slide6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4.xml"/></Relationships>
</file>

<file path=ppt/slides/_rels/slide6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5.xml"/></Relationships>
</file>

<file path=ppt/slides/_rels/slide6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6.xml"/></Relationships>
</file>

<file path=ppt/slides/_rels/slide6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7.xml"/></Relationships>
</file>

<file path=ppt/slides/_rels/slide6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8.xml"/></Relationships>
</file>

<file path=ppt/slides/_rels/slide6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5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.xml"/></Relationships>
</file>

<file path=ppt/slides/_rels/slide6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0.xml"/></Relationships>
</file>

<file path=ppt/slides/_rels/slide6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1.xml"/></Relationships>
</file>

<file path=ppt/slides/_rels/slide6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2.xml"/></Relationships>
</file>

<file path=ppt/slides/_rels/slide6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3.xml"/></Relationships>
</file>

<file path=ppt/slides/_rels/slide6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4.xml"/></Relationships>
</file>

<file path=ppt/slides/_rels/slide6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5.xml"/></Relationships>
</file>

<file path=ppt/slides/_rels/slide6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6.xml"/></Relationships>
</file>

<file path=ppt/slides/_rels/slide6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7.xml"/></Relationships>
</file>

<file path=ppt/slides/_rels/slide6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8.xml"/></Relationships>
</file>

<file path=ppt/slides/_rels/slide6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6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.xml"/></Relationships>
</file>

<file path=ppt/slides/_rels/slide6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0.xml"/></Relationships>
</file>

<file path=ppt/slides/_rels/slide6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1.xml"/></Relationships>
</file>

<file path=ppt/slides/_rels/slide6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2.xml"/></Relationships>
</file>

<file path=ppt/slides/_rels/slide6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3.xml"/></Relationships>
</file>

<file path=ppt/slides/_rels/slide6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4.xml"/></Relationships>
</file>

<file path=ppt/slides/_rels/slide6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5.xml"/></Relationships>
</file>

<file path=ppt/slides/_rels/slide6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6.xml"/></Relationships>
</file>

<file path=ppt/slides/_rels/slide6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7.xml"/></Relationships>
</file>

<file path=ppt/slides/_rels/slide6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8.xml"/></Relationships>
</file>

<file path=ppt/slides/_rels/slide6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7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.xml"/></Relationships>
</file>

<file path=ppt/slides/_rels/slide6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0.xml"/></Relationships>
</file>

<file path=ppt/slides/_rels/slide6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1.xml"/></Relationships>
</file>

<file path=ppt/slides/_rels/slide6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2.xml"/></Relationships>
</file>

<file path=ppt/slides/_rels/slide6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3.xml"/></Relationships>
</file>

<file path=ppt/slides/_rels/slide6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4.xml"/></Relationships>
</file>

<file path=ppt/slides/_rels/slide6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5.xml"/></Relationships>
</file>

<file path=ppt/slides/_rels/slide6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6.xml"/></Relationships>
</file>

<file path=ppt/slides/_rels/slide6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7.xml"/></Relationships>
</file>

<file path=ppt/slides/_rels/slide6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8.xml"/></Relationships>
</file>

<file path=ppt/slides/_rels/slide6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8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.xml"/></Relationships>
</file>

<file path=ppt/slides/_rels/slide6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0.xml"/></Relationships>
</file>

<file path=ppt/slides/_rels/slide6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1.xml"/></Relationships>
</file>

<file path=ppt/slides/_rels/slide6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2.xml"/></Relationships>
</file>

<file path=ppt/slides/_rels/slide6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3.xml"/></Relationships>
</file>

<file path=ppt/slides/_rels/slide6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4.xml"/></Relationships>
</file>

<file path=ppt/slides/_rels/slide6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5.xml"/></Relationships>
</file>

<file path=ppt/slides/_rels/slide6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6.xml"/></Relationships>
</file>

<file path=ppt/slides/_rels/slide6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7.xml"/></Relationships>
</file>

<file path=ppt/slides/_rels/slide6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8.xml"/></Relationships>
</file>

<file path=ppt/slides/_rels/slide6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9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.xml"/></Relationships>
</file>

<file path=ppt/slides/_rels/slide7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0.xml"/></Relationships>
</file>

<file path=ppt/slides/_rels/slide7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1.xml"/></Relationships>
</file>

<file path=ppt/slides/_rels/slide7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2.xml"/></Relationships>
</file>

<file path=ppt/slides/_rels/slide7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3.xml"/></Relationships>
</file>

<file path=ppt/slides/_rels/slide7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4.xml"/></Relationships>
</file>

<file path=ppt/slides/_rels/slide7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5.xml"/></Relationships>
</file>

<file path=ppt/slides/_rels/slide7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6.xml"/></Relationships>
</file>

<file path=ppt/slides/_rels/slide7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7.xml"/></Relationships>
</file>

<file path=ppt/slides/_rels/slide7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8.xml"/></Relationships>
</file>

<file path=ppt/slides/_rels/slide7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0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.xml"/></Relationships>
</file>

<file path=ppt/slides/_rels/slide7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0.xml"/></Relationships>
</file>

<file path=ppt/slides/_rels/slide7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1.xml"/></Relationships>
</file>

<file path=ppt/slides/_rels/slide7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2.xml"/></Relationships>
</file>

<file path=ppt/slides/_rels/slide7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3.xml"/></Relationships>
</file>

<file path=ppt/slides/_rels/slide7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4.xml"/></Relationships>
</file>

<file path=ppt/slides/_rels/slide7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5.xml"/></Relationships>
</file>

<file path=ppt/slides/_rels/slide7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6.xml"/></Relationships>
</file>

<file path=ppt/slides/_rels/slide7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7.xml"/></Relationships>
</file>

<file path=ppt/slides/_rels/slide7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8.xml"/></Relationships>
</file>

<file path=ppt/slides/_rels/slide7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.xml"/></Relationships>
</file>

<file path=ppt/slides/_rels/slide7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0.xml"/></Relationships>
</file>

<file path=ppt/slides/_rels/slide7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1.xml"/></Relationships>
</file>

<file path=ppt/slides/_rels/slide7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2.xml"/></Relationships>
</file>

<file path=ppt/slides/_rels/slide7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3.xml"/></Relationships>
</file>

<file path=ppt/slides/_rels/slide7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4.xml"/></Relationships>
</file>

<file path=ppt/slides/_rels/slide7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5.xml"/></Relationships>
</file>

<file path=ppt/slides/_rels/slide7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6.xml"/></Relationships>
</file>

<file path=ppt/slides/_rels/slide7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7.xml"/></Relationships>
</file>

<file path=ppt/slides/_rels/slide7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8.xml"/></Relationships>
</file>

<file path=ppt/slides/_rels/slide7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2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.xml"/></Relationships>
</file>

<file path=ppt/slides/_rels/slide7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0.xml"/></Relationships>
</file>

<file path=ppt/slides/_rels/slide7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1.xml"/></Relationships>
</file>

<file path=ppt/slides/_rels/slide7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2.xml"/></Relationships>
</file>

<file path=ppt/slides/_rels/slide7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3.xml"/></Relationships>
</file>

<file path=ppt/slides/_rels/slide7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4.xml"/></Relationships>
</file>

<file path=ppt/slides/_rels/slide7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5.xml"/></Relationships>
</file>

<file path=ppt/slides/_rels/slide7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6.xml"/></Relationships>
</file>

<file path=ppt/slides/_rels/slide7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7.xml"/></Relationships>
</file>

<file path=ppt/slides/_rels/slide7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8.xml"/></Relationships>
</file>

<file path=ppt/slides/_rels/slide7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3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.xml"/></Relationships>
</file>

<file path=ppt/slides/_rels/slide7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0.xml"/></Relationships>
</file>

<file path=ppt/slides/_rels/slide7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1.xml"/></Relationships>
</file>

<file path=ppt/slides/_rels/slide7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2.xml"/></Relationships>
</file>

<file path=ppt/slides/_rels/slide7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3.xml"/></Relationships>
</file>

<file path=ppt/slides/_rels/slide7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4.xml"/></Relationships>
</file>

<file path=ppt/slides/_rels/slide7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5.xml"/></Relationships>
</file>

<file path=ppt/slides/_rels/slide7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6.xml"/></Relationships>
</file>

<file path=ppt/slides/_rels/slide7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7.xml"/></Relationships>
</file>

<file path=ppt/slides/_rels/slide7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8.xml"/></Relationships>
</file>

<file path=ppt/slides/_rels/slide7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4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.xml"/></Relationships>
</file>

<file path=ppt/slides/_rels/slide7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0.xml"/></Relationships>
</file>

<file path=ppt/slides/_rels/slide7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1.xml"/></Relationships>
</file>

<file path=ppt/slides/_rels/slide7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2.xml"/></Relationships>
</file>

<file path=ppt/slides/_rels/slide7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3.xml"/></Relationships>
</file>

<file path=ppt/slides/_rels/slide7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4.xml"/></Relationships>
</file>

<file path=ppt/slides/_rels/slide7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5.xml"/></Relationships>
</file>

<file path=ppt/slides/_rels/slide7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6.xml"/></Relationships>
</file>

<file path=ppt/slides/_rels/slide7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7.xml"/></Relationships>
</file>

<file path=ppt/slides/_rels/slide7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8.xml"/></Relationships>
</file>

<file path=ppt/slides/_rels/slide7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5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.xml"/></Relationships>
</file>

<file path=ppt/slides/_rels/slide7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0.xml"/></Relationships>
</file>

<file path=ppt/slides/_rels/slide7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1.xml"/></Relationships>
</file>

<file path=ppt/slides/_rels/slide7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2.xml"/></Relationships>
</file>

<file path=ppt/slides/_rels/slide7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3.xml"/></Relationships>
</file>

<file path=ppt/slides/_rels/slide7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4.xml"/></Relationships>
</file>

<file path=ppt/slides/_rels/slide7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5.xml"/></Relationships>
</file>

<file path=ppt/slides/_rels/slide7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6.xml"/></Relationships>
</file>

<file path=ppt/slides/_rels/slide7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7.xml"/></Relationships>
</file>

<file path=ppt/slides/_rels/slide7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8.xml"/></Relationships>
</file>

<file path=ppt/slides/_rels/slide7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6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.xml"/></Relationships>
</file>

<file path=ppt/slides/_rels/slide7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0.xml"/></Relationships>
</file>

<file path=ppt/slides/_rels/slide7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1.xml"/></Relationships>
</file>

<file path=ppt/slides/_rels/slide7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2.xml"/></Relationships>
</file>

<file path=ppt/slides/_rels/slide7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3.xml"/></Relationships>
</file>

<file path=ppt/slides/_rels/slide7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4.xml"/></Relationships>
</file>

<file path=ppt/slides/_rels/slide7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5.xml"/></Relationships>
</file>

<file path=ppt/slides/_rels/slide7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6.xml"/></Relationships>
</file>

<file path=ppt/slides/_rels/slide7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7.xml"/></Relationships>
</file>

<file path=ppt/slides/_rels/slide7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8.xml"/></Relationships>
</file>

<file path=ppt/slides/_rels/slide7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7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.xml"/></Relationships>
</file>

<file path=ppt/slides/_rels/slide7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0.xml"/></Relationships>
</file>

<file path=ppt/slides/_rels/slide7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1.xml"/></Relationships>
</file>

<file path=ppt/slides/_rels/slide7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2.xml"/></Relationships>
</file>

<file path=ppt/slides/_rels/slide7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3.xml"/></Relationships>
</file>

<file path=ppt/slides/_rels/slide7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4.xml"/></Relationships>
</file>

<file path=ppt/slides/_rels/slide7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5.xml"/></Relationships>
</file>

<file path=ppt/slides/_rels/slide7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6.xml"/></Relationships>
</file>

<file path=ppt/slides/_rels/slide7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7.xml"/></Relationships>
</file>

<file path=ppt/slides/_rels/slide7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8.xml"/></Relationships>
</file>

<file path=ppt/slides/_rels/slide7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8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.xml"/></Relationships>
</file>

<file path=ppt/slides/_rels/slide7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0.xml"/></Relationships>
</file>

<file path=ppt/slides/_rels/slide7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1.xml"/></Relationships>
</file>

<file path=ppt/slides/_rels/slide7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2.xml"/></Relationships>
</file>

<file path=ppt/slides/_rels/slide7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3.xml"/></Relationships>
</file>

<file path=ppt/slides/_rels/slide7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4.xml"/></Relationships>
</file>

<file path=ppt/slides/_rels/slide7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5.xml"/></Relationships>
</file>

<file path=ppt/slides/_rels/slide7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6.xml"/></Relationships>
</file>

<file path=ppt/slides/_rels/slide7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7.xml"/></Relationships>
</file>

<file path=ppt/slides/_rels/slide7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8.xml"/></Relationships>
</file>

<file path=ppt/slides/_rels/slide7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9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.xml"/></Relationships>
</file>

<file path=ppt/slides/_rels/slide8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0.xml"/></Relationships>
</file>

<file path=ppt/slides/_rels/slide8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1.xml"/></Relationships>
</file>

<file path=ppt/slides/_rels/slide8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2.xml"/></Relationships>
</file>

<file path=ppt/slides/_rels/slide8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3.xml"/></Relationships>
</file>

<file path=ppt/slides/_rels/slide8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4.xml"/></Relationships>
</file>

<file path=ppt/slides/_rels/slide8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5.xml"/></Relationships>
</file>

<file path=ppt/slides/_rels/slide8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6.xml"/></Relationships>
</file>

<file path=ppt/slides/_rels/slide8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7.xml"/></Relationships>
</file>

<file path=ppt/slides/_rels/slide8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8.xml"/></Relationships>
</file>

<file path=ppt/slides/_rels/slide8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0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.xml"/></Relationships>
</file>

<file path=ppt/slides/_rels/slide8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0.xml"/></Relationships>
</file>

<file path=ppt/slides/_rels/slide8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1.xml"/></Relationships>
</file>

<file path=ppt/slides/_rels/slide8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2.xml"/></Relationships>
</file>

<file path=ppt/slides/_rels/slide8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3.xml"/></Relationships>
</file>

<file path=ppt/slides/_rels/slide8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4.xml"/></Relationships>
</file>

<file path=ppt/slides/_rels/slide8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5.xml"/></Relationships>
</file>

<file path=ppt/slides/_rels/slide8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6.xml"/></Relationships>
</file>

<file path=ppt/slides/_rels/slide8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7.xml"/></Relationships>
</file>

<file path=ppt/slides/_rels/slide8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8.xml"/></Relationships>
</file>

<file path=ppt/slides/_rels/slide8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1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.xml"/></Relationships>
</file>

<file path=ppt/slides/_rels/slide8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0.xml"/></Relationships>
</file>

<file path=ppt/slides/_rels/slide8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1.xml"/></Relationships>
</file>

<file path=ppt/slides/_rels/slide8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2.xml"/></Relationships>
</file>

<file path=ppt/slides/_rels/slide8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3.xml"/></Relationships>
</file>

<file path=ppt/slides/_rels/slide8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4.xml"/></Relationships>
</file>

<file path=ppt/slides/_rels/slide8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5.xml"/></Relationships>
</file>

<file path=ppt/slides/_rels/slide8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6.xml"/></Relationships>
</file>

<file path=ppt/slides/_rels/slide8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7.xml"/></Relationships>
</file>

<file path=ppt/slides/_rels/slide8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8.xml"/></Relationships>
</file>

<file path=ppt/slides/_rels/slide8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2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.xml"/></Relationships>
</file>

<file path=ppt/slides/_rels/slide8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0.xml"/></Relationships>
</file>

<file path=ppt/slides/_rels/slide8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1.xml"/></Relationships>
</file>

<file path=ppt/slides/_rels/slide8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2.xml"/></Relationships>
</file>

<file path=ppt/slides/_rels/slide8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3.xml"/></Relationships>
</file>

<file path=ppt/slides/_rels/slide8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4.xml"/></Relationships>
</file>

<file path=ppt/slides/_rels/slide8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5.xml"/></Relationships>
</file>

<file path=ppt/slides/_rels/slide8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6.xml"/></Relationships>
</file>

<file path=ppt/slides/_rels/slide8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7.xml"/></Relationships>
</file>

<file path=ppt/slides/_rels/slide8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8.xml"/></Relationships>
</file>

<file path=ppt/slides/_rels/slide8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3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.xml"/></Relationships>
</file>

<file path=ppt/slides/_rels/slide8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0.xml"/></Relationships>
</file>

<file path=ppt/slides/_rels/slide8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1.xml"/></Relationships>
</file>

<file path=ppt/slides/_rels/slide8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2.xml"/></Relationships>
</file>

<file path=ppt/slides/_rels/slide8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3.xml"/></Relationships>
</file>

<file path=ppt/slides/_rels/slide8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4.xml"/></Relationships>
</file>

<file path=ppt/slides/_rels/slide8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5.xml"/></Relationships>
</file>

<file path=ppt/slides/_rels/slide8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6.xml"/></Relationships>
</file>

<file path=ppt/slides/_rels/slide8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7.xml"/></Relationships>
</file>

<file path=ppt/slides/_rels/slide8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8.xml"/></Relationships>
</file>

<file path=ppt/slides/_rels/slide8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4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.xml"/></Relationships>
</file>

<file path=ppt/slides/_rels/slide8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0.xml"/></Relationships>
</file>

<file path=ppt/slides/_rels/slide8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1.xml"/></Relationships>
</file>

<file path=ppt/slides/_rels/slide8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2.xml"/></Relationships>
</file>

<file path=ppt/slides/_rels/slide8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3.xml"/></Relationships>
</file>

<file path=ppt/slides/_rels/slide8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4.xml"/></Relationships>
</file>

<file path=ppt/slides/_rels/slide8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5.xml"/></Relationships>
</file>

<file path=ppt/slides/_rels/slide8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6.xml"/></Relationships>
</file>

<file path=ppt/slides/_rels/slide8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7.xml"/></Relationships>
</file>

<file path=ppt/slides/_rels/slide8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8.xml"/></Relationships>
</file>

<file path=ppt/slides/_rels/slide8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5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.xml"/></Relationships>
</file>

<file path=ppt/slides/_rels/slide8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0.xml"/></Relationships>
</file>

<file path=ppt/slides/_rels/slide8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1.xml"/></Relationships>
</file>

<file path=ppt/slides/_rels/slide8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2.xml"/></Relationships>
</file>

<file path=ppt/slides/_rels/slide8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3.xml"/></Relationships>
</file>

<file path=ppt/slides/_rels/slide8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4.xml"/></Relationships>
</file>

<file path=ppt/slides/_rels/slide8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5.xml"/></Relationships>
</file>

<file path=ppt/slides/_rels/slide8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6.xml"/></Relationships>
</file>

<file path=ppt/slides/_rels/slide8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7.xml"/></Relationships>
</file>

<file path=ppt/slides/_rels/slide8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8.xml"/></Relationships>
</file>

<file path=ppt/slides/_rels/slide8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6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.xml"/></Relationships>
</file>

<file path=ppt/slides/_rels/slide8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0.xml"/></Relationships>
</file>

<file path=ppt/slides/_rels/slide8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1.xml"/></Relationships>
</file>

<file path=ppt/slides/_rels/slide8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2.xml"/></Relationships>
</file>

<file path=ppt/slides/_rels/slide8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3.xml"/></Relationships>
</file>

<file path=ppt/slides/_rels/slide8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4.xml"/></Relationships>
</file>

<file path=ppt/slides/_rels/slide8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5.xml"/></Relationships>
</file>

<file path=ppt/slides/_rels/slide8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6.xml"/></Relationships>
</file>

<file path=ppt/slides/_rels/slide8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7.xml"/></Relationships>
</file>

<file path=ppt/slides/_rels/slide8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8.xml"/></Relationships>
</file>

<file path=ppt/slides/_rels/slide8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7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.xml"/></Relationships>
</file>

<file path=ppt/slides/_rels/slide8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0.xml"/></Relationships>
</file>

<file path=ppt/slides/_rels/slide8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1.xml"/></Relationships>
</file>

<file path=ppt/slides/_rels/slide8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2.xml"/></Relationships>
</file>

<file path=ppt/slides/_rels/slide8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3.xml"/></Relationships>
</file>

<file path=ppt/slides/_rels/slide8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4.xml"/></Relationships>
</file>

<file path=ppt/slides/_rels/slide8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5.xml"/></Relationships>
</file>

<file path=ppt/slides/_rels/slide8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6.xml"/></Relationships>
</file>

<file path=ppt/slides/_rels/slide8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7.xml"/></Relationships>
</file>

<file path=ppt/slides/_rels/slide8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8.xml"/></Relationships>
</file>

<file path=ppt/slides/_rels/slide8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8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.xml"/></Relationships>
</file>

<file path=ppt/slides/_rels/slide8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0.xml"/></Relationships>
</file>

<file path=ppt/slides/_rels/slide8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1.xml"/></Relationships>
</file>

<file path=ppt/slides/_rels/slide8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2.xml"/></Relationships>
</file>

<file path=ppt/slides/_rels/slide8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3.xml"/></Relationships>
</file>

<file path=ppt/slides/_rels/slide8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4.xml"/></Relationships>
</file>

<file path=ppt/slides/_rels/slide8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5.xml"/></Relationships>
</file>

<file path=ppt/slides/_rels/slide8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6.xml"/></Relationships>
</file>

<file path=ppt/slides/_rels/slide8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7.xml"/></Relationships>
</file>

<file path=ppt/slides/_rels/slide8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8.xml"/></Relationships>
</file>

<file path=ppt/slides/_rels/slide8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9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.xml"/></Relationships>
</file>

<file path=ppt/slides/_rels/slide9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0.xml"/></Relationships>
</file>

<file path=ppt/slides/_rels/slide9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1.xml"/></Relationships>
</file>

<file path=ppt/slides/_rels/slide9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2.xml"/></Relationships>
</file>

<file path=ppt/slides/_rels/slide9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3.xml"/></Relationships>
</file>

<file path=ppt/slides/_rels/slide9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4.xml"/></Relationships>
</file>

<file path=ppt/slides/_rels/slide9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5.xml"/></Relationships>
</file>

<file path=ppt/slides/_rels/slide9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6.xml"/></Relationships>
</file>

<file path=ppt/slides/_rels/slide9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7.xml"/></Relationships>
</file>

<file path=ppt/slides/_rels/slide9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8.xml"/></Relationships>
</file>

<file path=ppt/slides/_rels/slide9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0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.xml"/></Relationships>
</file>

<file path=ppt/slides/_rels/slide9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0.xml"/></Relationships>
</file>

<file path=ppt/slides/_rels/slide9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1.xml"/></Relationships>
</file>

<file path=ppt/slides/_rels/slide9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2.xml"/></Relationships>
</file>

<file path=ppt/slides/_rels/slide9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3.xml"/></Relationships>
</file>

<file path=ppt/slides/_rels/slide9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4.xml"/></Relationships>
</file>

<file path=ppt/slides/_rels/slide9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5.xml"/></Relationships>
</file>

<file path=ppt/slides/_rels/slide9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6.xml"/></Relationships>
</file>

<file path=ppt/slides/_rels/slide9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7.xml"/></Relationships>
</file>

<file path=ppt/slides/_rels/slide9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8.xml"/></Relationships>
</file>

<file path=ppt/slides/_rels/slide9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1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.xml"/></Relationships>
</file>

<file path=ppt/slides/_rels/slide9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0.xml"/></Relationships>
</file>

<file path=ppt/slides/_rels/slide9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1.xml"/></Relationships>
</file>

<file path=ppt/slides/_rels/slide9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2.xml"/></Relationships>
</file>

<file path=ppt/slides/_rels/slide9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3.xml"/></Relationships>
</file>

<file path=ppt/slides/_rels/slide9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4.xml"/></Relationships>
</file>

<file path=ppt/slides/_rels/slide9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5.xml"/></Relationships>
</file>

<file path=ppt/slides/_rels/slide9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6.xml"/></Relationships>
</file>

<file path=ppt/slides/_rels/slide9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7.xml"/></Relationships>
</file>

<file path=ppt/slides/_rels/slide9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8.xml"/></Relationships>
</file>

<file path=ppt/slides/_rels/slide9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2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.xml"/></Relationships>
</file>

<file path=ppt/slides/_rels/slide9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0.xml"/></Relationships>
</file>

<file path=ppt/slides/_rels/slide9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1.xml"/></Relationships>
</file>

<file path=ppt/slides/_rels/slide9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2.xml"/></Relationships>
</file>

<file path=ppt/slides/_rels/slide9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3.xml"/></Relationships>
</file>

<file path=ppt/slides/_rels/slide9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4.xml"/></Relationships>
</file>

<file path=ppt/slides/_rels/slide9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5.xml"/></Relationships>
</file>

<file path=ppt/slides/_rels/slide9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6.xml"/></Relationships>
</file>

<file path=ppt/slides/_rels/slide9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7.xml"/></Relationships>
</file>

<file path=ppt/slides/_rels/slide9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8.xml"/></Relationships>
</file>

<file path=ppt/slides/_rels/slide9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3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.xml"/></Relationships>
</file>

<file path=ppt/slides/_rels/slide9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0.xml"/></Relationships>
</file>

<file path=ppt/slides/_rels/slide9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1.xml"/></Relationships>
</file>

<file path=ppt/slides/_rels/slide9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2.xml"/></Relationships>
</file>

<file path=ppt/slides/_rels/slide9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3.xml"/></Relationships>
</file>

<file path=ppt/slides/_rels/slide9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4.xml"/></Relationships>
</file>

<file path=ppt/slides/_rels/slide9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5.xml"/></Relationships>
</file>

<file path=ppt/slides/_rels/slide9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6.xml"/></Relationships>
</file>

<file path=ppt/slides/_rels/slide9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7.xml"/></Relationships>
</file>

<file path=ppt/slides/_rels/slide9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8.xml"/></Relationships>
</file>

<file path=ppt/slides/_rels/slide9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4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.xml"/></Relationships>
</file>

<file path=ppt/slides/_rels/slide9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0.xml"/></Relationships>
</file>

<file path=ppt/slides/_rels/slide9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1.xml"/></Relationships>
</file>

<file path=ppt/slides/_rels/slide9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2.xml"/></Relationships>
</file>

<file path=ppt/slides/_rels/slide9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3.xml"/></Relationships>
</file>

<file path=ppt/slides/_rels/slide9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4.xml"/></Relationships>
</file>

<file path=ppt/slides/_rels/slide9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5.xml"/></Relationships>
</file>

<file path=ppt/slides/_rels/slide9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6.xml"/></Relationships>
</file>

<file path=ppt/slides/_rels/slide9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7.xml"/></Relationships>
</file>

<file path=ppt/slides/_rels/slide9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8.xml"/></Relationships>
</file>

<file path=ppt/slides/_rels/slide9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5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.xml"/></Relationships>
</file>

<file path=ppt/slides/_rels/slide9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0.xml"/></Relationships>
</file>

<file path=ppt/slides/_rels/slide9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1.xml"/></Relationships>
</file>

<file path=ppt/slides/_rels/slide9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2.xml"/></Relationships>
</file>

<file path=ppt/slides/_rels/slide9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3.xml"/></Relationships>
</file>

<file path=ppt/slides/_rels/slide9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4.xml"/></Relationships>
</file>

<file path=ppt/slides/_rels/slide9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5.xml"/></Relationships>
</file>

<file path=ppt/slides/_rels/slide9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6.xml"/></Relationships>
</file>

<file path=ppt/slides/_rels/slide9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7.xml"/></Relationships>
</file>

<file path=ppt/slides/_rels/slide9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8.xml"/></Relationships>
</file>

<file path=ppt/slides/_rels/slide9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6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.xml"/></Relationships>
</file>

<file path=ppt/slides/_rels/slide9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0.xml"/></Relationships>
</file>

<file path=ppt/slides/_rels/slide9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1.xml"/></Relationships>
</file>

<file path=ppt/slides/_rels/slide9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2.xml"/></Relationships>
</file>

<file path=ppt/slides/_rels/slide9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3.xml"/></Relationships>
</file>

<file path=ppt/slides/_rels/slide9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4.xml"/></Relationships>
</file>

<file path=ppt/slides/_rels/slide9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5.xml"/></Relationships>
</file>

<file path=ppt/slides/_rels/slide9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6.xml"/></Relationships>
</file>

<file path=ppt/slides/_rels/slide9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7.xml"/></Relationships>
</file>

<file path=ppt/slides/_rels/slide9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8.xml"/></Relationships>
</file>

<file path=ppt/slides/_rels/slide9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7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.xml"/></Relationships>
</file>

<file path=ppt/slides/_rels/slide9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0.xml"/></Relationships>
</file>

<file path=ppt/slides/_rels/slide9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1.xml"/></Relationships>
</file>

<file path=ppt/slides/_rels/slide9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2.xml"/></Relationships>
</file>

<file path=ppt/slides/_rels/slide9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3.xml"/></Relationships>
</file>

<file path=ppt/slides/_rels/slide9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4.xml"/></Relationships>
</file>

<file path=ppt/slides/_rels/slide9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5.xml"/></Relationships>
</file>

<file path=ppt/slides/_rels/slide9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6.xml"/></Relationships>
</file>

<file path=ppt/slides/_rels/slide9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7.xml"/></Relationships>
</file>

<file path=ppt/slides/_rels/slide9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8.xml"/></Relationships>
</file>

<file path=ppt/slides/_rels/slide9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8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.xml"/></Relationships>
</file>

<file path=ppt/slides/_rels/slide9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0.xml"/></Relationships>
</file>

<file path=ppt/slides/_rels/slide9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1.xml"/></Relationships>
</file>

<file path=ppt/slides/_rels/slide9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2.xml"/></Relationships>
</file>

<file path=ppt/slides/_rels/slide9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3.xml"/></Relationships>
</file>

<file path=ppt/slides/_rels/slide9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4.xml"/></Relationships>
</file>

<file path=ppt/slides/_rels/slide9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5.xml"/></Relationships>
</file>

<file path=ppt/slides/_rels/slide9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6.xml"/></Relationships>
</file>

<file path=ppt/slides/_rels/slide9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7.xml"/></Relationships>
</file>

<file path=ppt/slides/_rels/slide9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8.xml"/></Relationships>
</file>

<file path=ppt/slides/_rels/slide9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2304256" cy="2880320"/>
          </a:xfrm>
        </p:spPr>
        <p:txBody>
          <a:bodyPr anchor="t">
            <a:normAutofit/>
          </a:bodyPr>
          <a:lstStyle/>
          <a:p>
            <a:pPr algn="dist"/>
            <a:r>
              <a:rPr kumimoji="1" lang="ja-JP" altLang="en-US" sz="2800" dirty="0" smtClean="0"/>
              <a:t>タイトル：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ja-JP" altLang="en-US" sz="2800" dirty="0" smtClean="0"/>
              <a:t>教科：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学年：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活動イメージ：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1268760"/>
            <a:ext cx="777686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小学</a:t>
            </a:r>
            <a:r>
              <a:rPr lang="en-US" altLang="ja-JP" sz="3200" dirty="0"/>
              <a:t>6</a:t>
            </a:r>
            <a:r>
              <a:rPr kumimoji="1" lang="ja-JP" altLang="en-US" sz="3200" dirty="0" smtClean="0"/>
              <a:t>年生　</a:t>
            </a:r>
            <a:r>
              <a:rPr lang="ja-JP" altLang="en-US" sz="3200" dirty="0"/>
              <a:t>漢</a:t>
            </a:r>
            <a:r>
              <a:rPr kumimoji="1" lang="ja-JP" altLang="en-US" sz="3200" dirty="0" smtClean="0"/>
              <a:t>字</a:t>
            </a:r>
            <a:endParaRPr kumimoji="1" lang="ja-JP" altLang="en-US" sz="32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131840" y="3789040"/>
            <a:ext cx="5328592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ja-JP" altLang="en-US" sz="2800" dirty="0" smtClean="0"/>
              <a:t>スライドにあらわれる漢字を読みましょう。次のスライドで答えを表示します。左上の番号は漢字の出てきた順、単元毎に色分けしています。</a:t>
            </a:r>
            <a:endParaRPr lang="ja-JP" altLang="en-US" sz="2800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131840" y="2492896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 smtClean="0">
                <a:latin typeface="+mn-ea"/>
                <a:ea typeface="+mn-ea"/>
              </a:rPr>
              <a:t>小学</a:t>
            </a:r>
            <a:r>
              <a:rPr lang="en-US" altLang="ja-JP" sz="2800" dirty="0">
                <a:latin typeface="+mn-ea"/>
                <a:ea typeface="+mn-ea"/>
              </a:rPr>
              <a:t>6</a:t>
            </a:r>
            <a:r>
              <a:rPr lang="ja-JP" altLang="en-US" sz="2800" dirty="0" smtClean="0">
                <a:latin typeface="+mn-ea"/>
                <a:ea typeface="+mn-ea"/>
              </a:rPr>
              <a:t>年生</a:t>
            </a:r>
            <a:r>
              <a:rPr lang="en-US" altLang="ja-JP" sz="2800" dirty="0" smtClean="0">
                <a:latin typeface="+mn-ea"/>
                <a:ea typeface="+mn-ea"/>
              </a:rPr>
              <a:t>_</a:t>
            </a:r>
            <a:r>
              <a:rPr lang="ja-JP" altLang="en-US" sz="2800" dirty="0" smtClean="0">
                <a:latin typeface="+mn-ea"/>
                <a:ea typeface="+mn-ea"/>
              </a:rPr>
              <a:t>漢字</a:t>
            </a:r>
            <a:r>
              <a:rPr lang="en-US" altLang="ja-JP" sz="2800" dirty="0" smtClean="0">
                <a:latin typeface="+mn-ea"/>
                <a:ea typeface="+mn-ea"/>
              </a:rPr>
              <a:t>_</a:t>
            </a:r>
            <a:r>
              <a:rPr lang="ja-JP" altLang="en-US" sz="2800" dirty="0" smtClean="0">
                <a:latin typeface="+mn-ea"/>
                <a:ea typeface="+mn-ea"/>
              </a:rPr>
              <a:t>東京書籍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131840" y="2924944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 smtClean="0">
                <a:latin typeface="+mn-ea"/>
                <a:ea typeface="+mn-ea"/>
              </a:rPr>
              <a:t>国語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3131840" y="3356992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 smtClean="0">
                <a:latin typeface="+mn-ea"/>
                <a:ea typeface="+mn-ea"/>
              </a:rPr>
              <a:t>小学</a:t>
            </a:r>
            <a:r>
              <a:rPr lang="en-US" altLang="ja-JP" sz="2800" dirty="0">
                <a:latin typeface="+mn-ea"/>
                <a:ea typeface="+mn-ea"/>
              </a:rPr>
              <a:t>6</a:t>
            </a:r>
            <a:r>
              <a:rPr lang="ja-JP" altLang="en-US" sz="2800" dirty="0" smtClean="0">
                <a:latin typeface="+mn-ea"/>
                <a:ea typeface="+mn-ea"/>
              </a:rPr>
              <a:t>年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5934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砂場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24744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すな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83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絹糸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24744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きぬ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宝石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56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財宝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283404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財宝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14026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54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国</a:t>
            </a:r>
            <a:r>
              <a:rPr lang="ja-JP" altLang="en-US" sz="16000" dirty="0" smtClean="0"/>
              <a:t>宝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078322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国</a:t>
            </a:r>
            <a:r>
              <a:rPr lang="ja-JP" altLang="en-US" sz="16000" dirty="0" smtClean="0"/>
              <a:t>宝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14026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39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家宝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568987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家宝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14026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47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宝物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576742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宝物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737231"/>
            <a:ext cx="1107996" cy="23317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たから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01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宝探し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2628344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さが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24916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就職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648683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宝探し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260648"/>
            <a:ext cx="1107996" cy="23317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たから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2628344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さが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00602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吸引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2542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吸引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908720"/>
            <a:ext cx="1107996" cy="20576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23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吸収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91375" y="3068959"/>
            <a:ext cx="1107996" cy="22115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72445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吸収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1375" y="795321"/>
            <a:ext cx="1107996" cy="20576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91375" y="3068959"/>
            <a:ext cx="1107996" cy="22115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90308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呼吸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290017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呼吸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1375" y="2955561"/>
            <a:ext cx="1107996" cy="20576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4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188640"/>
            <a:ext cx="6032421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空気を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吸う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36089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188640"/>
            <a:ext cx="6032421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空気を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吸う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6052" y="3140968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22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188640"/>
            <a:ext cx="6032421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乳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吸う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08304" y="404664"/>
            <a:ext cx="1107996" cy="16023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ちち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41749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就職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836712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50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188640"/>
            <a:ext cx="6032421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乳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吸う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6052" y="3140968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08304" y="404664"/>
            <a:ext cx="1107996" cy="16023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ちち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84913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灰皿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754107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灰皿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54035"/>
            <a:ext cx="1107996" cy="14548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はい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42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灰色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316693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灰色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54035"/>
            <a:ext cx="1107996" cy="14548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はい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42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火山灰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04066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火山灰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04270" y="4725144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ば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50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奮起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6599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奮起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54035"/>
            <a:ext cx="1107996" cy="14051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41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奮発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19007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就任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781892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奮発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54035"/>
            <a:ext cx="1107996" cy="14051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興奮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1166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興奮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319951"/>
            <a:ext cx="1107996" cy="14051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フン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20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発奮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31155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発奮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319951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プン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12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44624"/>
            <a:ext cx="6032421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勇気を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奮う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54523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44624"/>
            <a:ext cx="6032421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勇気を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奮う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6052" y="3068960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ふる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98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骨格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668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骨格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1387338"/>
            <a:ext cx="1107996" cy="11775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07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骨折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47883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就任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043405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3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骨折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1387338"/>
            <a:ext cx="1107996" cy="11775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38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人骨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881332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人骨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3310587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98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白骨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155603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白骨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3310587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04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鉄骨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63178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鉄骨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3310587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94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足</a:t>
            </a:r>
            <a:r>
              <a:rPr lang="ja-JP" altLang="en-US" sz="16000" dirty="0" smtClean="0"/>
              <a:t>の骨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649764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足</a:t>
            </a:r>
            <a:r>
              <a:rPr lang="ja-JP" altLang="en-US" sz="16000" dirty="0" smtClean="0"/>
              <a:t>の骨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4437112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ほね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3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116632"/>
            <a:ext cx="5724644" cy="68853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骨の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</a:t>
            </a:r>
            <a:r>
              <a:rPr lang="ja-JP" altLang="en-US" sz="14000" dirty="0" smtClean="0"/>
              <a:t>ある人</a:t>
            </a:r>
            <a:endParaRPr lang="en-US" altLang="ja-JP" sz="14000" dirty="0" smtClean="0"/>
          </a:p>
        </p:txBody>
      </p:sp>
    </p:spTree>
    <p:extLst>
      <p:ext uri="{BB962C8B-B14F-4D97-AF65-F5344CB8AC3E}">
        <p14:creationId xmlns:p14="http://schemas.microsoft.com/office/powerpoint/2010/main" val="837119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就業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83821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116632"/>
            <a:ext cx="5724644" cy="68853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骨の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</a:t>
            </a:r>
            <a:r>
              <a:rPr lang="ja-JP" altLang="en-US" sz="14000" dirty="0" smtClean="0"/>
              <a:t>ある人</a:t>
            </a:r>
            <a:endParaRPr lang="en-US" altLang="ja-JP" sz="1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36412" y="445314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ほね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1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鋼鉄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00804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鋼鉄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263779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5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鋼材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50038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鋼材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263779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42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鋼板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949986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鋼板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263779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79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鉄鋼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2585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鉄鋼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80003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83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製鋼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531647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就業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908720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34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製鋼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80003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6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筋肉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736324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筋肉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31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筋力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221245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筋力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97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鉄筋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52036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鉄筋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41404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36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腹筋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268760"/>
            <a:ext cx="1107996" cy="13843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ふっ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09367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腹筋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41404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268760"/>
            <a:ext cx="1107996" cy="13843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ふっ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9732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筋道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527975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就学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307120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筋道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すじ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64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192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足の筋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817338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192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足の筋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4593399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すじ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548680"/>
            <a:ext cx="6032421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筋を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通す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543456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548680"/>
            <a:ext cx="6032421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筋を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通す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80428" y="908720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すじ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36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枚数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159895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枚数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68760"/>
            <a:ext cx="1107996" cy="1435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マイ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61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40510" y="-99392"/>
            <a:ext cx="5262979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一枚の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　</a:t>
            </a:r>
            <a:r>
              <a:rPr lang="ja-JP" altLang="en-US" sz="12000" dirty="0" smtClean="0"/>
              <a:t>はがき</a:t>
            </a:r>
            <a:endParaRPr lang="en-US" altLang="ja-JP" sz="12000" dirty="0"/>
          </a:p>
        </p:txBody>
      </p:sp>
    </p:spTree>
    <p:extLst>
      <p:ext uri="{BB962C8B-B14F-4D97-AF65-F5344CB8AC3E}">
        <p14:creationId xmlns:p14="http://schemas.microsoft.com/office/powerpoint/2010/main" val="2447829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40510" y="-99392"/>
            <a:ext cx="5262979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一枚の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　</a:t>
            </a:r>
            <a:r>
              <a:rPr lang="ja-JP" altLang="en-US" sz="12000" dirty="0" smtClean="0"/>
              <a:t>はがき</a:t>
            </a:r>
            <a:endParaRPr lang="en-US" altLang="ja-JP" sz="1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70330" y="1988840"/>
            <a:ext cx="1107996" cy="1435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マイ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89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大枚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225351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就学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043405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03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大枚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89495"/>
            <a:ext cx="1107996" cy="14356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マイ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77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秘密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212976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みつ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45943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秘密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504866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212976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みつ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1809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秘境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22561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秘境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504866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75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秘蔵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212976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ぞう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68128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秘蔵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504866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212976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ぞう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31232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秘書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543948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秘書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504866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11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神秘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235699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孝行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976521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神秘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357301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ピ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64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密度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34479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密度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68760"/>
            <a:ext cx="1107996" cy="14083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ミツ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39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密林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8527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密林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68760"/>
            <a:ext cx="1107996" cy="14083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ミツ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3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密着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70912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密着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68760"/>
            <a:ext cx="1107996" cy="13154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ミッ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46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密接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6789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密接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68760"/>
            <a:ext cx="1107996" cy="13154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ミッ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9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精密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164029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砂地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751425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孝行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3779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精密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316745"/>
            <a:ext cx="1107996" cy="14083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ミツ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6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親密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524998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親密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316745"/>
            <a:ext cx="1107996" cy="14083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ミツ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66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秘</a:t>
            </a:r>
            <a:r>
              <a:rPr lang="ja-JP" altLang="en-US" sz="16000" dirty="0" smtClean="0"/>
              <a:t>密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4128" y="1562446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ひ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81298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秘</a:t>
            </a:r>
            <a:r>
              <a:rPr lang="ja-JP" altLang="en-US" sz="16000" dirty="0" smtClean="0"/>
              <a:t>密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24128" y="3316745"/>
            <a:ext cx="1107996" cy="14083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ミツ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4128" y="1562446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ひ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21840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姿勢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32433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姿勢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55679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17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容姿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82638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容姿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573016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260648"/>
            <a:ext cx="6032421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元気</a:t>
            </a:r>
            <a:r>
              <a:rPr lang="ja-JP" altLang="en-US" sz="16000" dirty="0" smtClean="0"/>
              <a:t>な</a:t>
            </a:r>
            <a:endParaRPr lang="en-US" altLang="ja-JP" sz="16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/>
          </a:p>
          <a:p>
            <a:r>
              <a:rPr lang="ja-JP" altLang="en-US" sz="15000" dirty="0" smtClean="0"/>
              <a:t>　　　</a:t>
            </a:r>
            <a:r>
              <a:rPr lang="ja-JP" altLang="en-US" sz="16000" dirty="0" smtClean="0"/>
              <a:t>姿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747496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192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親孝行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65257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260648"/>
            <a:ext cx="6032421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元気</a:t>
            </a:r>
            <a:r>
              <a:rPr lang="ja-JP" altLang="en-US" sz="16000" dirty="0" smtClean="0"/>
              <a:t>な</a:t>
            </a:r>
            <a:endParaRPr lang="en-US" altLang="ja-JP" sz="16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/>
          </a:p>
          <a:p>
            <a:r>
              <a:rPr lang="ja-JP" altLang="en-US" sz="15000" dirty="0" smtClean="0"/>
              <a:t>　　　</a:t>
            </a:r>
            <a:r>
              <a:rPr lang="ja-JP" altLang="en-US" sz="16000" dirty="0" smtClean="0"/>
              <a:t>姿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4033569"/>
            <a:ext cx="1107996" cy="2347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すがた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3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姿見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887412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姿見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764704"/>
            <a:ext cx="1107996" cy="2347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すがた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3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和服姿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868635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和服姿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4221088"/>
            <a:ext cx="1107996" cy="2347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すがた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23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後ろ</a:t>
            </a:r>
            <a:r>
              <a:rPr lang="ja-JP" altLang="en-US" sz="16000" dirty="0" smtClean="0"/>
              <a:t>姿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761545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後ろ</a:t>
            </a:r>
            <a:r>
              <a:rPr lang="ja-JP" altLang="en-US" sz="16000" dirty="0" smtClean="0"/>
              <a:t>姿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4221088"/>
            <a:ext cx="1107996" cy="2347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すがた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23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肺活量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56177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肺活量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692696"/>
            <a:ext cx="1107996" cy="13426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ハイ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脳波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521044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192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親孝行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775947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6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脳波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24744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80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脳天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982286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脳天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24744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41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大脳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891394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大脳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49419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34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小</a:t>
            </a:r>
            <a:r>
              <a:rPr lang="ja-JP" altLang="en-US" sz="16000" dirty="0" smtClean="0"/>
              <a:t>脳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864921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小</a:t>
            </a:r>
            <a:r>
              <a:rPr lang="ja-JP" altLang="en-US" sz="16000" dirty="0" smtClean="0"/>
              <a:t>脳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49419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07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頭脳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123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頭脳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49419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42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首</a:t>
            </a:r>
            <a:r>
              <a:rPr lang="ja-JP" altLang="en-US" sz="16000" dirty="0" smtClean="0"/>
              <a:t>脳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944073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不孝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000161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首</a:t>
            </a:r>
            <a:r>
              <a:rPr lang="ja-JP" altLang="en-US" sz="16000" dirty="0" smtClean="0"/>
              <a:t>脳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49419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82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尊敬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356992"/>
            <a:ext cx="1107996" cy="14244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けい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94288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尊敬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49353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356992"/>
            <a:ext cx="1107996" cy="14244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けい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4983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尊重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479864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尊重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49353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81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388" y="504056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尊い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教え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172666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388" y="504056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尊い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教え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8304" y="548680"/>
            <a:ext cx="1107996" cy="21185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たっと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2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388" y="504056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尊い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教え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26433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388" y="504056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尊い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教え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8304" y="476672"/>
            <a:ext cx="1107996" cy="22980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とうと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54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388" y="504056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親を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尊ぶ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97353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不孝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19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388" y="504056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親を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尊ぶ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5936" y="1844824"/>
            <a:ext cx="1107996" cy="21185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たっと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4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388" y="504056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親を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尊ぶ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521440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388" y="504056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親を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尊ぶ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5936" y="1772816"/>
            <a:ext cx="1107996" cy="22980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とうと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81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郷土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959439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郷土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908720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62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郷里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874342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郷里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908720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55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故郷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554067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故郷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2936198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2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帰郷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25471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親不孝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091719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帰郷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2936198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44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班長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539511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班長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68760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ハン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17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368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作業班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254587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368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作業班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4869160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ハン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37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368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救護</a:t>
            </a:r>
            <a:r>
              <a:rPr lang="ja-JP" altLang="en-US" sz="16000" dirty="0" smtClean="0"/>
              <a:t>班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64792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368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救護</a:t>
            </a:r>
            <a:r>
              <a:rPr lang="ja-JP" altLang="en-US" sz="16000" dirty="0" smtClean="0"/>
              <a:t>班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4869160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ハン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59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至急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627140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至急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4744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49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-27384"/>
            <a:ext cx="6032421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至難の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わざ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08304" y="2346724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なん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60002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親不孝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936187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02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-27384"/>
            <a:ext cx="6032421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至難の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わざ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08304" y="2346724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なん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8304" y="630319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67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夏至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760" y="1484784"/>
            <a:ext cx="1107996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げ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20984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夏至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49063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760" y="1484784"/>
            <a:ext cx="1107996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げ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1150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冬至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534019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冬至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490632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66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-27384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今日に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至る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116338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-27384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今日に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至る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6052" y="2996952"/>
            <a:ext cx="1107996" cy="1478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いた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30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装置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92541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装置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268760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3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装備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9301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衆議院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61748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装備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268760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10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服装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6142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服装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99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2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軽装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453127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軽装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99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39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変</a:t>
            </a:r>
            <a:r>
              <a:rPr lang="ja-JP" altLang="en-US" sz="16000" dirty="0" smtClean="0"/>
              <a:t>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83018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変</a:t>
            </a:r>
            <a:r>
              <a:rPr lang="ja-JP" altLang="en-US" sz="16000" dirty="0" smtClean="0"/>
              <a:t>装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99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53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包装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255515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包装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99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地域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814801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衆議院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76672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82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地域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992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イキ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24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区域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35547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区域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992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イキ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2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領域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6933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領域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992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イキ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88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流</a:t>
            </a:r>
            <a:r>
              <a:rPr lang="ja-JP" altLang="en-US" sz="16000" dirty="0" smtClean="0"/>
              <a:t>域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707206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流</a:t>
            </a:r>
            <a:r>
              <a:rPr lang="ja-JP" altLang="en-US" sz="16000" dirty="0" smtClean="0"/>
              <a:t>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992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イキ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59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海域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22572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119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海域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992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イキ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55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視覚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769895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観衆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02041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視覚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14744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50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視線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5855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視線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14744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87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視点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95864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視点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14744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2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視力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97106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視力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14744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16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視野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409268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視野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14744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64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視界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973024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砂地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24744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すな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7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観衆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68960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61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視界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14744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42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直視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535525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直視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349063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80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宅地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890955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宅地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96752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63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住宅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925556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住宅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14026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20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自宅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931020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自宅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14026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25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社宅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880996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群衆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717844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社宅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14026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4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帰</a:t>
            </a:r>
            <a:r>
              <a:rPr lang="ja-JP" altLang="en-US" sz="16000" dirty="0" smtClean="0"/>
              <a:t>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01721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帰</a:t>
            </a:r>
            <a:r>
              <a:rPr lang="ja-JP" altLang="en-US" sz="16000" dirty="0" smtClean="0"/>
              <a:t>宅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14026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58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在宅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852756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在宅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214026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58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展示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96343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展示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76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展開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1094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展開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26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展覧会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2564904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らん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4244" y="4725144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かい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64364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群衆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68960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3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展覧会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594741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2564904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らん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4244" y="4725144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かい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9861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個展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06316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個展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8702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7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発展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990010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発展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8702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70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進</a:t>
            </a:r>
            <a:r>
              <a:rPr lang="ja-JP" altLang="en-US" sz="16000" dirty="0" smtClean="0"/>
              <a:t>展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129014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進</a:t>
            </a:r>
            <a:r>
              <a:rPr lang="ja-JP" altLang="en-US" sz="16000" dirty="0" smtClean="0"/>
              <a:t>展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187029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テン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演奏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476091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演奏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99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12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合</a:t>
            </a:r>
            <a:r>
              <a:rPr lang="ja-JP" altLang="en-US" sz="16000" dirty="0" smtClean="0"/>
              <a:t>奏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90626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民衆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959490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合</a:t>
            </a:r>
            <a:r>
              <a:rPr lang="ja-JP" altLang="en-US" sz="16000" dirty="0" smtClean="0"/>
              <a:t>奏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99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76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独奏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630656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独奏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3499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67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延長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5519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延長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68760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7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延期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55720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延期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68760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15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延着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364672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延着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68760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94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2132" y="13667"/>
            <a:ext cx="8494633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始まり</a:t>
            </a:r>
            <a:r>
              <a:rPr lang="ja-JP" altLang="en-US" sz="13000" dirty="0" smtClean="0"/>
              <a:t>が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3000" dirty="0" smtClean="0"/>
              <a:t>十分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　</a:t>
            </a:r>
            <a:r>
              <a:rPr lang="ja-JP" altLang="en-US" sz="12000" dirty="0" smtClean="0"/>
              <a:t>延びる</a:t>
            </a:r>
            <a:endParaRPr lang="en-US" altLang="ja-JP" sz="12000" dirty="0" smtClean="0"/>
          </a:p>
        </p:txBody>
      </p:sp>
    </p:spTree>
    <p:extLst>
      <p:ext uri="{BB962C8B-B14F-4D97-AF65-F5344CB8AC3E}">
        <p14:creationId xmlns:p14="http://schemas.microsoft.com/office/powerpoint/2010/main" val="2736473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民衆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68960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41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2132" y="13667"/>
            <a:ext cx="8494633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始まり</a:t>
            </a:r>
            <a:r>
              <a:rPr lang="ja-JP" altLang="en-US" sz="13000" dirty="0" smtClean="0"/>
              <a:t>が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3000" dirty="0" smtClean="0"/>
              <a:t>十分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　</a:t>
            </a:r>
            <a:r>
              <a:rPr lang="ja-JP" altLang="en-US" sz="12000" dirty="0" smtClean="0"/>
              <a:t>延びる</a:t>
            </a:r>
            <a:endParaRPr lang="en-US" altLang="ja-JP" sz="12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39868" y="2619094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72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21" y="27384"/>
            <a:ext cx="226215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延べ人数</a:t>
            </a:r>
            <a:endParaRPr lang="en-US" altLang="ja-JP" sz="13500" dirty="0" smtClean="0"/>
          </a:p>
        </p:txBody>
      </p:sp>
    </p:spTree>
    <p:extLst>
      <p:ext uri="{BB962C8B-B14F-4D97-AF65-F5344CB8AC3E}">
        <p14:creationId xmlns:p14="http://schemas.microsoft.com/office/powerpoint/2010/main" val="1875956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21" y="27384"/>
            <a:ext cx="226215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延べ人数</a:t>
            </a:r>
            <a:endParaRPr lang="en-US" altLang="ja-JP" sz="13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0228" y="476672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09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0099" y="-27384"/>
            <a:ext cx="8263801" cy="7146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出発を</a:t>
            </a:r>
            <a:endParaRPr lang="en-US" altLang="ja-JP" sz="13500" dirty="0" smtClean="0"/>
          </a:p>
          <a:p>
            <a:endParaRPr lang="en-US" altLang="ja-JP" sz="6000" dirty="0"/>
          </a:p>
          <a:p>
            <a:r>
              <a:rPr lang="ja-JP" altLang="en-US" sz="13500" dirty="0" smtClean="0"/>
              <a:t>　一日</a:t>
            </a:r>
            <a:endParaRPr lang="en-US" altLang="ja-JP" sz="13500" dirty="0" smtClean="0"/>
          </a:p>
          <a:p>
            <a:endParaRPr lang="en-US" altLang="ja-JP" sz="6000" dirty="0"/>
          </a:p>
          <a:p>
            <a:r>
              <a:rPr lang="ja-JP" altLang="en-US" sz="13500" dirty="0" smtClean="0"/>
              <a:t>　　</a:t>
            </a:r>
            <a:r>
              <a:rPr lang="ja-JP" altLang="en-US" sz="12000" dirty="0" smtClean="0"/>
              <a:t>延ばす</a:t>
            </a:r>
            <a:endParaRPr lang="en-US" altLang="ja-JP" sz="12000" dirty="0" smtClean="0"/>
          </a:p>
        </p:txBody>
      </p:sp>
    </p:spTree>
    <p:extLst>
      <p:ext uri="{BB962C8B-B14F-4D97-AF65-F5344CB8AC3E}">
        <p14:creationId xmlns:p14="http://schemas.microsoft.com/office/powerpoint/2010/main" val="277893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0099" y="-27384"/>
            <a:ext cx="8263801" cy="7146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出発を</a:t>
            </a:r>
            <a:endParaRPr lang="en-US" altLang="ja-JP" sz="13500" dirty="0" smtClean="0"/>
          </a:p>
          <a:p>
            <a:endParaRPr lang="en-US" altLang="ja-JP" sz="6000" dirty="0"/>
          </a:p>
          <a:p>
            <a:r>
              <a:rPr lang="ja-JP" altLang="en-US" sz="13500" dirty="0" smtClean="0"/>
              <a:t>　一日</a:t>
            </a:r>
            <a:endParaRPr lang="en-US" altLang="ja-JP" sz="13500" dirty="0" smtClean="0"/>
          </a:p>
          <a:p>
            <a:endParaRPr lang="en-US" altLang="ja-JP" sz="6000" dirty="0"/>
          </a:p>
          <a:p>
            <a:r>
              <a:rPr lang="ja-JP" altLang="en-US" sz="13500" dirty="0" smtClean="0"/>
              <a:t>　　</a:t>
            </a:r>
            <a:r>
              <a:rPr lang="ja-JP" altLang="en-US" sz="12000" dirty="0" smtClean="0"/>
              <a:t>延ばす</a:t>
            </a:r>
            <a:endParaRPr lang="en-US" altLang="ja-JP" sz="12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2636912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31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討議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329581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討議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93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討論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21297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ろん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41806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討論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21297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ろん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5259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検討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672815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遺伝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742926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検討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12976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53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44624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罪を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500" dirty="0" smtClean="0"/>
              <a:t>認める</a:t>
            </a:r>
            <a:endParaRPr lang="en-US" altLang="ja-JP" sz="14500" dirty="0" smtClean="0"/>
          </a:p>
        </p:txBody>
      </p:sp>
    </p:spTree>
    <p:extLst>
      <p:ext uri="{BB962C8B-B14F-4D97-AF65-F5344CB8AC3E}">
        <p14:creationId xmlns:p14="http://schemas.microsoft.com/office/powerpoint/2010/main" val="437019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44624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罪を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500" dirty="0" smtClean="0"/>
              <a:t>認める</a:t>
            </a:r>
            <a:endParaRPr lang="en-US" altLang="ja-JP" sz="14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1920" y="1556792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みと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33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404664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認め印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96246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404664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認め印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692696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みと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10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誠意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638974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誠意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70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誠実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732146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誠実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77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忠誠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836712"/>
            <a:ext cx="1107996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6759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遺伝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556792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30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忠誠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73337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836712"/>
            <a:ext cx="1107996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74402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座席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69303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座席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484784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ザ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9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座談会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5008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座談会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925468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ザ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74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正座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405789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正座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57301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ザ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71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星座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33028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星座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57301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ザ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81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土下座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850916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遺産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758884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土下座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5029924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ザ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27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21" y="-72008"/>
            <a:ext cx="2262158" cy="74614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銀行口座</a:t>
            </a:r>
            <a:endParaRPr lang="en-US" altLang="ja-JP" sz="13500" dirty="0" smtClean="0"/>
          </a:p>
        </p:txBody>
      </p:sp>
    </p:spTree>
    <p:extLst>
      <p:ext uri="{BB962C8B-B14F-4D97-AF65-F5344CB8AC3E}">
        <p14:creationId xmlns:p14="http://schemas.microsoft.com/office/powerpoint/2010/main" val="2552595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21" y="-72008"/>
            <a:ext cx="2262158" cy="74614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銀行口座</a:t>
            </a:r>
            <a:endParaRPr lang="en-US" altLang="ja-JP" sz="13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5589240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ザ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88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諸説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278670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諸説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1268760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0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360040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諸問題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330263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360040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諸問題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764704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00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79393" y="116632"/>
            <a:ext cx="2185214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生徒諸君</a:t>
            </a:r>
            <a:endParaRPr lang="en-US" altLang="ja-JP" sz="13000" dirty="0" smtClean="0"/>
          </a:p>
        </p:txBody>
      </p:sp>
    </p:spTree>
    <p:extLst>
      <p:ext uri="{BB962C8B-B14F-4D97-AF65-F5344CB8AC3E}">
        <p14:creationId xmlns:p14="http://schemas.microsoft.com/office/powerpoint/2010/main" val="2160506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79393" y="116632"/>
            <a:ext cx="2185214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生徒諸君</a:t>
            </a:r>
            <a:endParaRPr lang="en-US" altLang="ja-JP" sz="13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3609020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75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3281" y="116632"/>
            <a:ext cx="1877437" cy="7920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アジア諸国</a:t>
            </a:r>
            <a:endParaRPr lang="en-US" altLang="ja-JP" sz="11000" dirty="0" smtClean="0"/>
          </a:p>
        </p:txBody>
      </p:sp>
    </p:spTree>
    <p:extLst>
      <p:ext uri="{BB962C8B-B14F-4D97-AF65-F5344CB8AC3E}">
        <p14:creationId xmlns:p14="http://schemas.microsoft.com/office/powerpoint/2010/main" val="383251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遺産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556792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56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3281" y="116632"/>
            <a:ext cx="1877437" cy="7920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アジア諸国</a:t>
            </a:r>
            <a:endParaRPr lang="en-US" altLang="ja-JP" sz="11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36212" y="4152115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17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3281" y="260648"/>
            <a:ext cx="1877437" cy="7920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/>
              <a:t>ハワイ</a:t>
            </a:r>
            <a:r>
              <a:rPr lang="ja-JP" altLang="en-US" sz="11000" dirty="0" smtClean="0"/>
              <a:t>諸島</a:t>
            </a:r>
            <a:endParaRPr lang="en-US" altLang="ja-JP" sz="11000" dirty="0" smtClean="0"/>
          </a:p>
        </p:txBody>
      </p:sp>
    </p:spTree>
    <p:extLst>
      <p:ext uri="{BB962C8B-B14F-4D97-AF65-F5344CB8AC3E}">
        <p14:creationId xmlns:p14="http://schemas.microsoft.com/office/powerpoint/2010/main" val="2793975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129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3281" y="260648"/>
            <a:ext cx="1877437" cy="7920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/>
              <a:t>ハワイ</a:t>
            </a:r>
            <a:r>
              <a:rPr lang="ja-JP" altLang="en-US" sz="11000" dirty="0" smtClean="0"/>
              <a:t>諸島</a:t>
            </a:r>
            <a:endParaRPr lang="en-US" altLang="ja-JP" sz="11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36212" y="3936091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30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回覧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75057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回覧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ラン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2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一覧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19658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一覧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ラン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0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展覧会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548680"/>
            <a:ext cx="1107996" cy="1480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てん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4244" y="4725144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かい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33090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展覧会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636911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ラ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548680"/>
            <a:ext cx="1107996" cy="1480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てん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4244" y="4725144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かい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124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頂上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678711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遺書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60286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頂上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908720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7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頂点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296524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頂点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908720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08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頂角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77188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頂角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908720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98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山頂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401045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山頂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2926707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26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登</a:t>
            </a:r>
            <a:r>
              <a:rPr lang="ja-JP" altLang="en-US" sz="16000" dirty="0" smtClean="0"/>
              <a:t>頂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645854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登</a:t>
            </a:r>
            <a:r>
              <a:rPr lang="ja-JP" altLang="en-US" sz="16000" dirty="0" smtClean="0"/>
              <a:t>頂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2926707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64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17454" y="-17444"/>
            <a:ext cx="5109091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雪</a:t>
            </a:r>
            <a:r>
              <a:rPr lang="ja-JP" altLang="en-US" sz="14000" dirty="0" smtClean="0"/>
              <a:t>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2000" dirty="0" smtClean="0"/>
              <a:t>　頂いた山</a:t>
            </a:r>
            <a:endParaRPr lang="en-US" altLang="ja-JP" sz="12000" dirty="0" smtClean="0"/>
          </a:p>
        </p:txBody>
      </p:sp>
    </p:spTree>
    <p:extLst>
      <p:ext uri="{BB962C8B-B14F-4D97-AF65-F5344CB8AC3E}">
        <p14:creationId xmlns:p14="http://schemas.microsoft.com/office/powerpoint/2010/main" val="1598575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4126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砂時計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600973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遺書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556792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49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17454" y="-17444"/>
            <a:ext cx="5109091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雪</a:t>
            </a:r>
            <a:r>
              <a:rPr lang="ja-JP" altLang="en-US" sz="14000" dirty="0" smtClean="0"/>
              <a:t>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2000" dirty="0" smtClean="0"/>
              <a:t>　頂いた山</a:t>
            </a:r>
            <a:endParaRPr lang="en-US" altLang="ja-JP" sz="12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24044" y="764704"/>
            <a:ext cx="1107996" cy="22339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いただ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山</a:t>
            </a:r>
            <a:r>
              <a:rPr lang="ja-JP" altLang="en-US" sz="16000" dirty="0" smtClean="0"/>
              <a:t>の頂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694697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山</a:t>
            </a:r>
            <a:r>
              <a:rPr lang="ja-JP" altLang="en-US" sz="16000" dirty="0" smtClean="0"/>
              <a:t>の頂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881998"/>
            <a:ext cx="1107996" cy="30033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いただき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91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権利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08414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権利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権力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238210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権力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57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権限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182259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権限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29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人権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047109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遺作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659260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人権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59037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28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実権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119428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実権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59037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5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特</a:t>
            </a:r>
            <a:r>
              <a:rPr lang="ja-JP" altLang="en-US" sz="16000" dirty="0" smtClean="0"/>
              <a:t>権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89485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特</a:t>
            </a:r>
            <a:r>
              <a:rPr lang="ja-JP" altLang="en-US" sz="16000" dirty="0" smtClean="0"/>
              <a:t>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59037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52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市民権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013168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市民権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472514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84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憲法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43247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憲法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1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66906" y="116632"/>
            <a:ext cx="2185214" cy="7488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立憲政治</a:t>
            </a:r>
            <a:endParaRPr lang="en-US" altLang="ja-JP" sz="13000" dirty="0" smtClean="0"/>
          </a:p>
        </p:txBody>
      </p:sp>
    </p:spTree>
    <p:extLst>
      <p:ext uri="{BB962C8B-B14F-4D97-AF65-F5344CB8AC3E}">
        <p14:creationId xmlns:p14="http://schemas.microsoft.com/office/powerpoint/2010/main" val="2315764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遺作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556792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3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66906" y="116632"/>
            <a:ext cx="2185214" cy="7488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立憲政治</a:t>
            </a:r>
            <a:endParaRPr lang="en-US" altLang="ja-JP" sz="13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1962893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51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66906" y="116632"/>
            <a:ext cx="2185214" cy="7488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児童憲章</a:t>
            </a:r>
            <a:endParaRPr lang="en-US" altLang="ja-JP" sz="13000" dirty="0" smtClean="0"/>
          </a:p>
        </p:txBody>
      </p:sp>
    </p:spTree>
    <p:extLst>
      <p:ext uri="{BB962C8B-B14F-4D97-AF65-F5344CB8AC3E}">
        <p14:creationId xmlns:p14="http://schemas.microsoft.com/office/powerpoint/2010/main" val="1068894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66906" y="116632"/>
            <a:ext cx="2185214" cy="7488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児童憲章</a:t>
            </a:r>
            <a:endParaRPr lang="en-US" altLang="ja-JP" sz="13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3573016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31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閣議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11684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閣議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14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内閣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4978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内閣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140968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34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入閣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358572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入閣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140968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20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79393" y="99392"/>
            <a:ext cx="2185214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神社仏閣</a:t>
            </a:r>
            <a:endParaRPr lang="en-US" altLang="ja-JP" sz="13000" dirty="0" smtClean="0"/>
          </a:p>
        </p:txBody>
      </p:sp>
    </p:spTree>
    <p:extLst>
      <p:ext uri="{BB962C8B-B14F-4D97-AF65-F5344CB8AC3E}">
        <p14:creationId xmlns:p14="http://schemas.microsoft.com/office/powerpoint/2010/main" val="3540167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遺失物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188236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79393" y="99392"/>
            <a:ext cx="2185214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神社仏閣</a:t>
            </a:r>
            <a:endParaRPr lang="en-US" altLang="ja-JP" sz="13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0228" y="5157192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9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党員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038354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党員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57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党首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207144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党首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55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党派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573016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は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37337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党派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573016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は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15267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結党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040372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結党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6532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8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政党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000284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遺失物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887124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46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政党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6532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81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入党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81328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入党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6532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56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悪</a:t>
            </a:r>
            <a:r>
              <a:rPr lang="ja-JP" altLang="en-US" sz="16000" dirty="0" smtClean="0"/>
              <a:t>党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716476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悪</a:t>
            </a:r>
            <a:r>
              <a:rPr lang="ja-JP" altLang="en-US" sz="16000" dirty="0" smtClean="0"/>
              <a:t>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6532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2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裏</a:t>
            </a:r>
            <a:r>
              <a:rPr lang="ja-JP" altLang="en-US" sz="16000" dirty="0" smtClean="0"/>
              <a:t>と表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225949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裏</a:t>
            </a:r>
            <a:r>
              <a:rPr lang="ja-JP" altLang="en-US" sz="16000" dirty="0" smtClean="0"/>
              <a:t>と表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629980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うら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裏地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262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裏地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うら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791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裏口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2486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乳牛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430284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裏口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うら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55871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裏通り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5165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裏通り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501640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うら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6514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裏切る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743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裏切る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501640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うら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8516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5769" y="-99392"/>
            <a:ext cx="5878532" cy="7056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日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</a:t>
            </a:r>
            <a:r>
              <a:rPr lang="ja-JP" altLang="en-US" sz="15000" dirty="0" smtClean="0"/>
              <a:t>暮れる</a:t>
            </a:r>
            <a:endParaRPr lang="en-US" altLang="ja-JP" sz="15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63050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5769" y="-99392"/>
            <a:ext cx="5878532" cy="7056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日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</a:t>
            </a:r>
            <a:r>
              <a:rPr lang="ja-JP" altLang="en-US" sz="15000" dirty="0" smtClean="0"/>
              <a:t>暮れる</a:t>
            </a:r>
            <a:endParaRPr lang="en-US" altLang="ja-JP" sz="15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1628800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67085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夕暮れ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8562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夕暮れ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2924944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ぐ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058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5769" y="-99392"/>
            <a:ext cx="5878532" cy="7056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東京で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</a:t>
            </a:r>
            <a:r>
              <a:rPr lang="ja-JP" altLang="en-US" sz="15000" dirty="0" smtClean="0"/>
              <a:t>暮らす</a:t>
            </a:r>
            <a:endParaRPr lang="en-US" altLang="ja-JP" sz="15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92305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乳牛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980728"/>
            <a:ext cx="1107996" cy="18748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ニュウ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6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5769" y="-99392"/>
            <a:ext cx="5878532" cy="7056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東京で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</a:t>
            </a:r>
            <a:r>
              <a:rPr lang="ja-JP" altLang="en-US" sz="15000" dirty="0" smtClean="0"/>
              <a:t>暮らす</a:t>
            </a:r>
            <a:endParaRPr lang="en-US" altLang="ja-JP" sz="15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1628800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0997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024953" y="-27384"/>
            <a:ext cx="5109091" cy="7056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暮らしを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　立てる</a:t>
            </a:r>
            <a:endParaRPr lang="en-US" altLang="ja-JP" sz="15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95313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024953" y="-27384"/>
            <a:ext cx="5109091" cy="7056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暮らしを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　立てる</a:t>
            </a:r>
            <a:endParaRPr lang="en-US" altLang="ja-JP" sz="15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20388" y="404664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78602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胸囲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02252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胸囲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980728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774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胸部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365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胸部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980728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71308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胸中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5301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胸中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980728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0470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度胸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77899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乳児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485839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度胸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008206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6622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386680" y="0"/>
            <a:ext cx="895629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胸を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3000" dirty="0" smtClean="0"/>
              <a:t>張って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</a:t>
            </a:r>
            <a:r>
              <a:rPr lang="ja-JP" altLang="en-US" sz="13000" dirty="0" smtClean="0"/>
              <a:t>歩く</a:t>
            </a:r>
            <a:endParaRPr lang="en-US" altLang="ja-JP" sz="13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25399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8172400" y="116632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むね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138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86680" y="0"/>
            <a:ext cx="895629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胸を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3000" dirty="0" smtClean="0"/>
              <a:t>張って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</a:t>
            </a:r>
            <a:r>
              <a:rPr lang="ja-JP" altLang="en-US" sz="13000" dirty="0" smtClean="0"/>
              <a:t>歩く</a:t>
            </a:r>
            <a:endParaRPr lang="en-US" altLang="ja-JP" sz="13000" dirty="0" smtClean="0"/>
          </a:p>
        </p:txBody>
      </p:sp>
    </p:spTree>
    <p:extLst>
      <p:ext uri="{BB962C8B-B14F-4D97-AF65-F5344CB8AC3E}">
        <p14:creationId xmlns:p14="http://schemas.microsoft.com/office/powerpoint/2010/main" val="180106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63566" y="116632"/>
            <a:ext cx="541686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約束を</a:t>
            </a:r>
            <a:endParaRPr lang="en-US" altLang="ja-JP" sz="14000" dirty="0" smtClean="0"/>
          </a:p>
          <a:p>
            <a:endParaRPr lang="en-US" altLang="ja-JP" sz="6000" dirty="0" smtClean="0"/>
          </a:p>
          <a:p>
            <a:r>
              <a:rPr lang="ja-JP" altLang="en-US" sz="14000" dirty="0" smtClean="0"/>
              <a:t>　忘れる</a:t>
            </a:r>
            <a:endParaRPr lang="en-US" altLang="ja-JP" sz="14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9609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63566" y="116632"/>
            <a:ext cx="541686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約束を</a:t>
            </a:r>
            <a:endParaRPr lang="en-US" altLang="ja-JP" sz="14000" dirty="0" smtClean="0"/>
          </a:p>
          <a:p>
            <a:endParaRPr lang="en-US" altLang="ja-JP" sz="6000" dirty="0" smtClean="0"/>
          </a:p>
          <a:p>
            <a:r>
              <a:rPr lang="ja-JP" altLang="en-US" sz="14000" dirty="0" smtClean="0"/>
              <a:t>　忘れる</a:t>
            </a:r>
            <a:endParaRPr lang="en-US" altLang="ja-JP" sz="1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1412776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701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忘れ物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8480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忘れ物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548680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わす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139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87773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勤務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95727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勤務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4327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勤勉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277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乳児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980728"/>
            <a:ext cx="1107996" cy="18748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ニュウ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95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勤勉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01121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通勤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42064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通勤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169396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212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116631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役所</a:t>
            </a:r>
            <a:r>
              <a:rPr lang="ja-JP" altLang="en-US" sz="16000" dirty="0" smtClean="0"/>
              <a:t>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勤める</a:t>
            </a:r>
            <a:endParaRPr lang="en-US" altLang="ja-JP" sz="14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0103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116631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役所</a:t>
            </a:r>
            <a:r>
              <a:rPr lang="ja-JP" altLang="en-US" sz="16000" dirty="0" smtClean="0"/>
              <a:t>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勤める</a:t>
            </a:r>
            <a:endParaRPr lang="en-US" altLang="ja-JP" sz="1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79912" y="1700808"/>
            <a:ext cx="1107996" cy="14148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つと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3209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32460" y="116632"/>
            <a:ext cx="7879080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0000" dirty="0" smtClean="0"/>
              <a:t>この会社は、</a:t>
            </a:r>
            <a:endParaRPr lang="en-US" altLang="ja-JP" sz="10000" dirty="0" smtClean="0"/>
          </a:p>
          <a:p>
            <a:endParaRPr lang="en-US" altLang="ja-JP" sz="6000" dirty="0"/>
          </a:p>
          <a:p>
            <a:r>
              <a:rPr lang="ja-JP" altLang="en-US" sz="11000" dirty="0"/>
              <a:t>ぼくに</a:t>
            </a:r>
            <a:r>
              <a:rPr lang="ja-JP" altLang="en-US" sz="11000" dirty="0" smtClean="0"/>
              <a:t>は</a:t>
            </a:r>
            <a:endParaRPr lang="en-US" altLang="ja-JP" sz="11000" dirty="0" smtClean="0"/>
          </a:p>
          <a:p>
            <a:endParaRPr lang="en-US" altLang="ja-JP" sz="6000" dirty="0"/>
          </a:p>
          <a:p>
            <a:r>
              <a:rPr lang="ja-JP" altLang="en-US" sz="11000" dirty="0"/>
              <a:t>勤まらない</a:t>
            </a:r>
            <a:endParaRPr lang="en-US" altLang="ja-JP" sz="11000" dirty="0" smtClean="0"/>
          </a:p>
          <a:p>
            <a:endParaRPr lang="en-US" altLang="ja-JP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6989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32460" y="116632"/>
            <a:ext cx="7879080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0000" dirty="0" smtClean="0"/>
              <a:t>この会社は、</a:t>
            </a:r>
            <a:endParaRPr lang="en-US" altLang="ja-JP" sz="10000" dirty="0" smtClean="0"/>
          </a:p>
          <a:p>
            <a:endParaRPr lang="en-US" altLang="ja-JP" sz="6000" dirty="0"/>
          </a:p>
          <a:p>
            <a:r>
              <a:rPr lang="ja-JP" altLang="en-US" sz="11000" dirty="0"/>
              <a:t>ぼくに</a:t>
            </a:r>
            <a:r>
              <a:rPr lang="ja-JP" altLang="en-US" sz="11000" dirty="0" smtClean="0"/>
              <a:t>は</a:t>
            </a:r>
            <a:endParaRPr lang="en-US" altLang="ja-JP" sz="11000" dirty="0" smtClean="0"/>
          </a:p>
          <a:p>
            <a:endParaRPr lang="en-US" altLang="ja-JP" sz="6000" dirty="0"/>
          </a:p>
          <a:p>
            <a:r>
              <a:rPr lang="ja-JP" altLang="en-US" sz="11000" dirty="0"/>
              <a:t>勤まらない</a:t>
            </a:r>
            <a:endParaRPr lang="en-US" altLang="ja-JP" sz="11000" dirty="0" smtClean="0"/>
          </a:p>
          <a:p>
            <a:endParaRPr lang="en-US" altLang="ja-JP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75972" y="213989"/>
            <a:ext cx="1107996" cy="14148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つと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36381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裁判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40187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裁判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70678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48472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裁断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1829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乳歯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380044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裁断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70678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307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洋裁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3559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洋裁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114894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20601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仲裁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764704"/>
            <a:ext cx="1107996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34715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仲裁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18690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764704"/>
            <a:ext cx="1107996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64273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0"/>
            <a:ext cx="6032421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争いを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裁く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1743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0"/>
            <a:ext cx="6032421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争いを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裁く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68060" y="3140968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サバ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94560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116632"/>
            <a:ext cx="6032421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裁きを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受ける</a:t>
            </a:r>
            <a:endParaRPr lang="en-US" altLang="ja-JP" sz="14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2003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116632"/>
            <a:ext cx="6032421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裁きを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受ける</a:t>
            </a:r>
            <a:endParaRPr lang="en-US" altLang="ja-JP" sz="1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8304" y="47667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サバ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54927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訪問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5488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4126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砂時計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620688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すな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82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乳歯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980728"/>
            <a:ext cx="1107996" cy="18748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ニュウ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40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訪問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861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歴訪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2987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歴訪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633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来訪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2545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来訪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ホウ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3147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01627" y="44624"/>
            <a:ext cx="8340745" cy="7416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友達の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　</a:t>
            </a:r>
            <a:r>
              <a:rPr lang="ja-JP" altLang="en-US" sz="14000" dirty="0" smtClean="0"/>
              <a:t>家を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　　</a:t>
            </a:r>
            <a:r>
              <a:rPr lang="ja-JP" altLang="en-US" sz="13000" dirty="0" smtClean="0"/>
              <a:t>訪ねる</a:t>
            </a:r>
            <a:endParaRPr lang="en-US" altLang="ja-JP" sz="13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0911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01627" y="44624"/>
            <a:ext cx="8340745" cy="7416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友達の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　</a:t>
            </a:r>
            <a:r>
              <a:rPr lang="ja-JP" altLang="en-US" sz="14000" dirty="0" smtClean="0"/>
              <a:t>家を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　　</a:t>
            </a:r>
            <a:r>
              <a:rPr lang="ja-JP" altLang="en-US" sz="13000" dirty="0" smtClean="0"/>
              <a:t>訪ねる</a:t>
            </a:r>
            <a:endParaRPr lang="en-US" altLang="ja-JP" sz="13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2060848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たず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3513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同窓会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0871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同窓会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263691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75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車窓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97990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乳製品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180388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車窓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752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356283" y="44624"/>
            <a:ext cx="2308324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 smtClean="0"/>
              <a:t>窓ガラス</a:t>
            </a:r>
            <a:endParaRPr lang="en-US" altLang="ja-JP" sz="13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4819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356283" y="44624"/>
            <a:ext cx="2308324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 smtClean="0"/>
              <a:t>窓ガラス</a:t>
            </a:r>
            <a:endParaRPr lang="en-US" altLang="ja-JP" sz="13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88640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まど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0909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288032"/>
            <a:ext cx="6032421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舞台の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800" dirty="0" smtClean="0"/>
              <a:t>　　　</a:t>
            </a:r>
            <a:r>
              <a:rPr lang="ja-JP" altLang="en-US" sz="16000" dirty="0" smtClean="0"/>
              <a:t>幕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08304" y="97035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ぶ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36296" y="2742157"/>
            <a:ext cx="1107996" cy="1478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たい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18132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288032"/>
            <a:ext cx="6032421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舞台の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800" dirty="0" smtClean="0"/>
              <a:t>　　　</a:t>
            </a:r>
            <a:r>
              <a:rPr lang="ja-JP" altLang="en-US" sz="16000" dirty="0" smtClean="0"/>
              <a:t>幕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6052" y="4149080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マク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08304" y="97035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ぶ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36296" y="2742157"/>
            <a:ext cx="1107996" cy="1478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たい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4996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開幕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8494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開幕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マク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86778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閉幕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342453"/>
            <a:ext cx="1107996" cy="1222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へい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22198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閉幕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4629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マク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342453"/>
            <a:ext cx="1107996" cy="1222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へい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07622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幕府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0360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乳製品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548680"/>
            <a:ext cx="1107996" cy="18748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ニュウ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0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幕府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バ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1112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幕末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6486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幕末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バ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3973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垂直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324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垂直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4693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スイ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0442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垂線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03510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垂線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4693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スイ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2713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2734" y="-27384"/>
            <a:ext cx="5878532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水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500" dirty="0" smtClean="0"/>
              <a:t>　</a:t>
            </a:r>
            <a:r>
              <a:rPr lang="ja-JP" altLang="en-US" sz="15000" dirty="0" smtClean="0"/>
              <a:t>垂れる</a:t>
            </a:r>
            <a:endParaRPr lang="en-US" altLang="ja-JP" sz="15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8602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2734" y="-27384"/>
            <a:ext cx="5878532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水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500" dirty="0" smtClean="0"/>
              <a:t>　</a:t>
            </a:r>
            <a:r>
              <a:rPr lang="ja-JP" altLang="en-US" sz="15000" dirty="0" smtClean="0"/>
              <a:t>垂れる</a:t>
            </a:r>
            <a:endParaRPr lang="en-US" altLang="ja-JP" sz="15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1920" y="1700808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54653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2734" y="-27384"/>
            <a:ext cx="5878532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液を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500" dirty="0" smtClean="0"/>
              <a:t>　</a:t>
            </a:r>
            <a:r>
              <a:rPr lang="ja-JP" altLang="en-US" sz="15000" dirty="0" smtClean="0"/>
              <a:t>垂らす</a:t>
            </a:r>
            <a:endParaRPr lang="en-US" altLang="ja-JP" sz="15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2825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牛乳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307672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2734" y="-27384"/>
            <a:ext cx="5878532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液を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500" dirty="0" smtClean="0"/>
              <a:t>　</a:t>
            </a:r>
            <a:r>
              <a:rPr lang="ja-JP" altLang="en-US" sz="15000" dirty="0" smtClean="0"/>
              <a:t>垂らす</a:t>
            </a:r>
            <a:endParaRPr lang="en-US" altLang="ja-JP" sz="15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1920" y="1700808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0841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忠実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06217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忠実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980728"/>
            <a:ext cx="1107996" cy="19950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32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忠告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79193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忠告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980728"/>
            <a:ext cx="1107996" cy="19950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8823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忠犬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0433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忠犬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980728"/>
            <a:ext cx="1107996" cy="19950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145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忠臣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1142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忠臣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980728"/>
            <a:ext cx="1107996" cy="19950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7013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忠誠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80908" y="3284984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せい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45804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牛乳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994288"/>
            <a:ext cx="1107996" cy="18748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ニュウ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58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忠誠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146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80908" y="3284984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せい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980728"/>
            <a:ext cx="1107996" cy="19950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69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城下町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7400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城下町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55131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5115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城門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8417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城門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908720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37578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城主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261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城主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908720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6327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築城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2868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築城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2947419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3510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-27384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城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築く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4468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母乳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211199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-27384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城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築く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52436" y="332656"/>
            <a:ext cx="1107996" cy="1541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しろ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5509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否決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085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否決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556792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09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否定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8976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否定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556792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608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安否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5876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安否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3501008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ピ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9948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合否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8034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合否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3501008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3414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適否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7261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母乳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994288"/>
            <a:ext cx="1107996" cy="18748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ニュウ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19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適否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3501008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71582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処理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12882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処理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271795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7174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処置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57541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処置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271795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482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処分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7193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処分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271795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8112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対処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5419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対処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3288019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149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9260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庁舎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4553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牛の乳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258670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庁舎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908720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798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官庁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0678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官庁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3070723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439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県庁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6644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県庁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3070723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71833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市</a:t>
            </a:r>
            <a:r>
              <a:rPr lang="ja-JP" altLang="en-US" sz="16000" dirty="0" smtClean="0"/>
              <a:t>庁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3334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市</a:t>
            </a:r>
            <a:r>
              <a:rPr lang="ja-JP" altLang="en-US" sz="16000" dirty="0" smtClean="0"/>
              <a:t>庁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3070723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7782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俳句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419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俳句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340768"/>
            <a:ext cx="1107996" cy="13426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09428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俳人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15605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牛の乳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418926"/>
            <a:ext cx="1107996" cy="16023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ちち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58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俳人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340768"/>
            <a:ext cx="1107996" cy="13426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126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俳号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6724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俳号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340768"/>
            <a:ext cx="1107996" cy="13426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9778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俳優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72645" y="3140968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ゆう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00206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俳優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340768"/>
            <a:ext cx="1107996" cy="13426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151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72645" y="3140968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ゆう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2068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拝礼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492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拝礼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340768"/>
            <a:ext cx="1107996" cy="13426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30811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拝見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416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拝見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340768"/>
            <a:ext cx="1107996" cy="13426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5949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拝読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2008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7838" y="44624"/>
            <a:ext cx="2308324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 smtClean="0"/>
              <a:t>乳しぼり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235595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拝読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340768"/>
            <a:ext cx="1107996" cy="13426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2211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参拝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6861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参拝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3159778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パイ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4387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-27384"/>
            <a:ext cx="5262979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初日の出を</a:t>
            </a:r>
            <a:endParaRPr lang="en-US" altLang="ja-JP" sz="11000" dirty="0" smtClean="0"/>
          </a:p>
          <a:p>
            <a:endParaRPr lang="en-US" altLang="ja-JP" sz="6000" dirty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　拝む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7256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-27384"/>
            <a:ext cx="5262979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初日の出を</a:t>
            </a:r>
            <a:endParaRPr lang="en-US" altLang="ja-JP" sz="11000" dirty="0" smtClean="0"/>
          </a:p>
          <a:p>
            <a:endParaRPr lang="en-US" altLang="ja-JP" sz="6000" dirty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　拝む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83968" y="2924944"/>
            <a:ext cx="1107996" cy="1578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おが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5136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郵便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431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郵便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196752"/>
            <a:ext cx="1107996" cy="14180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ユウ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1388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郵送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8931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郵送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196752"/>
            <a:ext cx="1107996" cy="14180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ユウ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1707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郵政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2924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544706"/>
            <a:ext cx="6032421" cy="64126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卵を</a:t>
            </a:r>
            <a:endParaRPr kumimoji="1" lang="en-US" altLang="ja-JP" sz="16000" dirty="0" smtClean="0"/>
          </a:p>
          <a:p>
            <a:endParaRPr lang="en-US" altLang="ja-JP" sz="6000" dirty="0"/>
          </a:p>
          <a:p>
            <a:r>
              <a:rPr kumimoji="1" lang="ja-JP" altLang="en-US" sz="16000" dirty="0" smtClean="0"/>
              <a:t>　割る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36296" y="367573"/>
            <a:ext cx="1107996" cy="23413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たまご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95290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7838" y="44624"/>
            <a:ext cx="2308324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 smtClean="0"/>
              <a:t>乳しぼり</a:t>
            </a:r>
            <a:endParaRPr kumimoji="1" lang="ja-JP" altLang="en-US" sz="13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188640"/>
            <a:ext cx="1107996" cy="16023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ちち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3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郵政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196752"/>
            <a:ext cx="1107996" cy="14180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ユウ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9917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補助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87236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補助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589570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62184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補足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0849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補足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589570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8597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補給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1942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補給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589570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77820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補習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7470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補習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589570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0893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補欠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7811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樹木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208560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補欠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589570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02014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候補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117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候補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3533786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5844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167438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説明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補う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1737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167438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説明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補う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1556792"/>
            <a:ext cx="1107996" cy="23862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おぎな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1035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仁術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2112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仁術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236401"/>
            <a:ext cx="1107996" cy="14725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ジン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7241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仁義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921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仁義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236401"/>
            <a:ext cx="1107996" cy="14725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ジン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2791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痛感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19268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樹木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340768"/>
            <a:ext cx="1107996" cy="12945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70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痛感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236401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ツウ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5133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頭痛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1434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頭痛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3284984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ツウ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3316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苦痛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222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苦痛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3284984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ツウ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6127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116632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頭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痛い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05088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116632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頭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痛い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1920" y="3212976"/>
            <a:ext cx="1107996" cy="1478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いた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506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44624"/>
            <a:ext cx="6032421" cy="738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歯が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痛む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91996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555789" y="44624"/>
            <a:ext cx="6032421" cy="738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歯が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痛む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1920" y="3140968"/>
            <a:ext cx="1107996" cy="1478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いた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099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2734" y="-116632"/>
            <a:ext cx="5878532" cy="7434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足を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5000" dirty="0" smtClean="0"/>
              <a:t>痛める</a:t>
            </a:r>
            <a:endParaRPr lang="en-US" altLang="ja-JP" sz="15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9599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樹氷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31715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2734" y="-116632"/>
            <a:ext cx="5878532" cy="7434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足を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5000" dirty="0" smtClean="0"/>
              <a:t>痛める</a:t>
            </a:r>
            <a:endParaRPr lang="en-US" altLang="ja-JP" sz="15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6052" y="1628800"/>
            <a:ext cx="1107996" cy="14789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いた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219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段落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3628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段落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124744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3271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段階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7036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段階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124744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324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階段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527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階段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3153366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27773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手段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0556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手段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3153366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3530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寸法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1876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樹氷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340768"/>
            <a:ext cx="1107996" cy="12945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8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寸法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239735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スン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63839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寸前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42803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寸前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239735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スン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7647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一寸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7807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一寸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3356992"/>
            <a:ext cx="1107996" cy="1397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スン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7159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異常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4295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異常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412776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88513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異議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861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異議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412776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732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異変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70705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樹立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874529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異変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412776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74708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異性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4325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異性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412776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81583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異同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43180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異同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2645" y="1412776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1647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72008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大同小異</a:t>
            </a:r>
            <a:endParaRPr lang="en-US" altLang="ja-JP" sz="135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04083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40921" y="-72008"/>
            <a:ext cx="226215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大同小異</a:t>
            </a:r>
            <a:endParaRPr lang="en-US" altLang="ja-JP" sz="13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5517232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8897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209815" y="167074"/>
            <a:ext cx="4724370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 smtClean="0"/>
              <a:t>考えを</a:t>
            </a:r>
            <a:endParaRPr lang="en-US" altLang="ja-JP" sz="12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　</a:t>
            </a:r>
            <a:r>
              <a:rPr lang="ja-JP" altLang="en-US" sz="11500" dirty="0" smtClean="0"/>
              <a:t>異にする</a:t>
            </a:r>
            <a:endParaRPr lang="en-US" altLang="ja-JP" sz="115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76619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209815" y="167074"/>
            <a:ext cx="4724370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 smtClean="0"/>
              <a:t>考えを</a:t>
            </a:r>
            <a:endParaRPr lang="en-US" altLang="ja-JP" sz="12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　</a:t>
            </a:r>
            <a:r>
              <a:rPr lang="ja-JP" altLang="en-US" sz="11500" dirty="0" smtClean="0"/>
              <a:t>異にする</a:t>
            </a:r>
            <a:endParaRPr lang="en-US" altLang="ja-JP" sz="11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68060" y="1412776"/>
            <a:ext cx="1107996" cy="8136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46571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09678" y="105686"/>
            <a:ext cx="5724644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/>
              <a:t>意見が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　</a:t>
            </a:r>
            <a:r>
              <a:rPr lang="ja-JP" altLang="en-US" sz="15000" dirty="0" smtClean="0"/>
              <a:t>異なる</a:t>
            </a:r>
            <a:endParaRPr lang="en-US" altLang="ja-JP" sz="15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9666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樹立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340768"/>
            <a:ext cx="1107996" cy="12945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67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09678" y="105686"/>
            <a:ext cx="5724644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/>
              <a:t>意見が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　</a:t>
            </a:r>
            <a:r>
              <a:rPr lang="ja-JP" altLang="en-US" sz="15000" dirty="0" smtClean="0"/>
              <a:t>異なる</a:t>
            </a:r>
            <a:endParaRPr lang="en-US" altLang="ja-JP" sz="15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68060" y="1268760"/>
            <a:ext cx="1107996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こと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159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58418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将来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6483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将来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836712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9808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将軍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86938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将軍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836712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56835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武将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8719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武将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2968258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78201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大将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8221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大将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2968258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26811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主</a:t>
            </a:r>
            <a:r>
              <a:rPr lang="ja-JP" altLang="en-US" sz="16000" dirty="0" smtClean="0"/>
              <a:t>将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5745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街路樹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795975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主</a:t>
            </a:r>
            <a:r>
              <a:rPr lang="ja-JP" altLang="en-US" sz="16000" dirty="0" smtClean="0"/>
              <a:t>将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2968258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308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専門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93241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専門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57241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57288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専属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441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専属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57241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48479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専用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9489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専用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57241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1907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専有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9244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専有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57241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147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専念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937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街路樹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798711"/>
            <a:ext cx="1107996" cy="12945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2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専念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57241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4914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射的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0715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射的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308537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6920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反射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1380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反射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324761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1028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注射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0204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注射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324761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8441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日射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9825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日射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324761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77418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放射能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8020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落葉</a:t>
            </a:r>
            <a:r>
              <a:rPr lang="ja-JP" altLang="en-US" sz="16000" dirty="0" smtClean="0"/>
              <a:t>樹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66086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放射能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2708920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3750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発射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63116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発射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324761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4143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60038" y="116632"/>
            <a:ext cx="9264075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弓で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5000" dirty="0" smtClean="0"/>
              <a:t>矢を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</a:t>
            </a:r>
            <a:r>
              <a:rPr lang="ja-JP" altLang="en-US" sz="15000" dirty="0" smtClean="0"/>
              <a:t>射る</a:t>
            </a:r>
            <a:endParaRPr lang="en-US" altLang="ja-JP" sz="15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7091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60038" y="116632"/>
            <a:ext cx="9264075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弓で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5000" dirty="0" smtClean="0"/>
              <a:t>矢を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</a:t>
            </a:r>
            <a:r>
              <a:rPr lang="ja-JP" altLang="en-US" sz="15000" dirty="0" smtClean="0"/>
              <a:t>射る</a:t>
            </a:r>
            <a:endParaRPr lang="en-US" altLang="ja-JP" sz="15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11876" y="3430269"/>
            <a:ext cx="1107996" cy="7239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99453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21766" y="5492"/>
            <a:ext cx="5878532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的を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射る</a:t>
            </a:r>
            <a:endParaRPr lang="en-US" altLang="ja-JP" sz="15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381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21766" y="5492"/>
            <a:ext cx="5878532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 smtClean="0"/>
              <a:t>的を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射る</a:t>
            </a:r>
            <a:endParaRPr lang="en-US" altLang="ja-JP" sz="15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11283" y="3501008"/>
            <a:ext cx="1107996" cy="7239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0861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64004" y="27384"/>
            <a:ext cx="221599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200" dirty="0"/>
              <a:t>四捨五入</a:t>
            </a:r>
            <a:endParaRPr lang="en-US" altLang="ja-JP" sz="13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752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64004" y="27384"/>
            <a:ext cx="221599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200" dirty="0"/>
              <a:t>四捨五入</a:t>
            </a:r>
            <a:endParaRPr lang="en-US" altLang="ja-JP" sz="13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1929055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3460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64004" y="27384"/>
            <a:ext cx="221599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200" dirty="0"/>
              <a:t>取捨選択</a:t>
            </a:r>
            <a:endParaRPr lang="en-US" altLang="ja-JP" sz="13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252699"/>
            <a:ext cx="1107996" cy="14420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80112" y="3501008"/>
            <a:ext cx="1107996" cy="1541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せん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0112" y="5229033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たく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74999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544706"/>
            <a:ext cx="6032421" cy="64126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卵を</a:t>
            </a:r>
            <a:endParaRPr kumimoji="1" lang="en-US" altLang="ja-JP" sz="16000" dirty="0" smtClean="0"/>
          </a:p>
          <a:p>
            <a:endParaRPr lang="en-US" altLang="ja-JP" sz="6000" dirty="0"/>
          </a:p>
          <a:p>
            <a:r>
              <a:rPr kumimoji="1" lang="ja-JP" altLang="en-US" sz="16000" dirty="0" smtClean="0"/>
              <a:t>　割る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6052" y="2492896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36296" y="367573"/>
            <a:ext cx="1107996" cy="23413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たまご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42963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落葉</a:t>
            </a:r>
            <a:r>
              <a:rPr lang="ja-JP" altLang="en-US" sz="16000" dirty="0" smtClean="0"/>
              <a:t>樹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798711"/>
            <a:ext cx="1107996" cy="12945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98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64004" y="27384"/>
            <a:ext cx="221599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200" dirty="0"/>
              <a:t>取捨選択</a:t>
            </a:r>
            <a:endParaRPr lang="en-US" altLang="ja-JP" sz="13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929055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0112" y="252699"/>
            <a:ext cx="1107996" cy="14420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80112" y="3501008"/>
            <a:ext cx="1107996" cy="1541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せん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0112" y="5229033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たく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15220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09678" y="51219"/>
            <a:ext cx="5724644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/>
              <a:t>ごみ</a:t>
            </a:r>
            <a:r>
              <a:rPr lang="ja-JP" altLang="en-US" sz="15000" dirty="0" smtClean="0"/>
              <a:t>を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3200" dirty="0" smtClean="0"/>
              <a:t>　</a:t>
            </a:r>
            <a:r>
              <a:rPr lang="ja-JP" altLang="en-US" sz="15000" dirty="0" smtClean="0"/>
              <a:t>捨てる</a:t>
            </a:r>
            <a:endParaRPr lang="en-US" altLang="ja-JP" sz="15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539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09678" y="51219"/>
            <a:ext cx="5724644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/>
              <a:t>ごみ</a:t>
            </a:r>
            <a:r>
              <a:rPr lang="ja-JP" altLang="en-US" sz="15000" dirty="0" smtClean="0"/>
              <a:t>を</a:t>
            </a:r>
            <a:endParaRPr lang="en-US" altLang="ja-JP" sz="15000" dirty="0" smtClean="0"/>
          </a:p>
          <a:p>
            <a:endParaRPr lang="en-US" altLang="ja-JP" sz="6000" dirty="0"/>
          </a:p>
          <a:p>
            <a:r>
              <a:rPr lang="ja-JP" altLang="en-US" sz="13200" dirty="0" smtClean="0"/>
              <a:t>　</a:t>
            </a:r>
            <a:r>
              <a:rPr lang="ja-JP" altLang="en-US" sz="15000" dirty="0" smtClean="0"/>
              <a:t>捨てる</a:t>
            </a:r>
            <a:endParaRPr lang="en-US" altLang="ja-JP" sz="15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68060" y="1772816"/>
            <a:ext cx="1107996" cy="9000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729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02449" y="27384"/>
            <a:ext cx="2339102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使い捨て</a:t>
            </a:r>
            <a:endParaRPr lang="en-US" altLang="ja-JP" sz="14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416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02449" y="27384"/>
            <a:ext cx="2339102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使い捨て</a:t>
            </a:r>
            <a:endParaRPr lang="en-US" altLang="ja-JP" sz="1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3789040"/>
            <a:ext cx="1107996" cy="9000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80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沿線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66170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沿線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340768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53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沿道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46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沿道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340768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655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沿岸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8489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蔵書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00437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沿岸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340768"/>
            <a:ext cx="1107996" cy="1328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エン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0479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09678" y="0"/>
            <a:ext cx="5724644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川</a:t>
            </a:r>
            <a:r>
              <a:rPr lang="ja-JP" altLang="en-US" sz="16000" dirty="0" smtClean="0"/>
              <a:t>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沿った道</a:t>
            </a:r>
            <a:endParaRPr lang="en-US" altLang="ja-JP" sz="14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0437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09678" y="0"/>
            <a:ext cx="5724644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川</a:t>
            </a:r>
            <a:r>
              <a:rPr lang="ja-JP" altLang="en-US" sz="16000" dirty="0" smtClean="0"/>
              <a:t>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沿った道</a:t>
            </a:r>
            <a:endParaRPr lang="en-US" altLang="ja-JP" sz="1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1920" y="548680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そ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5442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09404" y="277174"/>
            <a:ext cx="7725192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初めの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計画に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沿って行う</a:t>
            </a:r>
            <a:endParaRPr lang="en-US" altLang="ja-JP" sz="11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75314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09404" y="277174"/>
            <a:ext cx="7725192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初めの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計画に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沿って行う</a:t>
            </a:r>
            <a:endParaRPr lang="en-US" altLang="ja-JP" sz="11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629980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そ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8725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純情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00674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純情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053150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7510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純真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3662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純真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053150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790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純金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6335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蔵書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24744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1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純金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053150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51294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純毛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66996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純毛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053150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30668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単純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1612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単純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069374"/>
            <a:ext cx="1107996" cy="19438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0750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翌日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15816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翌日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ヨク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9840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翌朝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1556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翌朝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ヨク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34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5120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翌々日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7132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土蔵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18226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5120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翌々日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684255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ヨク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998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翌週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2419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翌週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ヨク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72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翌月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9483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翌月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ヨク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6696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翌年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2530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翌年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ヨク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7285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層雲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62377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層雲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9829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地層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96348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土蔵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140968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36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地層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3354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断層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0765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断層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1687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高層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78915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高層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0847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客層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37693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客層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4083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誕生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679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誕生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5317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5995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生誕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34055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貯蔵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154800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生誕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169396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7929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除外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118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除外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50955"/>
            <a:ext cx="1107996" cy="13859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7274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除去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2544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除去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50955"/>
            <a:ext cx="1107996" cy="13859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07011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除草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0682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除草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50955"/>
            <a:ext cx="1107996" cy="13859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0062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除雪車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1583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除雪車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674891"/>
            <a:ext cx="1107996" cy="13859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93079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47664" y="0"/>
            <a:ext cx="5570756" cy="7488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不純物を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</a:t>
            </a:r>
            <a:r>
              <a:rPr lang="ja-JP" altLang="en-US" sz="16000" dirty="0" smtClean="0"/>
              <a:t>除く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20388" y="365434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ふ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20388" y="1340768"/>
            <a:ext cx="1107996" cy="21666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じゅん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20388" y="3678389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ぶつ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24799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貯蔵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140968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60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47664" y="0"/>
            <a:ext cx="5570756" cy="7488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不純物を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</a:t>
            </a:r>
            <a:r>
              <a:rPr lang="ja-JP" altLang="en-US" sz="16000" dirty="0" smtClean="0"/>
              <a:t>除く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169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20388" y="365434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ふ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20388" y="1340768"/>
            <a:ext cx="1107996" cy="21666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じゅん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20388" y="3678389"/>
            <a:ext cx="1107996" cy="14067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ぶつ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6052" y="285293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のぞ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9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晩秋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5965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晩秋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50955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バン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8435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晩春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9233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晩春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50955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バン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593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晩年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3047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晩年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50955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バン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5551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朝晩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4002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朝晩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31913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バン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4620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毎晩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56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収</a:t>
            </a:r>
            <a:r>
              <a:rPr lang="ja-JP" altLang="en-US" sz="16000" dirty="0" smtClean="0"/>
              <a:t>蔵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908720"/>
            <a:ext cx="1107996" cy="22115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9470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毎晩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31913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バン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6245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今晩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915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今晩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31913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バン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202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貴重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2651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貴重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556792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5875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貴族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33303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貴族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556792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7373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貴金属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9313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貴金属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866284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3944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歌詞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32825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収</a:t>
            </a:r>
            <a:r>
              <a:rPr lang="ja-JP" altLang="en-US" sz="16000" dirty="0" smtClean="0"/>
              <a:t>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73210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908720"/>
            <a:ext cx="1107996" cy="22115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40467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歌詞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429000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0909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作詞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3935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作詞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429000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0056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品詞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541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品詞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429000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2928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名詞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558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名詞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429000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68190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動詞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2504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動詞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429000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34436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形容詞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4265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地蔵様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64961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形容詞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4930792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6005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誌面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1527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誌面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546416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550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日誌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41645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日誌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5010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494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会誌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25843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会誌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5010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7366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雑</a:t>
            </a:r>
            <a:r>
              <a:rPr lang="ja-JP" altLang="en-US" sz="16000" dirty="0" smtClean="0"/>
              <a:t>誌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5934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雑</a:t>
            </a:r>
            <a:r>
              <a:rPr lang="ja-JP" altLang="en-US" sz="16000" dirty="0" smtClean="0"/>
              <a:t>誌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5010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2854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525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週刊誌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9472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割り</a:t>
            </a:r>
            <a:endParaRPr kumimoji="1" lang="en-US" altLang="ja-JP" sz="16000" dirty="0" smtClean="0"/>
          </a:p>
          <a:p>
            <a:endParaRPr lang="en-US" altLang="ja-JP" sz="6000" dirty="0"/>
          </a:p>
          <a:p>
            <a:r>
              <a:rPr kumimoji="1" lang="ja-JP" altLang="en-US" sz="16000" dirty="0" smtClean="0"/>
              <a:t>　</a:t>
            </a:r>
            <a:r>
              <a:rPr kumimoji="1" lang="ja-JP" altLang="en-US" sz="15000" dirty="0" smtClean="0"/>
              <a:t>当てる</a:t>
            </a:r>
            <a:endParaRPr kumimoji="1" lang="ja-JP" altLang="en-US" sz="15000" dirty="0"/>
          </a:p>
        </p:txBody>
      </p:sp>
    </p:spTree>
    <p:extLst>
      <p:ext uri="{BB962C8B-B14F-4D97-AF65-F5344CB8AC3E}">
        <p14:creationId xmlns:p14="http://schemas.microsoft.com/office/powerpoint/2010/main" val="358153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地蔵様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553130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80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525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週刊誌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508518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54282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525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月刊誌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4231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525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月刊誌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508518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001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冊数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564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冊数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95498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冊子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58964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冊子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サッ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17082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別冊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47716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別冊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539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分冊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3593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宗教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950764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分冊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3934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探検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304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探検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タン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7962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探究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2570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探究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タン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3183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探知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737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探知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タン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7825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71233" y="49072"/>
            <a:ext cx="5601533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200" dirty="0"/>
              <a:t>住む</a:t>
            </a:r>
            <a:r>
              <a:rPr lang="ja-JP" altLang="en-US" sz="13200" dirty="0" smtClean="0"/>
              <a:t>家を</a:t>
            </a:r>
            <a:endParaRPr lang="en-US" altLang="ja-JP" sz="132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探す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0512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71233" y="49072"/>
            <a:ext cx="5601533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200" dirty="0"/>
              <a:t>住む</a:t>
            </a:r>
            <a:r>
              <a:rPr lang="ja-JP" altLang="en-US" sz="13200" dirty="0" smtClean="0"/>
              <a:t>家を</a:t>
            </a:r>
            <a:endParaRPr lang="en-US" altLang="ja-JP" sz="132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探す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77545" y="2695617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さが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7253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探し物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555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宗教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980728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01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探し物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548680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さが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9570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私立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0075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私立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48478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530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私鉄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3990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私鉄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48478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5170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私用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63109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私用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48478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68342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私語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214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私語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48478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7764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9512" y="58316"/>
            <a:ext cx="803296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私から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申し上げ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　　ます</a:t>
            </a:r>
            <a:endParaRPr lang="en-US" altLang="ja-JP" sz="13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23428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宗派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3501008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は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72876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9512" y="58316"/>
            <a:ext cx="803296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私から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申し上げ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　　ます</a:t>
            </a:r>
            <a:endParaRPr lang="en-US" altLang="ja-JP" sz="13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00508" y="-6032"/>
            <a:ext cx="1107996" cy="30691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わたくし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8928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76672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私ども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08423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76672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私ども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71858"/>
            <a:ext cx="1107996" cy="30691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わたくし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0788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86622" y="144016"/>
            <a:ext cx="5570756" cy="75334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姉</a:t>
            </a:r>
            <a:r>
              <a:rPr lang="ja-JP" altLang="en-US" sz="13000" dirty="0" smtClean="0"/>
              <a:t>さんと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　私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1892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86622" y="144016"/>
            <a:ext cx="5570756" cy="75334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姉</a:t>
            </a:r>
            <a:r>
              <a:rPr lang="ja-JP" altLang="en-US" sz="13000" dirty="0" smtClean="0"/>
              <a:t>さんと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　私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29235" y="4005064"/>
            <a:ext cx="1107996" cy="23269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わたし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4368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革命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80353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革命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1179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革新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5921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革新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4484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改革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4247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宗派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980728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3501008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は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96498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改革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31659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2156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変革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78026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変革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31659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32589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皮革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642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皮革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31659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89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盟約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81947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盟約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メイ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780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同盟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5142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同盟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メイ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40441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連盟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38936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改宗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3842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連盟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メイ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372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加盟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47941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加盟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12976"/>
            <a:ext cx="1107996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メイ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8801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干潮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2852936"/>
            <a:ext cx="1107996" cy="22275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ちょう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46116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干潮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2852936"/>
            <a:ext cx="1107996" cy="22275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ちょう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15213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-44624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潮</a:t>
            </a:r>
            <a:r>
              <a:rPr lang="ja-JP" altLang="en-US" sz="16000" dirty="0" smtClean="0"/>
              <a:t>の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干満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52468" y="260648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しお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17503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-44624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潮</a:t>
            </a:r>
            <a:r>
              <a:rPr lang="ja-JP" altLang="en-US" sz="16000" dirty="0" smtClean="0"/>
              <a:t>の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干満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6052" y="30689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52468" y="260648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しお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32449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-44624"/>
            <a:ext cx="5262979" cy="7290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ぬれた服を</a:t>
            </a:r>
            <a:endParaRPr lang="en-US" altLang="ja-JP" sz="11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干す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4155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40510" y="-44624"/>
            <a:ext cx="5262979" cy="7290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 smtClean="0"/>
              <a:t>ぬれた服を</a:t>
            </a:r>
            <a:endParaRPr lang="en-US" altLang="ja-JP" sz="11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干す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83968" y="3356992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ほ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0313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04664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干し魚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4560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改宗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68960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1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04664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干し魚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1130398"/>
            <a:ext cx="1107996" cy="786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ほ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4202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04664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梅干し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54659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404664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梅干し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3709" y="3029730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ぼ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179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46593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44624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我</a:t>
            </a:r>
            <a:r>
              <a:rPr lang="ja-JP" altLang="en-US" sz="16000" dirty="0" smtClean="0"/>
              <a:t>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返る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21999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44624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我</a:t>
            </a:r>
            <a:r>
              <a:rPr lang="ja-JP" altLang="en-US" sz="16000" dirty="0" smtClean="0"/>
              <a:t>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返る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8304" y="285616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われ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8464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我々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9167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我々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われ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smtClean="0"/>
              <a:t>180</a:t>
            </a:r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3140968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われ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7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自己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21374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自己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181</a:t>
            </a:r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3527756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28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64004" y="7222"/>
            <a:ext cx="221599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200" dirty="0" smtClean="0"/>
              <a:t>自己満足</a:t>
            </a:r>
            <a:endParaRPr lang="en-US" altLang="ja-JP" sz="13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23025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敬語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575443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64004" y="7222"/>
            <a:ext cx="221599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200" dirty="0" smtClean="0"/>
              <a:t>自己満足</a:t>
            </a:r>
            <a:endParaRPr lang="en-US" altLang="ja-JP" sz="13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181</a:t>
            </a:r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4088" y="2159604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91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利己的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8909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利己的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181</a:t>
            </a:r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3068960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7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敬語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42686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80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敬意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777561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割り</a:t>
            </a:r>
            <a:endParaRPr kumimoji="1" lang="en-US" altLang="ja-JP" sz="16000" dirty="0" smtClean="0"/>
          </a:p>
          <a:p>
            <a:endParaRPr lang="en-US" altLang="ja-JP" sz="6000" dirty="0"/>
          </a:p>
          <a:p>
            <a:r>
              <a:rPr kumimoji="1" lang="ja-JP" altLang="en-US" sz="16000" dirty="0" smtClean="0"/>
              <a:t>　</a:t>
            </a:r>
            <a:r>
              <a:rPr kumimoji="1" lang="ja-JP" altLang="en-US" sz="15000" dirty="0" smtClean="0"/>
              <a:t>当てる</a:t>
            </a:r>
            <a:endParaRPr kumimoji="1" lang="ja-JP" altLang="en-US" sz="1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80428" y="620688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93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敬意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42686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41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敬遠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330073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敬遠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42686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8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02449" y="0"/>
            <a:ext cx="2339102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敬老の日</a:t>
            </a:r>
            <a:endParaRPr kumimoji="1" lang="ja-JP" altLang="en-US" sz="14000" dirty="0"/>
          </a:p>
        </p:txBody>
      </p:sp>
    </p:spTree>
    <p:extLst>
      <p:ext uri="{BB962C8B-B14F-4D97-AF65-F5344CB8AC3E}">
        <p14:creationId xmlns:p14="http://schemas.microsoft.com/office/powerpoint/2010/main" val="2482263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02449" y="0"/>
            <a:ext cx="2339102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敬老の日</a:t>
            </a:r>
            <a:endParaRPr kumimoji="1" lang="ja-JP" altLang="en-US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188640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03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尊敬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084319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尊敬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58910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12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17453" y="-72008"/>
            <a:ext cx="510909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/>
              <a:t>目上の</a:t>
            </a:r>
            <a:r>
              <a:rPr lang="ja-JP" altLang="en-US" sz="11000" dirty="0" smtClean="0"/>
              <a:t>人を</a:t>
            </a:r>
            <a:endParaRPr lang="en-US" altLang="ja-JP" sz="11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　　　</a:t>
            </a:r>
            <a:r>
              <a:rPr lang="ja-JP" altLang="en-US" sz="15000" dirty="0" smtClean="0"/>
              <a:t>敬う</a:t>
            </a:r>
            <a:endParaRPr lang="en-US" altLang="ja-JP" sz="15000" dirty="0" smtClean="0"/>
          </a:p>
        </p:txBody>
      </p:sp>
    </p:spTree>
    <p:extLst>
      <p:ext uri="{BB962C8B-B14F-4D97-AF65-F5344CB8AC3E}">
        <p14:creationId xmlns:p14="http://schemas.microsoft.com/office/powerpoint/2010/main" val="478267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17453" y="-72008"/>
            <a:ext cx="510909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/>
              <a:t>目上の</a:t>
            </a:r>
            <a:r>
              <a:rPr lang="ja-JP" altLang="en-US" sz="11000" dirty="0" smtClean="0"/>
              <a:t>人を</a:t>
            </a:r>
            <a:endParaRPr lang="en-US" altLang="ja-JP" sz="11000" dirty="0" smtClean="0"/>
          </a:p>
          <a:p>
            <a:endParaRPr lang="en-US" altLang="ja-JP" sz="6000" dirty="0"/>
          </a:p>
          <a:p>
            <a:r>
              <a:rPr lang="ja-JP" altLang="en-US" sz="11000" dirty="0" smtClean="0"/>
              <a:t>　　　</a:t>
            </a:r>
            <a:r>
              <a:rPr lang="ja-JP" altLang="en-US" sz="15000" dirty="0" smtClean="0"/>
              <a:t>敬う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3968" y="2636912"/>
            <a:ext cx="1107996" cy="23269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うやま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73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刻印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60942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割合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036307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刻印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55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時刻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066251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時刻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355217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97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定</a:t>
            </a:r>
            <a:r>
              <a:rPr lang="ja-JP" altLang="en-US" sz="16000" dirty="0" smtClean="0"/>
              <a:t>刻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038863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定</a:t>
            </a:r>
            <a:r>
              <a:rPr lang="ja-JP" altLang="en-US" sz="16000" dirty="0" smtClean="0"/>
              <a:t>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355217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35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夕刻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284680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夕刻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355217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深</a:t>
            </a:r>
            <a:r>
              <a:rPr lang="ja-JP" altLang="en-US" sz="16000" dirty="0" smtClean="0"/>
              <a:t>刻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898310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深</a:t>
            </a:r>
            <a:r>
              <a:rPr lang="ja-JP" altLang="en-US" sz="16000" dirty="0" smtClean="0"/>
              <a:t>刻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355217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4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25014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野菜を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刻む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105619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248472" cy="514116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3" action="ppaction://hlinksldjump"/>
              </a:rPr>
              <a:t>サボテン</a:t>
            </a:r>
            <a:r>
              <a:rPr lang="ja-JP" altLang="en-US" sz="2300" dirty="0" smtClean="0">
                <a:hlinkClick r:id="rId3" action="ppaction://hlinksldjump"/>
              </a:rPr>
              <a:t>の花　生きる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4" action="ppaction://hlinksldjump"/>
              </a:rPr>
              <a:t>ずい筆を書こう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1900" dirty="0">
                <a:hlinkClick r:id="rId5" action="ppaction://hlinksldjump"/>
              </a:rPr>
              <a:t>イースター</a:t>
            </a:r>
            <a:r>
              <a:rPr lang="ja-JP" altLang="en-US" sz="1900" dirty="0" smtClean="0">
                <a:hlinkClick r:id="rId5" action="ppaction://hlinksldjump"/>
              </a:rPr>
              <a:t>島にはなぜ森林がないのか</a:t>
            </a:r>
            <a:endParaRPr kumimoji="1" lang="en-US" altLang="ja-JP" sz="19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100" dirty="0" smtClean="0">
                <a:hlinkClick r:id="rId6" action="ppaction://hlinksldjump"/>
              </a:rPr>
              <a:t>意見と理由とのつながりを聞き取ろう</a:t>
            </a:r>
            <a:endParaRPr lang="en-US" altLang="ja-JP" sz="21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7" action="ppaction://hlinksldjump"/>
              </a:rPr>
              <a:t>熟語</a:t>
            </a:r>
            <a:r>
              <a:rPr lang="ja-JP" altLang="en-US" sz="2300" dirty="0" smtClean="0">
                <a:hlinkClick r:id="rId7" action="ppaction://hlinksldjump"/>
              </a:rPr>
              <a:t>の構成を考えよう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kumimoji="1" lang="ja-JP" altLang="en-US" sz="2300" dirty="0" smtClean="0">
                <a:hlinkClick r:id="rId8" action="ppaction://hlinksldjump"/>
              </a:rPr>
              <a:t>風切るつばさ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9" action="ppaction://hlinksldjump"/>
              </a:rPr>
              <a:t>新聞</a:t>
            </a:r>
            <a:r>
              <a:rPr lang="ja-JP" altLang="en-US" sz="2300" dirty="0" smtClean="0">
                <a:hlinkClick r:id="rId9" action="ppaction://hlinksldjump"/>
              </a:rPr>
              <a:t>の投書を読み比べよう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10" action="ppaction://hlinksldjump"/>
              </a:rPr>
              <a:t>問題を解決するために話し合おう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200" dirty="0" smtClean="0">
                <a:hlinkClick r:id="rId11" action="ppaction://hlinksldjump"/>
              </a:rPr>
              <a:t>いま始める新しいいま</a:t>
            </a:r>
            <a:endParaRPr lang="en-US" altLang="ja-JP" sz="22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12" action="ppaction://hlinksldjump"/>
              </a:rPr>
              <a:t>資料</a:t>
            </a:r>
            <a:r>
              <a:rPr lang="ja-JP" altLang="en-US" sz="2300" dirty="0" smtClean="0">
                <a:hlinkClick r:id="rId12" action="ppaction://hlinksldjump"/>
              </a:rPr>
              <a:t>を生かして呼びかけよう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13" action="ppaction://hlinksldjump"/>
              </a:rPr>
              <a:t>日本の文字に関心を持とう</a:t>
            </a:r>
            <a:endParaRPr lang="en-US" altLang="ja-JP" sz="2300" dirty="0" smtClean="0"/>
          </a:p>
          <a:p>
            <a:pPr marL="0" indent="0">
              <a:buClr>
                <a:schemeClr val="accent5"/>
              </a:buClr>
              <a:buNone/>
            </a:pP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endParaRPr kumimoji="1" lang="en-US" altLang="ja-JP" sz="2300" dirty="0" smtClean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248472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14" action="ppaction://hlinksldjump"/>
              </a:rPr>
              <a:t>海の</a:t>
            </a:r>
            <a:r>
              <a:rPr lang="ja-JP" altLang="en-US" sz="2300" dirty="0" smtClean="0">
                <a:hlinkClick r:id="rId14" action="ppaction://hlinksldjump"/>
              </a:rPr>
              <a:t>いのち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15" action="ppaction://hlinksldjump"/>
              </a:rPr>
              <a:t>物語を作ろう</a:t>
            </a:r>
            <a:endParaRPr kumimoji="1"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16" action="ppaction://hlinksldjump"/>
              </a:rPr>
              <a:t>場面</a:t>
            </a:r>
            <a:r>
              <a:rPr lang="ja-JP" altLang="en-US" sz="2300" dirty="0" smtClean="0">
                <a:hlinkClick r:id="rId16" action="ppaction://hlinksldjump"/>
              </a:rPr>
              <a:t>に応じた言葉を使おう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17" action="ppaction://hlinksldjump"/>
              </a:rPr>
              <a:t>町の幸福論</a:t>
            </a:r>
            <a:endParaRPr lang="en-US" altLang="ja-JP" sz="2300" dirty="0" smtClean="0">
              <a:hlinkClick r:id="rId17" action="ppaction://hlinksldjump"/>
            </a:endParaRPr>
          </a:p>
          <a:p>
            <a:pPr marL="0" indent="0">
              <a:buClr>
                <a:schemeClr val="accent5"/>
              </a:buClr>
              <a:buNone/>
            </a:pPr>
            <a:r>
              <a:rPr lang="ja-JP" altLang="en-US" sz="2300" dirty="0"/>
              <a:t>　</a:t>
            </a:r>
            <a:r>
              <a:rPr lang="ja-JP" altLang="en-US" sz="2300" dirty="0" smtClean="0"/>
              <a:t>　</a:t>
            </a:r>
            <a:r>
              <a:rPr lang="en-US" altLang="ja-JP" sz="2300" dirty="0" smtClean="0">
                <a:hlinkClick r:id="rId17" action="ppaction://hlinksldjump"/>
              </a:rPr>
              <a:t>―</a:t>
            </a:r>
            <a:r>
              <a:rPr lang="ja-JP" altLang="en-US" sz="2300" dirty="0" smtClean="0">
                <a:hlinkClick r:id="rId17" action="ppaction://hlinksldjump"/>
              </a:rPr>
              <a:t>コミュニティデザインを考える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>
                <a:hlinkClick r:id="rId18" action="ppaction://hlinksldjump"/>
              </a:rPr>
              <a:t>言葉</a:t>
            </a:r>
            <a:r>
              <a:rPr lang="ja-JP" altLang="en-US" sz="2300" dirty="0" smtClean="0">
                <a:hlinkClick r:id="rId18" action="ppaction://hlinksldjump"/>
              </a:rPr>
              <a:t>の由来に関心を持とう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19" action="ppaction://hlinksldjump"/>
              </a:rPr>
              <a:t>ヒロシマのうた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20" action="ppaction://hlinksldjump"/>
              </a:rPr>
              <a:t>句会を開こう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21" action="ppaction://hlinksldjump"/>
              </a:rPr>
              <a:t>いにしえの言葉に学ぶ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200" dirty="0">
                <a:hlinkClick r:id="rId22" action="ppaction://hlinksldjump"/>
              </a:rPr>
              <a:t>言葉</a:t>
            </a:r>
            <a:r>
              <a:rPr lang="ja-JP" altLang="en-US" sz="2200" dirty="0" smtClean="0">
                <a:hlinkClick r:id="rId22" action="ppaction://hlinksldjump"/>
              </a:rPr>
              <a:t>は変わる</a:t>
            </a:r>
            <a:endParaRPr lang="en-US" altLang="ja-JP" sz="22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23" action="ppaction://hlinksldjump"/>
              </a:rPr>
              <a:t>プロフェッショナルたち</a:t>
            </a:r>
            <a:endParaRPr lang="en-US" altLang="ja-JP" sz="2300" dirty="0" smtClean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2300" dirty="0" smtClean="0">
                <a:hlinkClick r:id="rId24" action="ppaction://hlinksldjump"/>
              </a:rPr>
              <a:t>六年間をふり返って書こう</a:t>
            </a:r>
            <a:endParaRPr lang="en-US" altLang="ja-JP" sz="2300" dirty="0"/>
          </a:p>
          <a:p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568" y="548680"/>
            <a:ext cx="777686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目次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50118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割合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24744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25014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野菜を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　刻む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2996952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きざ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8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56337" y="-49696"/>
            <a:ext cx="2031325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 smtClean="0"/>
              <a:t>小刻みに</a:t>
            </a:r>
            <a:r>
              <a:rPr lang="en-US" altLang="ja-JP" sz="120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93745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56337" y="-49696"/>
            <a:ext cx="2031325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 smtClean="0"/>
              <a:t>小刻みに</a:t>
            </a:r>
            <a:r>
              <a:rPr lang="en-US" altLang="ja-JP" sz="12000" dirty="0" smtClean="0"/>
              <a:t>…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36212" y="1509752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きざ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95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推測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816840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推測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4693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スイ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74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推理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740681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推理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4693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スイ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15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推量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267609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推量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4693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スイ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推定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537103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割引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659425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推定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4693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スイ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28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推進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426759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推進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4693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スイ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2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存在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307005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存在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16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存続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70533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存続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7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存立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690511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存立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82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存亡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ぼう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14928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割引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124744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48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存亡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387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ぼう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48948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存分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003803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存分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81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保存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903520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保存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03794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ゾン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50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供給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368459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供給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847966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33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提供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115502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提供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2936198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38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試供品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91353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役割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872934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試供品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2288126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19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供え物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67052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供え物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461250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そな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70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99241"/>
            <a:ext cx="8186857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お供を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連れて</a:t>
            </a:r>
            <a:endParaRPr lang="en-US" altLang="ja-JP" sz="13000" dirty="0" smtClean="0"/>
          </a:p>
          <a:p>
            <a:endParaRPr kumimoji="1" lang="en-US" altLang="ja-JP" sz="6000" dirty="0" smtClean="0"/>
          </a:p>
          <a:p>
            <a:r>
              <a:rPr kumimoji="1" lang="ja-JP" altLang="en-US" sz="13000" dirty="0" smtClean="0"/>
              <a:t>　　　歩く</a:t>
            </a:r>
            <a:endParaRPr kumimoji="1" lang="ja-JP" altLang="en-US" sz="13000" dirty="0"/>
          </a:p>
        </p:txBody>
      </p:sp>
    </p:spTree>
    <p:extLst>
      <p:ext uri="{BB962C8B-B14F-4D97-AF65-F5344CB8AC3E}">
        <p14:creationId xmlns:p14="http://schemas.microsoft.com/office/powerpoint/2010/main" val="2050857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99241"/>
            <a:ext cx="8186857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お供を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連れて</a:t>
            </a:r>
            <a:endParaRPr lang="en-US" altLang="ja-JP" sz="13000" dirty="0" smtClean="0"/>
          </a:p>
          <a:p>
            <a:endParaRPr kumimoji="1" lang="en-US" altLang="ja-JP" sz="6000" dirty="0" smtClean="0"/>
          </a:p>
          <a:p>
            <a:r>
              <a:rPr kumimoji="1" lang="ja-JP" altLang="en-US" sz="13000" dirty="0" smtClean="0"/>
              <a:t>　　　歩く</a:t>
            </a:r>
            <a:endParaRPr kumimoji="1" lang="ja-JP" altLang="en-US" sz="1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28384" y="2065104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とも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5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子供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783624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子供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196393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ども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29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系統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945292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系統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70678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1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系列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639602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役割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75278" y="3180363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81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系列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70678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91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体系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588918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体系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58910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78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銀河系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761679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銀河系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4653136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13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誤解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216674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誤解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48478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ゴ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0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誤差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76844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誤差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48478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ゴ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09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誤字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051340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09678" y="44624"/>
            <a:ext cx="5724644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0" dirty="0" smtClean="0"/>
              <a:t>ガラスが</a:t>
            </a:r>
            <a:endParaRPr kumimoji="1" lang="en-US" altLang="ja-JP" sz="14000" dirty="0" smtClean="0"/>
          </a:p>
          <a:p>
            <a:endParaRPr lang="en-US" altLang="ja-JP" sz="6000" dirty="0"/>
          </a:p>
          <a:p>
            <a:r>
              <a:rPr kumimoji="1" lang="ja-JP" altLang="en-US" sz="16000" dirty="0" smtClean="0"/>
              <a:t>　</a:t>
            </a:r>
            <a:r>
              <a:rPr kumimoji="1" lang="ja-JP" altLang="en-US" sz="14000" dirty="0" smtClean="0"/>
              <a:t>割れる</a:t>
            </a:r>
            <a:endParaRPr kumimoji="1" lang="ja-JP" altLang="en-US" sz="14000" dirty="0"/>
          </a:p>
        </p:txBody>
      </p:sp>
    </p:spTree>
    <p:extLst>
      <p:ext uri="{BB962C8B-B14F-4D97-AF65-F5344CB8AC3E}">
        <p14:creationId xmlns:p14="http://schemas.microsoft.com/office/powerpoint/2010/main" val="2641053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誤字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48478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ゴ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89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誤用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72416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誤用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48478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ゴ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07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誤報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847401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誤報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484784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ゴ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15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6348" y="188640"/>
            <a:ext cx="7571303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/>
              <a:t>漢字</a:t>
            </a:r>
            <a:r>
              <a:rPr lang="ja-JP" altLang="en-US" sz="12000" dirty="0" smtClean="0"/>
              <a:t>の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2000" dirty="0" smtClean="0"/>
              <a:t>使い方を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2000" dirty="0" smtClean="0"/>
              <a:t>　　　誤る</a:t>
            </a:r>
            <a:endParaRPr kumimoji="1" lang="ja-JP" altLang="en-US" sz="12000" dirty="0"/>
          </a:p>
        </p:txBody>
      </p:sp>
    </p:spTree>
    <p:extLst>
      <p:ext uri="{BB962C8B-B14F-4D97-AF65-F5344CB8AC3E}">
        <p14:creationId xmlns:p14="http://schemas.microsoft.com/office/powerpoint/2010/main" val="551047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6348" y="188640"/>
            <a:ext cx="7571303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0" dirty="0"/>
              <a:t>漢字</a:t>
            </a:r>
            <a:r>
              <a:rPr lang="ja-JP" altLang="en-US" sz="12000" dirty="0" smtClean="0"/>
              <a:t>の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2000" dirty="0" smtClean="0"/>
              <a:t>使い方を</a:t>
            </a:r>
            <a:endParaRPr lang="en-US" altLang="ja-JP" sz="12000" dirty="0" smtClean="0"/>
          </a:p>
          <a:p>
            <a:endParaRPr kumimoji="1" lang="en-US" altLang="ja-JP" sz="6000" dirty="0"/>
          </a:p>
          <a:p>
            <a:r>
              <a:rPr lang="ja-JP" altLang="en-US" sz="12000" dirty="0" smtClean="0"/>
              <a:t>　　　誤る</a:t>
            </a:r>
            <a:endParaRPr kumimoji="1" lang="ja-JP" altLang="en-US" sz="1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27784" y="2852936"/>
            <a:ext cx="1107996" cy="23269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あやま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260648"/>
            <a:ext cx="6032421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誤りを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2000" dirty="0" smtClean="0"/>
              <a:t>　　</a:t>
            </a:r>
            <a:r>
              <a:rPr lang="ja-JP" altLang="en-US" sz="16000" dirty="0" smtClean="0"/>
              <a:t>正す</a:t>
            </a:r>
            <a:r>
              <a:rPr lang="ja-JP" altLang="en-US" sz="12000" dirty="0" smtClean="0"/>
              <a:t>　　　</a:t>
            </a:r>
            <a:endParaRPr kumimoji="1" lang="ja-JP" altLang="en-US" sz="12000" dirty="0"/>
          </a:p>
        </p:txBody>
      </p:sp>
    </p:spTree>
    <p:extLst>
      <p:ext uri="{BB962C8B-B14F-4D97-AF65-F5344CB8AC3E}">
        <p14:creationId xmlns:p14="http://schemas.microsoft.com/office/powerpoint/2010/main" val="3666110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260648"/>
            <a:ext cx="6032421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誤りを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2000" dirty="0" smtClean="0"/>
              <a:t>　　</a:t>
            </a:r>
            <a:r>
              <a:rPr lang="ja-JP" altLang="en-US" sz="16000" dirty="0" smtClean="0"/>
              <a:t>正す</a:t>
            </a:r>
            <a:r>
              <a:rPr lang="ja-JP" altLang="en-US" sz="12000" dirty="0" smtClean="0"/>
              <a:t>　　　</a:t>
            </a:r>
            <a:endParaRPr kumimoji="1" lang="ja-JP" altLang="en-US" sz="1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80428" y="188640"/>
            <a:ext cx="1107996" cy="23269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あやま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70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論争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784387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09678" y="44624"/>
            <a:ext cx="5724644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0" dirty="0" smtClean="0"/>
              <a:t>ガラスが</a:t>
            </a:r>
            <a:endParaRPr kumimoji="1" lang="en-US" altLang="ja-JP" sz="14000" dirty="0" smtClean="0"/>
          </a:p>
          <a:p>
            <a:endParaRPr lang="en-US" altLang="ja-JP" sz="6000" dirty="0"/>
          </a:p>
          <a:p>
            <a:r>
              <a:rPr kumimoji="1" lang="ja-JP" altLang="en-US" sz="16000" dirty="0" smtClean="0"/>
              <a:t>　</a:t>
            </a:r>
            <a:r>
              <a:rPr kumimoji="1" lang="ja-JP" altLang="en-US" sz="14000" dirty="0" smtClean="0"/>
              <a:t>割れる</a:t>
            </a:r>
            <a:endParaRPr kumimoji="1" lang="ja-JP" altLang="en-US" sz="1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23928" y="1906531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7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論争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340768"/>
            <a:ext cx="1107996" cy="1345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61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論理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13704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論理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340768"/>
            <a:ext cx="1107996" cy="1345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10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論文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268023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論文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340768"/>
            <a:ext cx="1107996" cy="1345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01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議論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686623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議論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07255"/>
            <a:ext cx="1107996" cy="1345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17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討論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5005" y="1268760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とう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62983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討論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07255"/>
            <a:ext cx="1107996" cy="1345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5005" y="1268760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とう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8774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反</a:t>
            </a:r>
            <a:r>
              <a:rPr lang="ja-JP" altLang="en-US" sz="16000" dirty="0" smtClean="0"/>
              <a:t>論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46031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傷心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111638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反</a:t>
            </a:r>
            <a:r>
              <a:rPr lang="ja-JP" altLang="en-US" sz="16000" dirty="0" smtClean="0"/>
              <a:t>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07255"/>
            <a:ext cx="1107996" cy="1345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64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結論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8073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結論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07255"/>
            <a:ext cx="1107996" cy="1345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60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理論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40071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理論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07255"/>
            <a:ext cx="1107996" cy="1345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40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劇場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990764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劇場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46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演劇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4767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演劇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12976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43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悲劇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177678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傷心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880026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50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悲劇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12976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28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時代劇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310897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時代劇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4653136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51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創立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608431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創立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18768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40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創刊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05856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創刊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18768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07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創造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58165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創造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18768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0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創作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535020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負傷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884592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/>
              <a:t>創作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18768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76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独創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62348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独創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3499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1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1627" y="0"/>
            <a:ext cx="8417689" cy="738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新しい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文化を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3500" dirty="0" smtClean="0"/>
              <a:t>　　　創る</a:t>
            </a:r>
            <a:endParaRPr lang="en-US" altLang="ja-JP" sz="13500" dirty="0" smtClean="0"/>
          </a:p>
        </p:txBody>
      </p:sp>
    </p:spTree>
    <p:extLst>
      <p:ext uri="{BB962C8B-B14F-4D97-AF65-F5344CB8AC3E}">
        <p14:creationId xmlns:p14="http://schemas.microsoft.com/office/powerpoint/2010/main" val="681666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1627" y="0"/>
            <a:ext cx="8417689" cy="7389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新しい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文化を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3500" dirty="0" smtClean="0"/>
              <a:t>　　　創る</a:t>
            </a:r>
            <a:endParaRPr lang="en-US" altLang="ja-JP" sz="135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83884" y="3574321"/>
            <a:ext cx="1107996" cy="14388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つく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62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学習机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683494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学習机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52236" y="4385722"/>
            <a:ext cx="1107996" cy="22836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づくえ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80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勉強机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4647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勉強机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52236" y="4385722"/>
            <a:ext cx="1107996" cy="22836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づくえ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19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危険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0211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砂糖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3212976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とう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7218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負傷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996952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30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危険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556792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2442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危機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0478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危機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556792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5568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危害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3953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危害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556792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8243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47664" y="404664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危ない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　</a:t>
            </a:r>
            <a:r>
              <a:rPr lang="ja-JP" altLang="en-US" sz="16000" dirty="0" smtClean="0"/>
              <a:t>道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886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47664" y="404664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危ない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　</a:t>
            </a:r>
            <a:r>
              <a:rPr lang="ja-JP" altLang="en-US" sz="16000" dirty="0" smtClean="0"/>
              <a:t>道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08304" y="629980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あぶ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3027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乱雑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8169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乱雑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161187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ラン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215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乱暴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847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軽傷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5178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乱暴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161187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ラン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1794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乱戦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6822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乱戦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161187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ラン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04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混乱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390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混乱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177411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ラン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1157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反</a:t>
            </a:r>
            <a:r>
              <a:rPr lang="ja-JP" altLang="en-US" sz="16000" dirty="0" smtClean="0"/>
              <a:t>乱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839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反</a:t>
            </a:r>
            <a:r>
              <a:rPr lang="ja-JP" altLang="en-US" sz="16000" dirty="0" smtClean="0"/>
              <a:t>乱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3177411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ラン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8556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71206" y="44624"/>
            <a:ext cx="580158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列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500" dirty="0" smtClean="0"/>
              <a:t>　乱れる</a:t>
            </a:r>
            <a:endParaRPr lang="en-US" altLang="ja-JP" sz="145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4175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71206" y="44624"/>
            <a:ext cx="580158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列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500" dirty="0" smtClean="0"/>
              <a:t>　乱れる</a:t>
            </a:r>
            <a:endParaRPr lang="en-US" altLang="ja-JP" sz="145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24044" y="1439474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みだ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9755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列</a:t>
            </a:r>
            <a:r>
              <a:rPr lang="ja-JP" altLang="en-US" sz="16000" dirty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乱す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6346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軽傷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996952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3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列</a:t>
            </a:r>
            <a:r>
              <a:rPr lang="ja-JP" altLang="en-US" sz="16000" dirty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乱す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96052" y="2996952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みだ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9563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株券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766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株券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196752"/>
            <a:ext cx="1107996" cy="15174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かぶ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8333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株分け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6571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株分け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692696"/>
            <a:ext cx="1107996" cy="15174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かぶ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115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-27384"/>
            <a:ext cx="2262158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株式会社</a:t>
            </a:r>
            <a:endParaRPr lang="en-US" altLang="ja-JP" sz="135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4284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-27384"/>
            <a:ext cx="2262158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株式会社</a:t>
            </a:r>
            <a:endParaRPr lang="en-US" altLang="ja-JP" sz="135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80228" y="111397"/>
            <a:ext cx="1107996" cy="15174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かぶ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05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切り株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196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切り株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4791917"/>
            <a:ext cx="1107996" cy="15174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かぶ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557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看病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4250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重傷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407818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看病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4787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看護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3645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看護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7261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看板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406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看板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1967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8909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模様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9845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模様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508072"/>
            <a:ext cx="1107996" cy="7688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モ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3711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模型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91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模型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508072"/>
            <a:ext cx="1107996" cy="7688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モ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1610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模造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2744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重傷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040266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27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模造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508072"/>
            <a:ext cx="1107996" cy="7688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モ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5907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模写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5315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模写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508072"/>
            <a:ext cx="1107996" cy="7688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モ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4901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規模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421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規模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501008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ボ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2702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亡命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2735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亡命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2991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死亡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2110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死亡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2947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興亡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0224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損傷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568174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興亡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5021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存亡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68760"/>
            <a:ext cx="1107996" cy="1541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そん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4350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存亡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268760"/>
            <a:ext cx="1107996" cy="1541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そん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0225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熟語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4213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熟語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980728"/>
            <a:ext cx="1107996" cy="20431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4763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熟読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72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熟読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980728"/>
            <a:ext cx="1107996" cy="20431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355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熟練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1881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熟練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980728"/>
            <a:ext cx="1107996" cy="20431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1283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熟知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1249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損傷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996952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3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熟知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980728"/>
            <a:ext cx="1107996" cy="20431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008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未熟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9682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未熟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041996"/>
            <a:ext cx="1107996" cy="20431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5492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習</a:t>
            </a:r>
            <a:r>
              <a:rPr lang="ja-JP" altLang="en-US" sz="16000" dirty="0" smtClean="0"/>
              <a:t>熟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768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習</a:t>
            </a:r>
            <a:r>
              <a:rPr lang="ja-JP" altLang="en-US" sz="16000" dirty="0" smtClean="0"/>
              <a:t>熟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041996"/>
            <a:ext cx="1107996" cy="20431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8587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早熟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7417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早熟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041996"/>
            <a:ext cx="1107996" cy="20431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6398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半</a:t>
            </a:r>
            <a:r>
              <a:rPr lang="ja-JP" altLang="en-US" sz="16000" dirty="0" smtClean="0"/>
              <a:t>熟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662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半</a:t>
            </a:r>
            <a:r>
              <a:rPr lang="ja-JP" altLang="en-US" sz="16000" dirty="0" smtClean="0"/>
              <a:t>熟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041996"/>
            <a:ext cx="1107996" cy="20431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ジュク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7247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賃金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528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感傷的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17104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賃金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088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賃上げ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422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賃上げ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692696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7194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運賃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366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運賃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31913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0051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電車賃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8855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電車賃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4725144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184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家賃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511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家賃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31913"/>
            <a:ext cx="1107996" cy="14212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4101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警察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082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感傷的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392194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28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警察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36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警官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8544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警官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058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警報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2843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警報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558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警告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2461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警告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605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警備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0488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警備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ケイ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79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署名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542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8" y="620688"/>
            <a:ext cx="6032421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傷を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負う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098603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署名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9640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消防署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1363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消防署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4800187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0356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税務</a:t>
            </a:r>
            <a:r>
              <a:rPr lang="ja-JP" altLang="en-US" sz="16000" dirty="0" smtClean="0"/>
              <a:t>署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130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税務</a:t>
            </a:r>
            <a:r>
              <a:rPr lang="ja-JP" altLang="en-US" sz="16000" dirty="0" smtClean="0"/>
              <a:t>署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4800187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05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警察署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884" y="2710437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さつ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620686"/>
            <a:ext cx="1107996" cy="14244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けい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16427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警察署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4800187"/>
            <a:ext cx="1107996" cy="13651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884" y="2710437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さつ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620686"/>
            <a:ext cx="1107996" cy="14244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けい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4406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養蚕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0367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養蚕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12976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9368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648072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蚕を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飼う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539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砂糖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603998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3212976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とう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14949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8" y="620688"/>
            <a:ext cx="6032421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傷を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負う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08304" y="908720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きず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8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648072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蚕を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飼う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08304" y="692696"/>
            <a:ext cx="1107996" cy="2105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かいこ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969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臨時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7646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臨時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459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4949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臨海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5701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臨海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459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503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-27384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臨機応変</a:t>
            </a:r>
            <a:endParaRPr lang="en-US" altLang="ja-JP" sz="135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4474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-27384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臨機応変</a:t>
            </a:r>
            <a:endParaRPr lang="en-US" altLang="ja-JP" sz="135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96" y="188640"/>
            <a:ext cx="1107996" cy="1459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リン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8344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宇宙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24944"/>
            <a:ext cx="1107996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2889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宇宙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556792"/>
            <a:ext cx="1107996" cy="8441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924944"/>
            <a:ext cx="1107996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14562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宇宙人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252733"/>
            <a:ext cx="1107996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40577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傷口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254514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宇宙人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908720"/>
            <a:ext cx="1107996" cy="8441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252733"/>
            <a:ext cx="1107996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94536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宇宙船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252733"/>
            <a:ext cx="1107996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07762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宇宙船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908720"/>
            <a:ext cx="1107996" cy="8441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2252733"/>
            <a:ext cx="1107996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84070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-54994"/>
            <a:ext cx="2262158" cy="7056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宇宙旅行</a:t>
            </a:r>
            <a:endParaRPr lang="en-US" altLang="ja-JP" sz="135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1604661"/>
            <a:ext cx="1107996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79566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0921" y="-54994"/>
            <a:ext cx="2262158" cy="7056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宇宙旅行</a:t>
            </a:r>
            <a:endParaRPr lang="en-US" altLang="ja-JP" sz="135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96" y="496626"/>
            <a:ext cx="1107996" cy="8441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1604661"/>
            <a:ext cx="1107996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ちゅう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54545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宙返り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816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宙返り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4" y="353782"/>
            <a:ext cx="1107996" cy="19950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373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宙づり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097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188640"/>
            <a:ext cx="2646878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宙づり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4" y="353782"/>
            <a:ext cx="1107996" cy="19950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6898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宇宙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1600461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90325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傷口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24744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きず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86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宇宙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52236" y="2996952"/>
            <a:ext cx="1107996" cy="19950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1600461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1199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穀物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7483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穀物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1668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穀類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139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穀類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268760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6412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64004" y="44624"/>
            <a:ext cx="2215991" cy="7056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200" dirty="0" smtClean="0"/>
              <a:t>穀倉地帯</a:t>
            </a:r>
            <a:endParaRPr lang="en-US" altLang="ja-JP" sz="132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2442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64004" y="44624"/>
            <a:ext cx="2215991" cy="7056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200" dirty="0" smtClean="0"/>
              <a:t>穀倉地帯</a:t>
            </a:r>
            <a:endParaRPr lang="en-US" altLang="ja-JP" sz="13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80228" y="260648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0433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米穀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919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米穀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11201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2709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雑穀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2560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傷薬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694948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雑穀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11201"/>
            <a:ext cx="1107996" cy="1369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07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16632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年が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若い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2956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5789" y="116632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年が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若い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1920" y="3140968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4135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16024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若返る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8116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8561" y="216024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若返る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52236" y="548630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9746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若者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313771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若者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44089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若葉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416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わか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若葉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057437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幼児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75954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傷薬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052736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きず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ヨウ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幼児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782967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幼虫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452960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ヨウ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幼虫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56489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幼少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838453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ヨウ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幼少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000258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95440" y="116632"/>
            <a:ext cx="2339102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幼いころ</a:t>
            </a:r>
            <a:endParaRPr lang="en-US" altLang="ja-JP" sz="14000" dirty="0" smtClean="0"/>
          </a:p>
        </p:txBody>
      </p:sp>
    </p:spTree>
    <p:extLst>
      <p:ext uri="{BB962C8B-B14F-4D97-AF65-F5344CB8AC3E}">
        <p14:creationId xmlns:p14="http://schemas.microsoft.com/office/powerpoint/2010/main" val="3876675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508104" y="-27384"/>
            <a:ext cx="1107996" cy="23862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おさな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95440" y="116632"/>
            <a:ext cx="2339102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幼いころ</a:t>
            </a:r>
            <a:endParaRPr lang="en-US" altLang="ja-JP" sz="14000" dirty="0" smtClean="0"/>
          </a:p>
        </p:txBody>
      </p:sp>
    </p:spTree>
    <p:extLst>
      <p:ext uri="{BB962C8B-B14F-4D97-AF65-F5344CB8AC3E}">
        <p14:creationId xmlns:p14="http://schemas.microsoft.com/office/powerpoint/2010/main" val="1797064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95440" y="-27384"/>
            <a:ext cx="2339102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幼なじみ</a:t>
            </a:r>
            <a:endParaRPr lang="en-US" altLang="ja-JP" sz="14000" dirty="0" smtClean="0"/>
          </a:p>
        </p:txBody>
      </p:sp>
    </p:spTree>
    <p:extLst>
      <p:ext uri="{BB962C8B-B14F-4D97-AF65-F5344CB8AC3E}">
        <p14:creationId xmlns:p14="http://schemas.microsoft.com/office/powerpoint/2010/main" val="69575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508104" y="-27384"/>
            <a:ext cx="1107996" cy="23862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おさな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95440" y="-27384"/>
            <a:ext cx="2339102" cy="6984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幼なじみ</a:t>
            </a:r>
            <a:endParaRPr lang="en-US" altLang="ja-JP" sz="14000" dirty="0" smtClean="0"/>
          </a:p>
        </p:txBody>
      </p:sp>
    </p:spTree>
    <p:extLst>
      <p:ext uri="{BB962C8B-B14F-4D97-AF65-F5344CB8AC3E}">
        <p14:creationId xmlns:p14="http://schemas.microsoft.com/office/powerpoint/2010/main" val="1244713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幼子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4529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朗読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84553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908720"/>
            <a:ext cx="1107996" cy="23862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おさな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幼子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78941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巻末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7008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242813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巻末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019976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巻頭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59596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242813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巻頭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33132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上巻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502102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上巻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526637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下巻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8114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下巻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25215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別</a:t>
            </a:r>
            <a:r>
              <a:rPr lang="ja-JP" altLang="en-US" sz="16000" dirty="0" smtClean="0"/>
              <a:t>巻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97556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朗読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9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別</a:t>
            </a:r>
            <a:r>
              <a:rPr lang="ja-JP" altLang="en-US" sz="16000" dirty="0" smtClean="0"/>
              <a:t>巻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648485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555789" y="44624"/>
            <a:ext cx="6032421" cy="7056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うず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巻く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9588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923928" y="357301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44624"/>
            <a:ext cx="6032421" cy="7056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うず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巻く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61475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60648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巻き貝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6004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05273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60648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巻き貝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905139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60648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上</a:t>
            </a:r>
            <a:r>
              <a:rPr lang="ja-JP" altLang="en-US" sz="16000" dirty="0" smtClean="0"/>
              <a:t>の</a:t>
            </a:r>
            <a:r>
              <a:rPr lang="ja-JP" altLang="en-US" sz="16000" dirty="0"/>
              <a:t>巻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98459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580112" y="4548515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まき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60648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上</a:t>
            </a:r>
            <a:r>
              <a:rPr lang="ja-JP" altLang="en-US" sz="16000" dirty="0" smtClean="0"/>
              <a:t>の</a:t>
            </a:r>
            <a:r>
              <a:rPr lang="ja-JP" altLang="en-US" sz="16000" dirty="0"/>
              <a:t>巻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715153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692696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16000" dirty="0" smtClean="0"/>
              <a:t>…</a:t>
            </a:r>
            <a:r>
              <a:rPr lang="ja-JP" altLang="en-US" sz="16000" dirty="0" smtClean="0"/>
              <a:t>の</a:t>
            </a:r>
            <a:r>
              <a:rPr lang="ja-JP" altLang="en-US" sz="16000" dirty="0"/>
              <a:t>巻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220750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580112" y="4332491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まき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692696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16000" dirty="0" smtClean="0"/>
              <a:t>…</a:t>
            </a:r>
            <a:r>
              <a:rPr lang="ja-JP" altLang="en-US" sz="16000" dirty="0" smtClean="0"/>
              <a:t>の</a:t>
            </a:r>
            <a:r>
              <a:rPr lang="ja-JP" altLang="en-US" sz="16000" dirty="0"/>
              <a:t>巻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108140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訳者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212439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朗報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44534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ヤク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訳者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680525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通訳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711620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3169269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ヤク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通訳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197492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名</a:t>
            </a:r>
            <a:r>
              <a:rPr lang="ja-JP" altLang="en-US" sz="16000" dirty="0" smtClean="0"/>
              <a:t>訳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47594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3169269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ヤク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名</a:t>
            </a:r>
            <a:r>
              <a:rPr lang="ja-JP" altLang="en-US" sz="16000" dirty="0" smtClean="0"/>
              <a:t>訳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7568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55516" y="116632"/>
            <a:ext cx="8032968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英語</a:t>
            </a:r>
            <a:r>
              <a:rPr lang="ja-JP" altLang="en-US" sz="13000" dirty="0" smtClean="0"/>
              <a:t>を</a:t>
            </a:r>
            <a:endParaRPr lang="en-US" altLang="ja-JP" sz="13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/>
          </a:p>
          <a:p>
            <a:r>
              <a:rPr lang="ja-JP" altLang="en-US" sz="13000" dirty="0" smtClean="0"/>
              <a:t>日本語に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　　訳す</a:t>
            </a:r>
            <a:endParaRPr lang="en-US" altLang="ja-JP" sz="13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9475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99908" y="3573016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ヤク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516" y="116632"/>
            <a:ext cx="8032968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英語</a:t>
            </a:r>
            <a:r>
              <a:rPr lang="ja-JP" altLang="en-US" sz="13000" dirty="0" smtClean="0"/>
              <a:t>を</a:t>
            </a:r>
            <a:endParaRPr lang="en-US" altLang="ja-JP" sz="13000" dirty="0" smtClean="0"/>
          </a:p>
          <a:p>
            <a:r>
              <a:rPr lang="ja-JP" altLang="en-US" sz="6000" dirty="0" smtClean="0"/>
              <a:t>　</a:t>
            </a:r>
            <a:endParaRPr lang="en-US" altLang="ja-JP" sz="6000" dirty="0"/>
          </a:p>
          <a:p>
            <a:r>
              <a:rPr lang="ja-JP" altLang="en-US" sz="13000" dirty="0" smtClean="0"/>
              <a:t>日本語に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　　訳す</a:t>
            </a:r>
            <a:endParaRPr lang="en-US" altLang="ja-JP" sz="13000" dirty="0" smtClean="0"/>
          </a:p>
        </p:txBody>
      </p:sp>
    </p:spTree>
    <p:extLst>
      <p:ext uri="{BB962C8B-B14F-4D97-AF65-F5344CB8AC3E}">
        <p14:creationId xmlns:p14="http://schemas.microsoft.com/office/powerpoint/2010/main" val="4100058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44624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訳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話す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791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308304" y="332656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わ</a:t>
            </a:r>
            <a:r>
              <a:rPr lang="ja-JP" altLang="en-US" sz="6000" dirty="0">
                <a:solidFill>
                  <a:srgbClr val="FF0000"/>
                </a:solidFill>
              </a:rPr>
              <a:t>け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44624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訳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話す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82160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338787"/>
            <a:ext cx="2646878" cy="60425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言い</a:t>
            </a:r>
            <a:r>
              <a:rPr lang="ja-JP" altLang="en-US" sz="16000" dirty="0" smtClean="0"/>
              <a:t>訳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757708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朗報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93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52120" y="4314985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わ</a:t>
            </a:r>
            <a:r>
              <a:rPr lang="ja-JP" altLang="en-US" sz="6000" dirty="0">
                <a:solidFill>
                  <a:srgbClr val="FF0000"/>
                </a:solidFill>
              </a:rPr>
              <a:t>け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338787"/>
            <a:ext cx="2646878" cy="60425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言い</a:t>
            </a:r>
            <a:r>
              <a:rPr lang="ja-JP" altLang="en-US" sz="16000" dirty="0" smtClean="0"/>
              <a:t>訳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611199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背後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36633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294237"/>
            <a:ext cx="1107996" cy="13426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ハイ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背後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635606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背面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129583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294237"/>
            <a:ext cx="1107996" cy="13426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ハイ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背面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7530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背景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764837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294237"/>
            <a:ext cx="1107996" cy="13426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ハイ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背景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840436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29290"/>
            <a:ext cx="2646878" cy="62960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背負う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878207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883918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29290"/>
            <a:ext cx="2646878" cy="62960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背負う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28006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背中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603066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明朗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075435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531990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背中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27937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02449" y="14933"/>
            <a:ext cx="2339102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いす</a:t>
            </a:r>
            <a:r>
              <a:rPr lang="ja-JP" altLang="en-US" sz="14000" dirty="0" smtClean="0"/>
              <a:t>の背</a:t>
            </a:r>
            <a:endParaRPr lang="en-US" altLang="ja-JP" sz="14000" dirty="0" smtClean="0"/>
          </a:p>
        </p:txBody>
      </p:sp>
    </p:spTree>
    <p:extLst>
      <p:ext uri="{BB962C8B-B14F-4D97-AF65-F5344CB8AC3E}">
        <p14:creationId xmlns:p14="http://schemas.microsoft.com/office/powerpoint/2010/main" val="1999356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508104" y="5373216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せ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02449" y="14933"/>
            <a:ext cx="2339102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いす</a:t>
            </a:r>
            <a:r>
              <a:rPr lang="ja-JP" altLang="en-US" sz="14000" dirty="0" smtClean="0"/>
              <a:t>の背</a:t>
            </a:r>
            <a:endParaRPr lang="en-US" altLang="ja-JP" sz="14000" dirty="0" smtClean="0"/>
          </a:p>
        </p:txBody>
      </p:sp>
    </p:spTree>
    <p:extLst>
      <p:ext uri="{BB962C8B-B14F-4D97-AF65-F5344CB8AC3E}">
        <p14:creationId xmlns:p14="http://schemas.microsoft.com/office/powerpoint/2010/main" val="228075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476672"/>
            <a:ext cx="264687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背比べ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49333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580112" y="900407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せい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476672"/>
            <a:ext cx="2646878" cy="7200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背比べ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3383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上背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23964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3212976"/>
            <a:ext cx="1107996" cy="14933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ぜい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上背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565478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片道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708368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かた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片道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8489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片手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764934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砂鉄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548838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明朗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12976"/>
            <a:ext cx="1107996" cy="14484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ロウ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77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かた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片手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805112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片面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53306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かた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片面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92568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373306"/>
            <a:ext cx="2646878" cy="62240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片手間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709006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580112" y="764704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かた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373306"/>
            <a:ext cx="2646878" cy="62240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片手間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887833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片側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05255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5622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かた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片側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745626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蒸気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22522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859187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蒸気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748283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蒸発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56789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糖分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113827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859187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蒸発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54664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88032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蒸留水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613595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332656"/>
            <a:ext cx="1107996" cy="2137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ジョウ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88032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蒸留水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88689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紅白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8639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263779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紅白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07750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紅茶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04182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263779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紅茶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25081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紅葉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234046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263779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紅葉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59246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紅色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82789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糖分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72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263779"/>
            <a:ext cx="1107996" cy="13763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べに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紅色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1935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紅花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059082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263779"/>
            <a:ext cx="1107996" cy="13763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べに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紅花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197808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94809" y="0"/>
            <a:ext cx="195438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500" dirty="0" smtClean="0"/>
              <a:t>紅しょうが</a:t>
            </a:r>
            <a:endParaRPr lang="en-US" altLang="ja-JP" sz="11500" dirty="0" smtClean="0"/>
          </a:p>
        </p:txBody>
      </p:sp>
    </p:spTree>
    <p:extLst>
      <p:ext uri="{BB962C8B-B14F-4D97-AF65-F5344CB8AC3E}">
        <p14:creationId xmlns:p14="http://schemas.microsoft.com/office/powerpoint/2010/main" val="923530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408220" y="116632"/>
            <a:ext cx="1107996" cy="13763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べに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94809" y="0"/>
            <a:ext cx="1954381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500" dirty="0" smtClean="0"/>
              <a:t>紅しょうが</a:t>
            </a:r>
            <a:endParaRPr lang="en-US" altLang="ja-JP" sz="11500" dirty="0" smtClean="0"/>
          </a:p>
        </p:txBody>
      </p:sp>
    </p:spTree>
    <p:extLst>
      <p:ext uri="{BB962C8B-B14F-4D97-AF65-F5344CB8AC3E}">
        <p14:creationId xmlns:p14="http://schemas.microsoft.com/office/powerpoint/2010/main" val="178101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著者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74823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263779"/>
            <a:ext cx="1107996" cy="1334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著者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178009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著書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25777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263779"/>
            <a:ext cx="1107996" cy="1334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著書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511266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著作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871757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砂糖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48478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さ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85563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263779"/>
            <a:ext cx="1107996" cy="1334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著作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562118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著述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917966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263779"/>
            <a:ext cx="1107996" cy="1334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著述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2980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著名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28968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1263779"/>
            <a:ext cx="1107996" cy="1334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著名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851503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共</a:t>
            </a:r>
            <a:r>
              <a:rPr lang="ja-JP" altLang="en-US" sz="16000" dirty="0" smtClean="0"/>
              <a:t>著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716139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3390483"/>
            <a:ext cx="1107996" cy="1334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共</a:t>
            </a:r>
            <a:r>
              <a:rPr lang="ja-JP" altLang="en-US" sz="16000" dirty="0" smtClean="0"/>
              <a:t>著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294963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名著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769852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3390483"/>
            <a:ext cx="1107996" cy="13346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チョ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名著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604402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尺度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08213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砂糖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65322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48478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さ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70528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908720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尺度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167112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尺八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869072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908720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尺八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641905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836712"/>
            <a:ext cx="1107996" cy="21842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しゅく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縮</a:t>
            </a:r>
            <a:r>
              <a:rPr lang="ja-JP" altLang="en-US" sz="16000" dirty="0" smtClean="0"/>
              <a:t>尺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838943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836712"/>
            <a:ext cx="1107996" cy="21842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しゅく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縮</a:t>
            </a:r>
            <a:r>
              <a:rPr lang="ja-JP" altLang="en-US" sz="16000" dirty="0" smtClean="0"/>
              <a:t>尺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080214"/>
            <a:ext cx="1107996" cy="21489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0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925468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ま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60648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巻き尺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375204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624244" y="925468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ま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60648"/>
            <a:ext cx="2646878" cy="6696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巻き尺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4427527"/>
            <a:ext cx="1107996" cy="21698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ジャク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1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腹部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693365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腹部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268760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smtClean="0">
                <a:solidFill>
                  <a:srgbClr val="FF0000"/>
                </a:solidFill>
              </a:rPr>
              <a:t>フク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90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腹痛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5699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つう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79648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7838" y="3448"/>
            <a:ext cx="2308324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/>
              <a:t>ぶどう</a:t>
            </a:r>
            <a:r>
              <a:rPr lang="ja-JP" altLang="en-US" sz="13800" dirty="0" smtClean="0"/>
              <a:t>糖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2028706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腹痛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268760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フク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35699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つう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96488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腹案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523276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腹案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268760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フク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0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空腹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71429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空腹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292573"/>
            <a:ext cx="1107996" cy="15045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フク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17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44624"/>
            <a:ext cx="6032421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腹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すく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83365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44624"/>
            <a:ext cx="6032421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腹</a:t>
            </a:r>
            <a:r>
              <a:rPr lang="ja-JP" altLang="en-US" sz="16000" dirty="0" smtClean="0"/>
              <a:t>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すく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80428" y="332656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はら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3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44624"/>
            <a:ext cx="6032421" cy="7317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腹</a:t>
            </a:r>
            <a:r>
              <a:rPr lang="ja-JP" altLang="en-US" sz="16000" dirty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5000" dirty="0" smtClean="0"/>
              <a:t>立てる</a:t>
            </a:r>
            <a:endParaRPr lang="en-US" altLang="ja-JP" sz="15000" dirty="0" smtClean="0"/>
          </a:p>
        </p:txBody>
      </p:sp>
    </p:spTree>
    <p:extLst>
      <p:ext uri="{BB962C8B-B14F-4D97-AF65-F5344CB8AC3E}">
        <p14:creationId xmlns:p14="http://schemas.microsoft.com/office/powerpoint/2010/main" val="252107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44624"/>
            <a:ext cx="6032421" cy="7317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腹</a:t>
            </a:r>
            <a:r>
              <a:rPr lang="ja-JP" altLang="en-US" sz="16000" dirty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5000" dirty="0" smtClean="0"/>
              <a:t>立てる</a:t>
            </a:r>
            <a:endParaRPr lang="en-US" altLang="ja-JP" sz="15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80428" y="332656"/>
            <a:ext cx="1107996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はら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1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縦横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19332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7838" y="3448"/>
            <a:ext cx="2308324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800" dirty="0"/>
              <a:t>ぶどう</a:t>
            </a:r>
            <a:r>
              <a:rPr lang="ja-JP" altLang="en-US" sz="13800" dirty="0" smtClean="0"/>
              <a:t>糖</a:t>
            </a:r>
            <a:endParaRPr kumimoji="1" lang="ja-JP" altLang="en-US" sz="13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0228" y="5304968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トウ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27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縦横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980728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22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縦断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857780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縦断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980728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37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縦列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56887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縦列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980728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8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操縦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22588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そう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20236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操縦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038790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22588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そう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28979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3532" y="332656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縦</a:t>
            </a:r>
            <a:r>
              <a:rPr lang="ja-JP" altLang="en-US" sz="16000" dirty="0" smtClean="0"/>
              <a:t>と横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62360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3532" y="332656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縦</a:t>
            </a:r>
            <a:r>
              <a:rPr lang="ja-JP" altLang="en-US" sz="16000" dirty="0" smtClean="0"/>
              <a:t>と横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764704"/>
            <a:ext cx="1107996" cy="15109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たて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08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3532" y="332656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縦</a:t>
            </a:r>
            <a:r>
              <a:rPr lang="ja-JP" altLang="en-US" sz="16000" dirty="0"/>
              <a:t>書き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7675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魚</a:t>
            </a:r>
            <a:r>
              <a:rPr lang="ja-JP" altLang="en-US" sz="16000" dirty="0" smtClean="0"/>
              <a:t>の卵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720582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3532" y="332656"/>
            <a:ext cx="264687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縦</a:t>
            </a:r>
            <a:r>
              <a:rPr lang="ja-JP" altLang="en-US" sz="16000" dirty="0"/>
              <a:t>書き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764704"/>
            <a:ext cx="1107996" cy="15109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たて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72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疑問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354053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疑問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484784"/>
            <a:ext cx="1107996" cy="850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92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60648"/>
            <a:ext cx="2646878" cy="64126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容疑者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604445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60648"/>
            <a:ext cx="2646878" cy="64126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容疑者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2938486"/>
            <a:ext cx="1107996" cy="850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4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79393" y="116632"/>
            <a:ext cx="2185214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質疑応答</a:t>
            </a:r>
            <a:endParaRPr lang="en-US" altLang="ja-JP" sz="13000" dirty="0" smtClean="0"/>
          </a:p>
        </p:txBody>
      </p:sp>
    </p:spTree>
    <p:extLst>
      <p:ext uri="{BB962C8B-B14F-4D97-AF65-F5344CB8AC3E}">
        <p14:creationId xmlns:p14="http://schemas.microsoft.com/office/powerpoint/2010/main" val="116177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79393" y="116632"/>
            <a:ext cx="2185214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質疑応答</a:t>
            </a:r>
            <a:endParaRPr lang="en-US" altLang="ja-JP" sz="13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0228" y="2204864"/>
            <a:ext cx="1107996" cy="850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80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79393" y="116632"/>
            <a:ext cx="2185214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半信半疑</a:t>
            </a:r>
            <a:endParaRPr lang="en-US" altLang="ja-JP" sz="13000" dirty="0" smtClean="0"/>
          </a:p>
        </p:txBody>
      </p:sp>
    </p:spTree>
    <p:extLst>
      <p:ext uri="{BB962C8B-B14F-4D97-AF65-F5344CB8AC3E}">
        <p14:creationId xmlns:p14="http://schemas.microsoft.com/office/powerpoint/2010/main" val="123308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79393" y="116632"/>
            <a:ext cx="2185214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半信半疑</a:t>
            </a:r>
            <a:endParaRPr lang="en-US" altLang="ja-JP" sz="13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0228" y="5589240"/>
            <a:ext cx="1107996" cy="8505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ギ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34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-27384"/>
            <a:ext cx="6032421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人を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疑う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854287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332656"/>
            <a:ext cx="2646878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魚</a:t>
            </a:r>
            <a:r>
              <a:rPr lang="ja-JP" altLang="en-US" sz="16000" dirty="0" smtClean="0"/>
              <a:t>の卵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4077072"/>
            <a:ext cx="1107996" cy="23413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たまご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32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-27384"/>
            <a:ext cx="6032421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人を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疑う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68060" y="2636912"/>
            <a:ext cx="1107996" cy="2347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うたが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91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116632"/>
            <a:ext cx="2646878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疑わしい</a:t>
            </a:r>
            <a:r>
              <a:rPr lang="ja-JP" altLang="en-US" sz="16000" dirty="0" smtClean="0"/>
              <a:t>　　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790036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116632"/>
            <a:ext cx="2646878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疑わしい</a:t>
            </a:r>
            <a:r>
              <a:rPr lang="ja-JP" altLang="en-US" sz="16000" dirty="0" smtClean="0"/>
              <a:t>　　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44624"/>
            <a:ext cx="1107996" cy="2347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うたが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23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担任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683377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担任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01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担当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88814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担当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95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加担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08034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加担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12976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89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負担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977051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生卵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663294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負担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12976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06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分</a:t>
            </a:r>
            <a:r>
              <a:rPr lang="ja-JP" altLang="en-US" sz="16000" dirty="0" smtClean="0"/>
              <a:t>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522291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58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分</a:t>
            </a:r>
            <a:r>
              <a:rPr lang="ja-JP" altLang="en-US" sz="16000" dirty="0" smtClean="0"/>
              <a:t>担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12976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タン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92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厳重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605434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厳重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284364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厳守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40609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厳守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284364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06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厳格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72880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厳格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284364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87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厳禁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191947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砂鉄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603998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62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生卵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2815845"/>
            <a:ext cx="1107996" cy="23413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たまご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90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厳禁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284364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ゲン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8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476672"/>
            <a:ext cx="6032421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厳しい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練習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056475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476672"/>
            <a:ext cx="6032421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厳しい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練習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08304" y="764704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きび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62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476672"/>
            <a:ext cx="6032421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厳しい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</a:t>
            </a:r>
            <a:r>
              <a:rPr lang="ja-JP" altLang="en-US" sz="14000" dirty="0"/>
              <a:t>　</a:t>
            </a:r>
            <a:r>
              <a:rPr lang="ja-JP" altLang="en-US" sz="14000" dirty="0" smtClean="0"/>
              <a:t>　</a:t>
            </a:r>
            <a:r>
              <a:rPr lang="ja-JP" altLang="en-US" sz="16000" dirty="0" smtClean="0"/>
              <a:t>父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170192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59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52436" y="789672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きび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476672"/>
            <a:ext cx="6032421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厳しい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</a:t>
            </a:r>
            <a:r>
              <a:rPr lang="ja-JP" altLang="en-US" sz="14000" dirty="0"/>
              <a:t>　</a:t>
            </a:r>
            <a:r>
              <a:rPr lang="ja-JP" altLang="en-US" sz="14000" dirty="0" smtClean="0"/>
              <a:t>　</a:t>
            </a:r>
            <a:r>
              <a:rPr lang="ja-JP" altLang="en-US" sz="16000" dirty="0" smtClean="0"/>
              <a:t>父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003558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善悪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563464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善悪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ゼン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3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善意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98118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善意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ゼン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0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善人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640937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困難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なん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0679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善人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ゼン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4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善良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67324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善良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196752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ゼン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60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改善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14128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改善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84984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ゼン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155862"/>
            <a:ext cx="6032421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善い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行い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75002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155862"/>
            <a:ext cx="6032421" cy="6768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善い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行い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80428" y="836712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15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価値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22969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価値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593098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2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数値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17951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/>
              <a:t>7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困難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68760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3284984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なん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9345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数値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593098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28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60648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平均値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29398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60648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平均値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5033258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32734" y="0"/>
            <a:ext cx="5878532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値が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上がる</a:t>
            </a:r>
            <a:endParaRPr lang="en-US" altLang="ja-JP" sz="15000" dirty="0" smtClean="0"/>
          </a:p>
        </p:txBody>
      </p:sp>
    </p:spTree>
    <p:extLst>
      <p:ext uri="{BB962C8B-B14F-4D97-AF65-F5344CB8AC3E}">
        <p14:creationId xmlns:p14="http://schemas.microsoft.com/office/powerpoint/2010/main" val="3537164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32734" y="0"/>
            <a:ext cx="5878532" cy="7101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値が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上がる</a:t>
            </a:r>
            <a:endParaRPr lang="en-US" altLang="ja-JP" sz="15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80428" y="629980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02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値段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3212976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だん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34362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値段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484784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3212976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だん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9353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値打ち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88915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値打ち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980728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00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値上げ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4283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貧困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109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ひん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67438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260648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値上げ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980728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優勝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569576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優勝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268760"/>
            <a:ext cx="1107996" cy="14180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ユウ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58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優勢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492554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優勢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268760"/>
            <a:ext cx="1107996" cy="14180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ユウ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57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優良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87545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優良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268760"/>
            <a:ext cx="1107996" cy="14180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ユウ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37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優位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5298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優位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268760"/>
            <a:ext cx="1107996" cy="14180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ユウ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19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優先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83538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貧困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38579"/>
            <a:ext cx="1107996" cy="12705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24744"/>
            <a:ext cx="1107996" cy="15109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ひん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18283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優先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268760"/>
            <a:ext cx="1107996" cy="14180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ユウ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14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俳優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268760"/>
            <a:ext cx="1107996" cy="14548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はい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70640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俳優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84984"/>
            <a:ext cx="1107996" cy="14180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ユウ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268760"/>
            <a:ext cx="1107996" cy="14548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はい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5123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潮流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028122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潮流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908720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9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満潮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323388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満潮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2924944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4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干潮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77090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5250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干潮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2924944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1177090"/>
            <a:ext cx="1107996" cy="1531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88028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風</a:t>
            </a:r>
            <a:r>
              <a:rPr lang="ja-JP" altLang="en-US" sz="16000" dirty="0" smtClean="0"/>
              <a:t>潮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0060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432048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返事</a:t>
            </a:r>
            <a:r>
              <a:rPr lang="ja-JP" altLang="en-US" sz="16000" dirty="0" smtClean="0"/>
              <a:t>に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困る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151025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風</a:t>
            </a:r>
            <a:r>
              <a:rPr lang="ja-JP" altLang="en-US" sz="16000" dirty="0" smtClean="0"/>
              <a:t>潮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2924944"/>
            <a:ext cx="1107996" cy="20864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チョウ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52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44624"/>
            <a:ext cx="6032421" cy="6845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潮が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引く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58078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44624"/>
            <a:ext cx="6032421" cy="6845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潮が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引く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80428" y="332656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しお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1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潮風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525327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潮風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1151442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しお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10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黒潮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61074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黒潮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3167666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しお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24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親</a:t>
            </a:r>
            <a:r>
              <a:rPr lang="ja-JP" altLang="en-US" sz="16000" dirty="0" smtClean="0"/>
              <a:t>潮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938115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親</a:t>
            </a:r>
            <a:r>
              <a:rPr lang="ja-JP" altLang="en-US" sz="16000" dirty="0" smtClean="0"/>
              <a:t>潮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3167666"/>
            <a:ext cx="1107996" cy="1557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しお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71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拡大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377685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432048"/>
            <a:ext cx="6032421" cy="6021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返事</a:t>
            </a:r>
            <a:r>
              <a:rPr lang="ja-JP" altLang="en-US" sz="16000" dirty="0" smtClean="0"/>
              <a:t>に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困る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2060848"/>
            <a:ext cx="1107996" cy="15141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こま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79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拡大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1215435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1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拡張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96351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拡張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1215435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19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拡散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367164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拡散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1215435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64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332656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揮発油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21933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332656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揮発油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908720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9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指揮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20784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指揮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501008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65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発揮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8504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0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金</a:t>
            </a:r>
            <a:r>
              <a:rPr lang="ja-JP" altLang="en-US" sz="16000" dirty="0" smtClean="0"/>
              <a:t>に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困る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559539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発揮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501008"/>
            <a:ext cx="1107996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95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操作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69215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操作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75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操縦</a:t>
            </a:r>
            <a:endParaRPr lang="en-US" altLang="ja-JP" sz="16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2924944"/>
            <a:ext cx="1107996" cy="22115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29406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操縦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2924944"/>
            <a:ext cx="1107996" cy="22115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2378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体操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624149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体操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23499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14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節操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3147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節操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234992"/>
            <a:ext cx="1107996" cy="14901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ソウ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81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批判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377101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0"/>
            <a:ext cx="6032421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金</a:t>
            </a:r>
            <a:r>
              <a:rPr lang="ja-JP" altLang="en-US" sz="16000" dirty="0" smtClean="0"/>
              <a:t>に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0000" dirty="0" smtClean="0"/>
              <a:t>　</a:t>
            </a:r>
            <a:r>
              <a:rPr lang="ja-JP" altLang="en-US" sz="10000" dirty="0" smtClean="0"/>
              <a:t>　　</a:t>
            </a:r>
            <a:r>
              <a:rPr lang="ja-JP" altLang="en-US" sz="16000" dirty="0" smtClean="0"/>
              <a:t>困る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3928" y="2780928"/>
            <a:ext cx="1107996" cy="151419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こま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51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批判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484784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00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批評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61619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批評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484784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25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68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聖人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391499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68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聖人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03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68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聖者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08248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68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聖者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0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68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聖書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408143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68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聖書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88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68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神聖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291650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難易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16838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68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神聖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201329"/>
            <a:ext cx="1107996" cy="15238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72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69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宣伝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584295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69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宣伝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65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69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宣言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065790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69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宣言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90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69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宣告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372372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69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宣告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1196752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00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69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79393" y="0"/>
            <a:ext cx="2185214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宣戦布告</a:t>
            </a:r>
            <a:endParaRPr lang="en-US" altLang="ja-JP" sz="13000" dirty="0" smtClean="0"/>
          </a:p>
        </p:txBody>
      </p:sp>
    </p:spTree>
    <p:extLst>
      <p:ext uri="{BB962C8B-B14F-4D97-AF65-F5344CB8AC3E}">
        <p14:creationId xmlns:p14="http://schemas.microsoft.com/office/powerpoint/2010/main" val="1825537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69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79393" y="0"/>
            <a:ext cx="2185214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宣戦布告</a:t>
            </a:r>
            <a:endParaRPr lang="en-US" altLang="ja-JP" sz="13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36096" y="177121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56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171400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並</a:t>
            </a:r>
            <a:r>
              <a:rPr lang="ja-JP" altLang="en-US" sz="16000" dirty="0" smtClean="0"/>
              <a:t>の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　</a:t>
            </a:r>
            <a:r>
              <a:rPr lang="ja-JP" altLang="en-US" sz="16000" dirty="0" smtClean="0"/>
              <a:t>品物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09330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砂金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85885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難易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81285"/>
            <a:ext cx="1107996" cy="1427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ナン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8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171400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並</a:t>
            </a:r>
            <a:r>
              <a:rPr lang="ja-JP" altLang="en-US" sz="16000" dirty="0" smtClean="0"/>
              <a:t>の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　</a:t>
            </a:r>
            <a:r>
              <a:rPr lang="ja-JP" altLang="en-US" sz="16000" dirty="0" smtClean="0"/>
              <a:t>品物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80428" y="548680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なみ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51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並木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610913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1196752"/>
            <a:ext cx="1107996" cy="15719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なみ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並木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60323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3981" y="257062"/>
            <a:ext cx="541686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いすを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並べる</a:t>
            </a:r>
            <a:endParaRPr lang="en-US" altLang="ja-JP" sz="14000" dirty="0" smtClean="0"/>
          </a:p>
        </p:txBody>
      </p:sp>
    </p:spTree>
    <p:extLst>
      <p:ext uri="{BB962C8B-B14F-4D97-AF65-F5344CB8AC3E}">
        <p14:creationId xmlns:p14="http://schemas.microsoft.com/office/powerpoint/2010/main" val="307832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3981" y="257062"/>
            <a:ext cx="541686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いすを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並べる</a:t>
            </a:r>
            <a:endParaRPr lang="en-US" altLang="ja-JP" sz="14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3928" y="1628800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なら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08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116632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二列に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並ぶ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71863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5789" y="116632"/>
            <a:ext cx="603242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二列に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並ぶ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96052" y="2852936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なら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1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907" y="171400"/>
            <a:ext cx="9110186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関東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並びに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関西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97009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70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907" y="171400"/>
            <a:ext cx="9110186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関東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並びに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関西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08220" y="548680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なら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01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136982" y="116632"/>
            <a:ext cx="9417963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果物を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皿に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盛る</a:t>
            </a:r>
            <a:r>
              <a:rPr lang="ja-JP" altLang="en-US" sz="14000" dirty="0" smtClean="0"/>
              <a:t>　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4255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難問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700680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136982" y="116632"/>
            <a:ext cx="9417963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果物を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/>
              <a:t>　</a:t>
            </a:r>
            <a:r>
              <a:rPr lang="ja-JP" altLang="en-US" sz="16000" dirty="0" smtClean="0"/>
              <a:t>皿に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盛る</a:t>
            </a:r>
            <a:r>
              <a:rPr lang="ja-JP" altLang="en-US" sz="14000" dirty="0" smtClean="0"/>
              <a:t>　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5736" y="3143290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も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69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88640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山盛り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242772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2927266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も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88640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山盛り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497491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88640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目盛り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94371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71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2927266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も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88640"/>
            <a:ext cx="2646878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目盛り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0763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従順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25699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1052736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従順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78432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従業員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934023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404664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従業員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200502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従来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716408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難問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81285"/>
            <a:ext cx="1107996" cy="1427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ナン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74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1052736"/>
            <a:ext cx="1107996" cy="20463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従来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75775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-27384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規則</a:t>
            </a:r>
            <a:r>
              <a:rPr lang="ja-JP" altLang="en-US" sz="16000" dirty="0" smtClean="0"/>
              <a:t>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従う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1330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-27384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規則</a:t>
            </a:r>
            <a:r>
              <a:rPr lang="ja-JP" altLang="en-US" sz="16000" dirty="0" smtClean="0"/>
              <a:t>に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従う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96052" y="2708920"/>
            <a:ext cx="1107996" cy="22884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したが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6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34201" y="188640"/>
            <a:ext cx="8494633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供</a:t>
            </a:r>
            <a:r>
              <a:rPr lang="ja-JP" altLang="en-US" sz="14000" dirty="0" smtClean="0"/>
              <a:t>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従えて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歩く</a:t>
            </a:r>
            <a:endParaRPr lang="en-US" altLang="ja-JP" sz="14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72516" y="398197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とも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78932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34201" y="188640"/>
            <a:ext cx="8494633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供</a:t>
            </a:r>
            <a:r>
              <a:rPr lang="ja-JP" altLang="en-US" sz="14000" dirty="0" smtClean="0"/>
              <a:t>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従えて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歩く</a:t>
            </a:r>
            <a:endParaRPr lang="en-US" altLang="ja-JP" sz="14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72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20188" y="1340768"/>
            <a:ext cx="1107996" cy="22884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したが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72516" y="398197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とも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28529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法律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430667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3284984"/>
            <a:ext cx="1107996" cy="1459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法律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689436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規律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26811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3284984"/>
            <a:ext cx="1107996" cy="1459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規律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104914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一</a:t>
            </a:r>
            <a:r>
              <a:rPr lang="ja-JP" altLang="en-US" sz="16000" dirty="0" smtClean="0"/>
              <a:t>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111295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難病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647689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73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3284984"/>
            <a:ext cx="1107996" cy="1459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リツ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一</a:t>
            </a:r>
            <a:r>
              <a:rPr lang="ja-JP" altLang="en-US" sz="16000" dirty="0" smtClean="0"/>
              <a:t>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86388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528" y="188640"/>
            <a:ext cx="8494633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布を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青く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染める</a:t>
            </a:r>
            <a:endParaRPr lang="en-US" altLang="ja-JP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6234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528" y="188640"/>
            <a:ext cx="8494633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布を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青く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染める</a:t>
            </a:r>
            <a:endParaRPr lang="en-US" altLang="ja-JP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11760" y="1916832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そ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52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01627" y="116632"/>
            <a:ext cx="8340745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西</a:t>
            </a:r>
            <a:r>
              <a:rPr lang="ja-JP" altLang="en-US" sz="13000" dirty="0" smtClean="0"/>
              <a:t>の空が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赤く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染まる</a:t>
            </a:r>
            <a:endParaRPr lang="en-US" altLang="ja-JP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7838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01627" y="116632"/>
            <a:ext cx="8340745" cy="756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/>
              <a:t>西</a:t>
            </a:r>
            <a:r>
              <a:rPr lang="ja-JP" altLang="en-US" sz="13000" dirty="0" smtClean="0"/>
              <a:t>の空が</a:t>
            </a:r>
            <a:endParaRPr lang="en-US" altLang="ja-JP" sz="13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赤く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染まる</a:t>
            </a:r>
            <a:endParaRPr lang="en-US" altLang="ja-JP" sz="1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74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99908" y="1916832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そ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28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閉店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72195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1268760"/>
            <a:ext cx="1107996" cy="13122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ヘイ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閉店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799630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閉館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763298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1268760"/>
            <a:ext cx="1107996" cy="13122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ヘイ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閉館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746538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開閉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660914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難病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427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ナン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04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3268909"/>
            <a:ext cx="1107996" cy="13122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ヘイ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開閉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196485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2734" y="-4516"/>
            <a:ext cx="5878532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目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</a:t>
            </a:r>
            <a:r>
              <a:rPr lang="ja-JP" altLang="en-US" sz="15000" dirty="0" smtClean="0"/>
              <a:t>閉じる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2777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1700808"/>
            <a:ext cx="1107996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32734" y="-4516"/>
            <a:ext cx="5878532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目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3000" dirty="0" smtClean="0"/>
              <a:t>　</a:t>
            </a:r>
            <a:r>
              <a:rPr lang="ja-JP" altLang="en-US" sz="15000" dirty="0" smtClean="0"/>
              <a:t>閉じる</a:t>
            </a:r>
            <a:endParaRPr lang="en-US" altLang="ja-JP" sz="15000" dirty="0" smtClean="0"/>
          </a:p>
        </p:txBody>
      </p:sp>
    </p:spTree>
    <p:extLst>
      <p:ext uri="{BB962C8B-B14F-4D97-AF65-F5344CB8AC3E}">
        <p14:creationId xmlns:p14="http://schemas.microsoft.com/office/powerpoint/2010/main" val="129023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2734" y="-4516"/>
            <a:ext cx="5878532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戸を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3000" dirty="0" smtClean="0"/>
              <a:t>　</a:t>
            </a:r>
            <a:r>
              <a:rPr lang="ja-JP" altLang="en-US" sz="15000" dirty="0" smtClean="0"/>
              <a:t>閉める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4802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2734" y="-4516"/>
            <a:ext cx="5878532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戸を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3000" dirty="0" smtClean="0"/>
              <a:t>　</a:t>
            </a:r>
            <a:r>
              <a:rPr lang="ja-JP" altLang="en-US" sz="15000" dirty="0" smtClean="0"/>
              <a:t>閉める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17008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し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55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2734" y="-4516"/>
            <a:ext cx="5878532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店が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3000" dirty="0" smtClean="0"/>
              <a:t>　</a:t>
            </a:r>
            <a:r>
              <a:rPr lang="ja-JP" altLang="en-US" sz="15000" dirty="0" smtClean="0"/>
              <a:t>閉まる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3242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2734" y="-4516"/>
            <a:ext cx="5878532" cy="7245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店が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3000" dirty="0" smtClean="0"/>
              <a:t>　</a:t>
            </a:r>
            <a:r>
              <a:rPr lang="ja-JP" altLang="en-US" sz="15000" dirty="0" smtClean="0"/>
              <a:t>閉まる</a:t>
            </a:r>
            <a:endParaRPr lang="en-US" altLang="ja-JP" sz="15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75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1700808"/>
            <a:ext cx="1107996" cy="8024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し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9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76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臓器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76865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6252" y="1124744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臓器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867727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心臓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1594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難関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76310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6252" y="3201202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心臓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5112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内臓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4932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76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6252" y="3201202"/>
            <a:ext cx="1107996" cy="1595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ゾウ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内臓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936010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呼吸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2924944"/>
            <a:ext cx="1107996" cy="22708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きゅう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39795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6252" y="1583540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呼吸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6252" y="2924944"/>
            <a:ext cx="1107996" cy="22708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きゅう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10052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呼気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536098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6252" y="1583540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呼気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169865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呼応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37524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6252" y="1583540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呼応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03138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点呼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75600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難関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81285"/>
            <a:ext cx="1107996" cy="1427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ナン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6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6252" y="3645024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点呼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256425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連</a:t>
            </a:r>
            <a:r>
              <a:rPr lang="ja-JP" altLang="en-US" sz="16000" dirty="0" smtClean="0"/>
              <a:t>呼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300573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6252" y="3645024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連</a:t>
            </a:r>
            <a:r>
              <a:rPr lang="ja-JP" altLang="en-US" sz="16000" dirty="0" smtClean="0"/>
              <a:t>呼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889254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143627"/>
            <a:ext cx="6032421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名前を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5000" dirty="0" smtClean="0"/>
              <a:t>　　</a:t>
            </a:r>
            <a:r>
              <a:rPr lang="ja-JP" altLang="en-US" sz="16000" dirty="0" smtClean="0"/>
              <a:t>呼ぶ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9890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77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3928" y="3356992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よ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143627"/>
            <a:ext cx="6032421" cy="6597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名前を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5000" dirty="0" smtClean="0"/>
              <a:t>　　</a:t>
            </a:r>
            <a:r>
              <a:rPr lang="ja-JP" altLang="en-US" sz="16000" dirty="0" smtClean="0"/>
              <a:t>呼ぶ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89507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暖流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300454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6252" y="1196752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暖流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48742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暖色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509983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6252" y="1196752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暖色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17162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寒暖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93730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難解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642509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6252" y="3225374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寒暖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407050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温暖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076721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6252" y="3225374"/>
            <a:ext cx="1107996" cy="14997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ダン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温暖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18956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72008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暖かな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</a:t>
            </a:r>
            <a:r>
              <a:rPr lang="ja-JP" altLang="en-US" sz="16000" dirty="0" smtClean="0"/>
              <a:t>毛布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1355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08304" y="72008"/>
            <a:ext cx="1107996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あたた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72008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暖かな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</a:t>
            </a:r>
            <a:r>
              <a:rPr lang="ja-JP" altLang="en-US" sz="16000" dirty="0" smtClean="0"/>
              <a:t>毛布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527917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72008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暖か</a:t>
            </a:r>
            <a:r>
              <a:rPr lang="ja-JP" altLang="en-US" sz="16000" dirty="0" smtClean="0"/>
              <a:t>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</a:t>
            </a:r>
            <a:r>
              <a:rPr lang="ja-JP" altLang="en-US" sz="16000" dirty="0"/>
              <a:t>気候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90099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08304" y="72008"/>
            <a:ext cx="1107996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あたた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72008"/>
            <a:ext cx="6032421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暖か</a:t>
            </a:r>
            <a:r>
              <a:rPr lang="ja-JP" altLang="en-US" sz="16000" dirty="0" smtClean="0"/>
              <a:t>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</a:t>
            </a:r>
            <a:r>
              <a:rPr lang="ja-JP" altLang="en-US" sz="16000" dirty="0"/>
              <a:t>気候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634119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2734" y="-99392"/>
            <a:ext cx="5878532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部屋が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/>
              <a:t>　</a:t>
            </a:r>
            <a:r>
              <a:rPr lang="ja-JP" altLang="en-US" sz="15000" dirty="0" smtClean="0"/>
              <a:t>暖まる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0716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980728"/>
            <a:ext cx="1107996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あたた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32734" y="-99392"/>
            <a:ext cx="5878532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部屋が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/>
              <a:t>　</a:t>
            </a:r>
            <a:r>
              <a:rPr lang="ja-JP" altLang="en-US" sz="15000" dirty="0" smtClean="0"/>
              <a:t>暖まる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77179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32734" y="-99392"/>
            <a:ext cx="5878532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部屋を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/>
              <a:t>　</a:t>
            </a:r>
            <a:r>
              <a:rPr lang="ja-JP" altLang="en-US" sz="15000" dirty="0" smtClean="0"/>
              <a:t>暖める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4305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難解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281285"/>
            <a:ext cx="1107996" cy="1427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ナン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5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78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980728"/>
            <a:ext cx="1107996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あたた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32734" y="-99392"/>
            <a:ext cx="5878532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部屋を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/>
              <a:t>　</a:t>
            </a:r>
            <a:r>
              <a:rPr lang="ja-JP" altLang="en-US" sz="15000" dirty="0" smtClean="0"/>
              <a:t>暖める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25542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源流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713636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124744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</a:t>
            </a:r>
            <a:r>
              <a:rPr lang="ja-JP" altLang="en-US" sz="6000" dirty="0" smtClean="0">
                <a:solidFill>
                  <a:srgbClr val="FF0000"/>
                </a:solidFill>
              </a:rPr>
              <a:t>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源流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78048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資源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7929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28580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</a:t>
            </a:r>
            <a:r>
              <a:rPr lang="ja-JP" altLang="en-US" sz="6000" dirty="0" smtClean="0">
                <a:solidFill>
                  <a:srgbClr val="FF0000"/>
                </a:solidFill>
              </a:rPr>
              <a:t>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資源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695665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水</a:t>
            </a:r>
            <a:r>
              <a:rPr lang="ja-JP" altLang="en-US" sz="16000" dirty="0" smtClean="0"/>
              <a:t>源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08979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28580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</a:t>
            </a:r>
            <a:r>
              <a:rPr lang="ja-JP" altLang="en-US" sz="6000" dirty="0" smtClean="0">
                <a:solidFill>
                  <a:srgbClr val="FF0000"/>
                </a:solidFill>
              </a:rPr>
              <a:t>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水</a:t>
            </a:r>
            <a:r>
              <a:rPr lang="ja-JP" altLang="en-US" sz="16000" dirty="0" smtClean="0"/>
              <a:t>源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713093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電源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760827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28580"/>
            <a:ext cx="1107996" cy="14965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</a:t>
            </a:r>
            <a:r>
              <a:rPr lang="ja-JP" altLang="en-US" sz="6000" dirty="0" smtClean="0">
                <a:solidFill>
                  <a:srgbClr val="FF0000"/>
                </a:solidFill>
              </a:rPr>
              <a:t>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電源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249498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192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川の源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8788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非難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43028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79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789040"/>
            <a:ext cx="1107996" cy="30594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みなもと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192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川の源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87588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収集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086574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980728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収集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622595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収入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775958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980728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収入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69993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収納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69171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のう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0775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980728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収納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269171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のう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2559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回収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21551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059629"/>
            <a:ext cx="1107996" cy="20255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回収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707365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163313"/>
            <a:ext cx="6032421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勝利を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収める</a:t>
            </a:r>
            <a:endParaRPr lang="en-US" altLang="ja-JP" sz="14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372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砂金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52120" y="1603998"/>
            <a:ext cx="1107996" cy="816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42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非難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427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ナン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0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163313"/>
            <a:ext cx="6032421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勝利を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収める</a:t>
            </a:r>
            <a:endParaRPr lang="en-US" altLang="ja-JP" sz="14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1700808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おさ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4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163313"/>
            <a:ext cx="6032421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争いが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収まる</a:t>
            </a:r>
            <a:endParaRPr lang="en-US" altLang="ja-JP" sz="14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3785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163313"/>
            <a:ext cx="6032421" cy="7128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争いが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収まる</a:t>
            </a:r>
            <a:endParaRPr lang="en-US" altLang="ja-JP" sz="14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80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1700808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おさ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12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</a:t>
            </a:r>
            <a:r>
              <a:rPr lang="en-US" altLang="ja-JP" dirty="0"/>
              <a:t>1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温泉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703686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73465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温泉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41562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冷泉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016978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73465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冷泉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647299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鉱泉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665176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73465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鉱泉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898604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源</a:t>
            </a:r>
            <a:r>
              <a:rPr lang="ja-JP" altLang="en-US" sz="16000" dirty="0" smtClean="0"/>
              <a:t>泉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げん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92814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困難</a:t>
            </a:r>
            <a:endParaRPr kumimoji="1" lang="ja-JP" altLang="en-US" sz="16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89090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73465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源</a:t>
            </a:r>
            <a:r>
              <a:rPr lang="ja-JP" altLang="en-US" sz="16000" dirty="0" smtClean="0"/>
              <a:t>泉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96752"/>
            <a:ext cx="1107996" cy="15767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げん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29623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79393" y="152636"/>
            <a:ext cx="218521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泉がわく</a:t>
            </a:r>
            <a:endParaRPr lang="en-US" altLang="ja-JP" sz="13000" dirty="0" smtClean="0"/>
          </a:p>
        </p:txBody>
      </p:sp>
    </p:spTree>
    <p:extLst>
      <p:ext uri="{BB962C8B-B14F-4D97-AF65-F5344CB8AC3E}">
        <p14:creationId xmlns:p14="http://schemas.microsoft.com/office/powerpoint/2010/main" val="1426051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81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0228" y="44624"/>
            <a:ext cx="1107996" cy="22034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いずみ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79393" y="152636"/>
            <a:ext cx="218521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000" dirty="0" smtClean="0"/>
              <a:t>泉がわく</a:t>
            </a:r>
            <a:endParaRPr lang="en-US" altLang="ja-JP" sz="13000" dirty="0" smtClean="0"/>
          </a:p>
        </p:txBody>
      </p:sp>
    </p:spTree>
    <p:extLst>
      <p:ext uri="{BB962C8B-B14F-4D97-AF65-F5344CB8AC3E}">
        <p14:creationId xmlns:p14="http://schemas.microsoft.com/office/powerpoint/2010/main" val="4031210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救済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57386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58910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救済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754274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経済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780993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28453"/>
            <a:ext cx="1107996" cy="1568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ザイ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経済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20491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返済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88175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28453"/>
            <a:ext cx="1107996" cy="15382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サイ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返済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585764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33590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用事が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6000" dirty="0" smtClean="0"/>
              <a:t>　　済む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7483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困難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84984"/>
            <a:ext cx="1107996" cy="1427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ナン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244" y="1196752"/>
            <a:ext cx="1107996" cy="1483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8099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33590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用事が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6000" dirty="0" smtClean="0"/>
              <a:t>　　済む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3928" y="3489974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56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33590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用事を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/>
              <a:t>済ます</a:t>
            </a:r>
            <a:endParaRPr lang="en-US" altLang="ja-JP" sz="14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8366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33590"/>
            <a:ext cx="6032421" cy="6912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用事を</a:t>
            </a:r>
            <a:endParaRPr lang="en-US" altLang="ja-JP" sz="16000" dirty="0" smtClean="0"/>
          </a:p>
          <a:p>
            <a:endParaRPr lang="en-US" altLang="ja-JP" sz="6000" dirty="0" smtClean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/>
              <a:t>済ます</a:t>
            </a:r>
            <a:endParaRPr lang="en-US" altLang="ja-JP" sz="14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82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1916832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す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26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洗練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481890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83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268760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洗練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22385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洗顔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675602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83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1268760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洗顔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9559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洗面所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538248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83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620688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洗面所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765094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水洗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68601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404664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難しい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問題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520535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83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244" y="3345473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セン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水洗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431890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89" y="476672"/>
            <a:ext cx="6032421" cy="5904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手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洗う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83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8693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83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96052" y="2132856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あら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476672"/>
            <a:ext cx="6032421" cy="5904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手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洗う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984541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派生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50602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12897" y="1556792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派生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566862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派兵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948920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12897" y="1556792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派兵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973245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流派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74748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12897" y="3645024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流派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4082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党派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268760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とう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20295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404664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難しい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問題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08304" y="404664"/>
            <a:ext cx="1107996" cy="23317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むずか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59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12897" y="3645024"/>
            <a:ext cx="1107996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ハ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党派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268760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とう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70200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一</a:t>
            </a:r>
            <a:r>
              <a:rPr lang="ja-JP" altLang="en-US" sz="16000" dirty="0" smtClean="0"/>
              <a:t>派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22775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84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12897" y="3573016"/>
            <a:ext cx="1107996" cy="772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パ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一</a:t>
            </a:r>
            <a:r>
              <a:rPr lang="ja-JP" altLang="en-US" sz="16000" dirty="0" smtClean="0"/>
              <a:t>派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68940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映画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78924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映画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308537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83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映像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859291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映像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308537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映写機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84043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332656"/>
            <a:ext cx="2646878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映写機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732473"/>
            <a:ext cx="1107996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エイ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4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08420" y="3140968"/>
            <a:ext cx="1107996" cy="2347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すがた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09678" y="-72008"/>
            <a:ext cx="5724644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鏡に姿が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映る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2228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404664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欲を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出す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511797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709678" y="-72008"/>
            <a:ext cx="5724644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鏡に姿が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映る</a:t>
            </a:r>
            <a:endParaRPr lang="en-US" altLang="ja-JP" sz="16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9952" y="29969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うつ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08420" y="3140968"/>
            <a:ext cx="1107996" cy="2347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すがた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40917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-72008"/>
            <a:ext cx="5724644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鏡に姿を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映す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08420" y="3140968"/>
            <a:ext cx="1107996" cy="2347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すがた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44297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-72008"/>
            <a:ext cx="5724644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鏡に姿を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　映す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9952" y="2996952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うつ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08420" y="3140968"/>
            <a:ext cx="1107996" cy="2347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すがた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75045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磁石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686517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磁石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484784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60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磁気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008702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磁気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484784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24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磁力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5030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磁力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484784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2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磁場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75623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5789" y="404664"/>
            <a:ext cx="6032421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欲を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6000" dirty="0" smtClean="0"/>
              <a:t>　出す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08304" y="828271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ヨク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77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smtClean="0"/>
              <a:t>磁場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484784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45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磁器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067236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磁器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484784"/>
            <a:ext cx="1107996" cy="823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ジ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11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納税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867951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納税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305203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6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納品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228092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納品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305203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45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納入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3938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納入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305203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33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収納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12897" y="980727"/>
            <a:ext cx="1107996" cy="22115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36017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欲張る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9767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収納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3356992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12897" y="980727"/>
            <a:ext cx="1107996" cy="22115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しゅう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92224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116983"/>
            <a:ext cx="5724644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税金を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納める</a:t>
            </a:r>
            <a:endParaRPr lang="en-US" altLang="ja-JP" sz="14000" dirty="0"/>
          </a:p>
        </p:txBody>
      </p:sp>
    </p:spTree>
    <p:extLst>
      <p:ext uri="{BB962C8B-B14F-4D97-AF65-F5344CB8AC3E}">
        <p14:creationId xmlns:p14="http://schemas.microsoft.com/office/powerpoint/2010/main" val="3571543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116983"/>
            <a:ext cx="5724644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税金を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納める</a:t>
            </a:r>
            <a:endParaRPr lang="en-US" altLang="ja-JP" sz="1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52036" y="1556792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おさ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11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795" y="144016"/>
            <a:ext cx="8802410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注文の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品が</a:t>
            </a:r>
            <a:endParaRPr lang="en-US" altLang="ja-JP" sz="14000" dirty="0" smtClean="0"/>
          </a:p>
          <a:p>
            <a:endParaRPr lang="en-US" altLang="ja-JP" sz="6000" dirty="0" smtClean="0"/>
          </a:p>
          <a:p>
            <a:r>
              <a:rPr lang="ja-JP" altLang="en-US" sz="14000" dirty="0" smtClean="0"/>
              <a:t>　納まる</a:t>
            </a:r>
            <a:endParaRPr lang="en-US" altLang="ja-JP" sz="14000" dirty="0"/>
          </a:p>
        </p:txBody>
      </p:sp>
    </p:spTree>
    <p:extLst>
      <p:ext uri="{BB962C8B-B14F-4D97-AF65-F5344CB8AC3E}">
        <p14:creationId xmlns:p14="http://schemas.microsoft.com/office/powerpoint/2010/main" val="3432752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795" y="144016"/>
            <a:ext cx="8802410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注文の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品が</a:t>
            </a:r>
            <a:endParaRPr lang="en-US" altLang="ja-JP" sz="14000" dirty="0" smtClean="0"/>
          </a:p>
          <a:p>
            <a:endParaRPr lang="en-US" altLang="ja-JP" sz="6000" dirty="0" smtClean="0"/>
          </a:p>
          <a:p>
            <a:r>
              <a:rPr lang="ja-JP" altLang="en-US" sz="14000" dirty="0" smtClean="0"/>
              <a:t>　納まる</a:t>
            </a:r>
            <a:endParaRPr lang="en-US" altLang="ja-JP" sz="1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67744" y="1484784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おさ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2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縮小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58881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縮小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974604"/>
            <a:ext cx="1107996" cy="2022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01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縮図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584360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縮図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974604"/>
            <a:ext cx="1107996" cy="2022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68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短縮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760333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0" dirty="0" smtClean="0"/>
              <a:t>欲張る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692696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ヨク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05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短縮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2996952"/>
            <a:ext cx="1107996" cy="2022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62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圧縮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70300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圧縮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2996952"/>
            <a:ext cx="1107996" cy="2022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シュク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260648"/>
            <a:ext cx="5724644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シャツが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縮む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60734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260648"/>
            <a:ext cx="5724644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シャツが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縮む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40068" y="1935677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ちぢ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53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44624"/>
            <a:ext cx="5724644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差</a:t>
            </a:r>
            <a:r>
              <a:rPr lang="ja-JP" altLang="en-US" sz="14000" dirty="0" smtClean="0"/>
              <a:t>が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縮まる</a:t>
            </a:r>
            <a:endParaRPr lang="en-US" altLang="ja-JP" sz="14000" dirty="0" smtClean="0"/>
          </a:p>
        </p:txBody>
      </p:sp>
    </p:spTree>
    <p:extLst>
      <p:ext uri="{BB962C8B-B14F-4D97-AF65-F5344CB8AC3E}">
        <p14:creationId xmlns:p14="http://schemas.microsoft.com/office/powerpoint/2010/main" val="2816659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44624"/>
            <a:ext cx="5724644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差</a:t>
            </a:r>
            <a:r>
              <a:rPr lang="ja-JP" altLang="en-US" sz="14000" dirty="0" smtClean="0"/>
              <a:t>が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縮まる</a:t>
            </a:r>
            <a:endParaRPr lang="en-US" altLang="ja-JP" sz="1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68060" y="1556792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ちぢ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28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44624"/>
            <a:ext cx="5724644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差</a:t>
            </a:r>
            <a:r>
              <a:rPr lang="ja-JP" altLang="en-US" sz="14000" dirty="0"/>
              <a:t>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縮める</a:t>
            </a:r>
            <a:endParaRPr lang="en-US" altLang="ja-JP" sz="14000" dirty="0" smtClean="0"/>
          </a:p>
        </p:txBody>
      </p:sp>
    </p:spTree>
    <p:extLst>
      <p:ext uri="{BB962C8B-B14F-4D97-AF65-F5344CB8AC3E}">
        <p14:creationId xmlns:p14="http://schemas.microsoft.com/office/powerpoint/2010/main" val="3439716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44624"/>
            <a:ext cx="5724644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差</a:t>
            </a:r>
            <a:r>
              <a:rPr lang="ja-JP" altLang="en-US" sz="14000" dirty="0"/>
              <a:t>を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縮める</a:t>
            </a:r>
            <a:endParaRPr lang="en-US" altLang="ja-JP" sz="1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68060" y="1556792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ちぢ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8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44624"/>
            <a:ext cx="5724644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毛が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縮れる</a:t>
            </a:r>
            <a:endParaRPr lang="en-US" altLang="ja-JP" sz="14000" dirty="0" smtClean="0"/>
          </a:p>
        </p:txBody>
      </p:sp>
    </p:spTree>
    <p:extLst>
      <p:ext uri="{BB962C8B-B14F-4D97-AF65-F5344CB8AC3E}">
        <p14:creationId xmlns:p14="http://schemas.microsoft.com/office/powerpoint/2010/main" val="450716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欲望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4162609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44624"/>
            <a:ext cx="5724644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/>
              <a:t>毛が</a:t>
            </a:r>
            <a:endParaRPr lang="en-US" altLang="ja-JP" sz="14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縮れる</a:t>
            </a:r>
            <a:endParaRPr lang="en-US" altLang="ja-JP" sz="1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68060" y="1556792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ちぢ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56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40510" y="65463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/>
              <a:t>かみ</a:t>
            </a:r>
            <a:r>
              <a:rPr lang="ja-JP" altLang="en-US" sz="11000" dirty="0" smtClean="0"/>
              <a:t>の毛を</a:t>
            </a:r>
            <a:endParaRPr lang="en-US" altLang="ja-JP" sz="11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縮らす</a:t>
            </a:r>
            <a:endParaRPr lang="en-US" altLang="ja-JP" sz="14000" dirty="0" smtClean="0"/>
          </a:p>
        </p:txBody>
      </p:sp>
    </p:spTree>
    <p:extLst>
      <p:ext uri="{BB962C8B-B14F-4D97-AF65-F5344CB8AC3E}">
        <p14:creationId xmlns:p14="http://schemas.microsoft.com/office/powerpoint/2010/main" val="3762317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40510" y="65463"/>
            <a:ext cx="5262979" cy="6840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0" dirty="0"/>
              <a:t>かみ</a:t>
            </a:r>
            <a:r>
              <a:rPr lang="ja-JP" altLang="en-US" sz="11000" dirty="0" smtClean="0"/>
              <a:t>の毛を</a:t>
            </a:r>
            <a:endParaRPr lang="en-US" altLang="ja-JP" sz="11000" dirty="0" smtClean="0"/>
          </a:p>
          <a:p>
            <a:endParaRPr lang="en-US" altLang="ja-JP" sz="6000" dirty="0"/>
          </a:p>
          <a:p>
            <a:r>
              <a:rPr lang="ja-JP" altLang="en-US" sz="16000" dirty="0" smtClean="0"/>
              <a:t>　</a:t>
            </a:r>
            <a:r>
              <a:rPr lang="ja-JP" altLang="en-US" sz="14000" dirty="0" smtClean="0"/>
              <a:t>縮らす</a:t>
            </a:r>
            <a:endParaRPr lang="en-US" altLang="ja-JP" sz="1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2076" y="1556792"/>
            <a:ext cx="1107996" cy="16167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ちぢ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降下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1906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降下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45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降雨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901972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降雨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78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88032"/>
            <a:ext cx="2646878" cy="6525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降車口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078234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88032"/>
            <a:ext cx="2646878" cy="65253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降車口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692696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7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116632"/>
            <a:ext cx="5724644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電車を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降りる</a:t>
            </a:r>
            <a:endParaRPr lang="en-US" altLang="ja-JP" sz="14000" dirty="0" smtClean="0"/>
          </a:p>
        </p:txBody>
      </p:sp>
    </p:spTree>
    <p:extLst>
      <p:ext uri="{BB962C8B-B14F-4D97-AF65-F5344CB8AC3E}">
        <p14:creationId xmlns:p14="http://schemas.microsoft.com/office/powerpoint/2010/main" val="1885893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砂場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677509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欲望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1196752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ヨク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0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116632"/>
            <a:ext cx="5724644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電車を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降りる</a:t>
            </a:r>
            <a:endParaRPr lang="en-US" altLang="ja-JP" sz="1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79912" y="177281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73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116632"/>
            <a:ext cx="5724644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乗客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降ろす</a:t>
            </a:r>
            <a:endParaRPr lang="en-US" altLang="ja-JP" sz="14000" dirty="0" smtClean="0"/>
          </a:p>
        </p:txBody>
      </p:sp>
    </p:spTree>
    <p:extLst>
      <p:ext uri="{BB962C8B-B14F-4D97-AF65-F5344CB8AC3E}">
        <p14:creationId xmlns:p14="http://schemas.microsoft.com/office/powerpoint/2010/main" val="1861369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9678" y="116632"/>
            <a:ext cx="5724644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乗客</a:t>
            </a:r>
            <a:r>
              <a:rPr lang="ja-JP" altLang="en-US" sz="16000" dirty="0" smtClean="0"/>
              <a:t>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降ろす</a:t>
            </a:r>
            <a:endParaRPr lang="en-US" altLang="ja-JP" sz="1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79912" y="1772816"/>
            <a:ext cx="1107996" cy="8473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85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216024"/>
            <a:ext cx="6032421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雨が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降る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575065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89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216024"/>
            <a:ext cx="6032421" cy="6813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雨が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4000" dirty="0" smtClean="0"/>
              <a:t>　　</a:t>
            </a:r>
            <a:r>
              <a:rPr lang="ja-JP" altLang="en-US" sz="16000" dirty="0" smtClean="0"/>
              <a:t>降る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3207053"/>
            <a:ext cx="1107996" cy="831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ふ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56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簡単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19787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簡単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4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簡潔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656373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簡潔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89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88640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簡略化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462097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食欲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1320765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88640"/>
            <a:ext cx="2646878" cy="662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簡略化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54868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78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簡素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86017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簡素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268760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5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21" y="-27384"/>
            <a:ext cx="2262158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往復書簡</a:t>
            </a:r>
            <a:endParaRPr lang="en-US" altLang="ja-JP" sz="13500" dirty="0" smtClean="0"/>
          </a:p>
        </p:txBody>
      </p:sp>
    </p:spTree>
    <p:extLst>
      <p:ext uri="{BB962C8B-B14F-4D97-AF65-F5344CB8AC3E}">
        <p14:creationId xmlns:p14="http://schemas.microsoft.com/office/powerpoint/2010/main" val="2561818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21" y="-27384"/>
            <a:ext cx="2262158" cy="72728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往復書簡</a:t>
            </a:r>
            <a:endParaRPr lang="en-US" altLang="ja-JP" sz="13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5373216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カン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82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策略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178968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策略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196752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4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政策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79969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政策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3212976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69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対策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6994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食欲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04535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ヨク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81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対策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3212976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85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方策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529875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方策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3212976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9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散策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5709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散策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3212976"/>
            <a:ext cx="1107996" cy="15654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サク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85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障害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280810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障害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908720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45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障子紙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318006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障子紙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332656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0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故障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90209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意欲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2765446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故障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2896250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14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支障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746183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支障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2896250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47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保</a:t>
            </a:r>
            <a:r>
              <a:rPr lang="ja-JP" altLang="en-US" sz="16000" dirty="0" smtClean="0"/>
              <a:t>障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396545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92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保</a:t>
            </a:r>
            <a:r>
              <a:rPr lang="ja-JP" altLang="en-US" sz="16000" dirty="0" smtClean="0"/>
              <a:t>障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2896250"/>
            <a:ext cx="1107996" cy="21169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ショウ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58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36" y="0"/>
            <a:ext cx="2262158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天皇陛下</a:t>
            </a:r>
            <a:endParaRPr lang="en-US" altLang="ja-JP" sz="135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2236" y="1988840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のう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52236" y="276723"/>
            <a:ext cx="1107996" cy="1480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てん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52236" y="5646064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0600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36" y="0"/>
            <a:ext cx="2262158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天皇陛下</a:t>
            </a:r>
            <a:endParaRPr lang="en-US" altLang="ja-JP" sz="13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3700957"/>
            <a:ext cx="1107996" cy="13122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ヘイ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2236" y="1988840"/>
            <a:ext cx="1107996" cy="1555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のう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52236" y="276723"/>
            <a:ext cx="1107996" cy="1480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てん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52236" y="5646064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31233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36" y="0"/>
            <a:ext cx="2262158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皇后</a:t>
            </a:r>
            <a:r>
              <a:rPr lang="ja-JP" altLang="en-US" sz="13500" dirty="0" smtClean="0"/>
              <a:t>陛下</a:t>
            </a:r>
            <a:endParaRPr lang="en-US" altLang="ja-JP" sz="135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2236" y="1988840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ごう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52236" y="172184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52236" y="5646064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99310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93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36" y="0"/>
            <a:ext cx="2262158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皇后</a:t>
            </a:r>
            <a:r>
              <a:rPr lang="ja-JP" altLang="en-US" sz="13500" dirty="0" smtClean="0"/>
              <a:t>陛下</a:t>
            </a:r>
            <a:endParaRPr lang="en-US" altLang="ja-JP" sz="13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3700957"/>
            <a:ext cx="1107996" cy="13122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ヘイ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2236" y="1988840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/>
              <a:t>ごう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52236" y="172184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こう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52236" y="5646064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85665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2960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皇太子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968316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意欲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244" y="3204535"/>
            <a:ext cx="1107996" cy="15206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ヨク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39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2960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皇太子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764704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70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皇室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6024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皇室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96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皇居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40870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皇居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1268760"/>
            <a:ext cx="1107996" cy="1373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コウ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58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36" y="0"/>
            <a:ext cx="2262158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天皇陛下</a:t>
            </a:r>
            <a:endParaRPr lang="en-US" altLang="ja-JP" sz="13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3790725"/>
            <a:ext cx="1107996" cy="1222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へい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52236" y="276723"/>
            <a:ext cx="1107996" cy="1480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てん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52236" y="5646064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3736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36" y="0"/>
            <a:ext cx="2262158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天皇陛下</a:t>
            </a:r>
            <a:endParaRPr lang="en-US" altLang="ja-JP" sz="13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3790725"/>
            <a:ext cx="1107996" cy="1222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へい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2236" y="1988840"/>
            <a:ext cx="1107996" cy="1475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ノウ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52236" y="276723"/>
            <a:ext cx="1107996" cy="1480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てん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52236" y="5646064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18375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法皇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528378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94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法皇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3145224"/>
            <a:ext cx="1107996" cy="15799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オウ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57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36" y="0"/>
            <a:ext cx="2262158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皇后</a:t>
            </a:r>
            <a:r>
              <a:rPr lang="ja-JP" altLang="en-US" sz="13500" dirty="0" smtClean="0"/>
              <a:t>陛下</a:t>
            </a:r>
            <a:endParaRPr lang="en-US" altLang="ja-JP" sz="13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3790725"/>
            <a:ext cx="1107996" cy="1222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へい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52236" y="172184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</a:t>
            </a:r>
            <a:r>
              <a:rPr lang="ja-JP" altLang="en-US" sz="6000" dirty="0" smtClean="0"/>
              <a:t>う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52236" y="5646064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02034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09678" y="-99392"/>
            <a:ext cx="5724644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絹の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</a:t>
            </a:r>
            <a:r>
              <a:rPr lang="ja-JP" altLang="en-US" sz="13500" dirty="0" smtClean="0"/>
              <a:t>ハンカチ</a:t>
            </a:r>
            <a:endParaRPr kumimoji="1" lang="ja-JP" altLang="en-US" sz="13500" dirty="0"/>
          </a:p>
        </p:txBody>
      </p:sp>
    </p:spTree>
    <p:extLst>
      <p:ext uri="{BB962C8B-B14F-4D97-AF65-F5344CB8AC3E}">
        <p14:creationId xmlns:p14="http://schemas.microsoft.com/office/powerpoint/2010/main" val="1224490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95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36" y="0"/>
            <a:ext cx="2262158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/>
              <a:t>皇后</a:t>
            </a:r>
            <a:r>
              <a:rPr lang="ja-JP" altLang="en-US" sz="13500" dirty="0" smtClean="0"/>
              <a:t>陛下</a:t>
            </a:r>
            <a:endParaRPr lang="en-US" altLang="ja-JP" sz="13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2236" y="3790725"/>
            <a:ext cx="1107996" cy="1222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/>
              <a:t>へい</a:t>
            </a:r>
            <a:endParaRPr kumimoji="1" lang="ja-JP" altLang="en-US" sz="6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2236" y="1814920"/>
            <a:ext cx="1107996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ゴウ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52236" y="172184"/>
            <a:ext cx="1107996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こ</a:t>
            </a:r>
            <a:r>
              <a:rPr lang="ja-JP" altLang="en-US" sz="6000" dirty="0" smtClean="0"/>
              <a:t>う</a:t>
            </a:r>
            <a:endParaRPr kumimoji="1"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52236" y="5646064"/>
            <a:ext cx="1107996" cy="807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か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12547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針葉樹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12897" y="2636912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よう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12897" y="4795251"/>
            <a:ext cx="1107996" cy="14420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じゅ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40415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60648"/>
            <a:ext cx="2646878" cy="6408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針葉樹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620688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12897" y="2636912"/>
            <a:ext cx="1107996" cy="16007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よう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12897" y="4795251"/>
            <a:ext cx="1107996" cy="14420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じゅ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302981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長針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225651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長針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3273465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25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短</a:t>
            </a:r>
            <a:r>
              <a:rPr lang="ja-JP" altLang="en-US" sz="16000" dirty="0" smtClean="0"/>
              <a:t>針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259546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短</a:t>
            </a:r>
            <a:r>
              <a:rPr lang="ja-JP" altLang="en-US" sz="16000" dirty="0" smtClean="0"/>
              <a:t>針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3273465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93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秒針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889971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秒針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3273465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53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方</a:t>
            </a:r>
            <a:r>
              <a:rPr lang="ja-JP" altLang="en-US" sz="16000" dirty="0" smtClean="0"/>
              <a:t>針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273104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09678" y="-99392"/>
            <a:ext cx="5724644" cy="7173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絹の</a:t>
            </a:r>
            <a:endParaRPr lang="en-US" altLang="ja-JP" sz="16000" dirty="0" smtClean="0"/>
          </a:p>
          <a:p>
            <a:endParaRPr kumimoji="1" lang="en-US" altLang="ja-JP" sz="6000" dirty="0"/>
          </a:p>
          <a:p>
            <a:r>
              <a:rPr lang="ja-JP" altLang="en-US" sz="14000" dirty="0" smtClean="0"/>
              <a:t>　</a:t>
            </a:r>
            <a:r>
              <a:rPr lang="ja-JP" altLang="en-US" sz="13500" dirty="0" smtClean="0"/>
              <a:t>ハンカチ</a:t>
            </a:r>
            <a:endParaRPr kumimoji="1" lang="ja-JP" altLang="en-US" sz="135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36412" y="188640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きぬ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67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方</a:t>
            </a:r>
            <a:r>
              <a:rPr lang="ja-JP" altLang="en-US" sz="16000" dirty="0" smtClean="0"/>
              <a:t>針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2897" y="3273465"/>
            <a:ext cx="1107996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シン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54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8" y="332656"/>
            <a:ext cx="6032421" cy="6192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時計</a:t>
            </a:r>
            <a:r>
              <a:rPr lang="ja-JP" altLang="en-US" sz="16000" dirty="0" smtClean="0"/>
              <a:t>の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　</a:t>
            </a:r>
            <a:r>
              <a:rPr lang="ja-JP" altLang="en-US" sz="16000" dirty="0" smtClean="0"/>
              <a:t>針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93763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8" y="332656"/>
            <a:ext cx="6032421" cy="6192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時計</a:t>
            </a:r>
            <a:r>
              <a:rPr lang="ja-JP" altLang="en-US" sz="16000" dirty="0" smtClean="0"/>
              <a:t>の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　</a:t>
            </a:r>
            <a:r>
              <a:rPr lang="ja-JP" altLang="en-US" sz="16000" dirty="0" smtClean="0"/>
              <a:t>針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4509120"/>
            <a:ext cx="1107996" cy="1578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はり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9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針金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08213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96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針金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24744"/>
            <a:ext cx="1107996" cy="1578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はり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52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32734" y="144016"/>
            <a:ext cx="5878532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荷物を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</a:t>
            </a:r>
            <a:r>
              <a:rPr lang="ja-JP" altLang="en-US" sz="14500" dirty="0"/>
              <a:t>届ける</a:t>
            </a:r>
            <a:endParaRPr lang="en-US" altLang="ja-JP" sz="14500" dirty="0" smtClean="0"/>
          </a:p>
        </p:txBody>
      </p:sp>
    </p:spTree>
    <p:extLst>
      <p:ext uri="{BB962C8B-B14F-4D97-AF65-F5344CB8AC3E}">
        <p14:creationId xmlns:p14="http://schemas.microsoft.com/office/powerpoint/2010/main" val="3049799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32734" y="144016"/>
            <a:ext cx="5878532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荷物を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</a:t>
            </a:r>
            <a:r>
              <a:rPr lang="ja-JP" altLang="en-US" sz="14500" dirty="0"/>
              <a:t>届ける</a:t>
            </a:r>
            <a:endParaRPr lang="en-US" altLang="ja-JP" sz="14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52036" y="1628800"/>
            <a:ext cx="1107996" cy="15494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とど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82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32734" y="144016"/>
            <a:ext cx="5878532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郵便が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</a:t>
            </a:r>
            <a:r>
              <a:rPr lang="ja-JP" altLang="en-US" sz="14500" dirty="0" smtClean="0"/>
              <a:t>届く</a:t>
            </a:r>
            <a:endParaRPr lang="en-US" altLang="ja-JP" sz="145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08304" y="445314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ゆう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08492" y="2443205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びん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60630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97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32734" y="144016"/>
            <a:ext cx="5878532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郵便が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</a:t>
            </a:r>
            <a:r>
              <a:rPr lang="ja-JP" altLang="en-US" sz="14500" dirty="0" smtClean="0"/>
              <a:t>届く</a:t>
            </a:r>
            <a:endParaRPr lang="en-US" altLang="ja-JP" sz="14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52036" y="2852936"/>
            <a:ext cx="1107996" cy="15494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</a:rPr>
              <a:t>とど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08304" y="445314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ゆう</a:t>
            </a:r>
            <a:endParaRPr kumimoji="1" lang="ja-JP" altLang="en-US" sz="6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08492" y="2443205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びん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7307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88640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棒</a:t>
            </a:r>
            <a:r>
              <a:rPr lang="ja-JP" altLang="en-US" sz="16000" dirty="0"/>
              <a:t>切れ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91307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絹織物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3507788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188640"/>
            <a:ext cx="2646878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棒</a:t>
            </a:r>
            <a:r>
              <a:rPr lang="ja-JP" altLang="en-US" sz="16000" dirty="0"/>
              <a:t>切れ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476672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71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棒線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171498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棒線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1124744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36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02449" y="0"/>
            <a:ext cx="2339102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棒グラフ</a:t>
            </a:r>
            <a:endParaRPr lang="en-US" altLang="ja-JP" sz="14000" dirty="0" smtClean="0"/>
          </a:p>
        </p:txBody>
      </p:sp>
    </p:spTree>
    <p:extLst>
      <p:ext uri="{BB962C8B-B14F-4D97-AF65-F5344CB8AC3E}">
        <p14:creationId xmlns:p14="http://schemas.microsoft.com/office/powerpoint/2010/main" val="119924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02449" y="0"/>
            <a:ext cx="2339102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0" dirty="0" smtClean="0"/>
              <a:t>棒グラフ</a:t>
            </a:r>
            <a:endParaRPr lang="en-US" altLang="ja-JP" sz="14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0228" y="188640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0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鉄棒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138881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鉄棒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70004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33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金棒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568346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金棒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3270004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91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16024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平行棒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574791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260648"/>
            <a:ext cx="2646878" cy="6957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絹織物</a:t>
            </a:r>
            <a:endParaRPr kumimoji="1" lang="ja-JP" altLang="en-US" sz="1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10627" y="548680"/>
            <a:ext cx="1107996" cy="15863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きぬ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82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98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216024"/>
            <a:ext cx="2646878" cy="6741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平行棒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244" y="4638156"/>
            <a:ext cx="1107996" cy="1599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ボウ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81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激戦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547469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激戦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23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激痛</a:t>
            </a:r>
            <a:endParaRPr lang="en-US" altLang="ja-JP" sz="16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12976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つう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97996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激痛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1124744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2120" y="3212976"/>
            <a:ext cx="1107996" cy="1466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/>
              <a:t>つう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92520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過激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811575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過激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135606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97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感激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1872050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感激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135606"/>
            <a:ext cx="1107996" cy="1589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ゲキ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91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442818"/>
            <a:ext cx="6032421" cy="65145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激しい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　</a:t>
            </a:r>
            <a:r>
              <a:rPr lang="ja-JP" altLang="en-US" sz="16000" dirty="0" smtClean="0"/>
              <a:t>雨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3562266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絹糸</a:t>
            </a:r>
            <a:endParaRPr kumimoji="1" lang="ja-JP" altLang="en-US" sz="16000" dirty="0"/>
          </a:p>
        </p:txBody>
      </p:sp>
    </p:spTree>
    <p:extLst>
      <p:ext uri="{BB962C8B-B14F-4D97-AF65-F5344CB8AC3E}">
        <p14:creationId xmlns:p14="http://schemas.microsoft.com/office/powerpoint/2010/main" val="556385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04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99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5789" y="442818"/>
            <a:ext cx="6032421" cy="65145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激しい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　</a:t>
            </a:r>
            <a:r>
              <a:rPr lang="ja-JP" altLang="en-US" sz="16000" dirty="0" smtClean="0"/>
              <a:t>雨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8304" y="764704"/>
            <a:ext cx="1107996" cy="158312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はげ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88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32734" y="343427"/>
            <a:ext cx="5878532" cy="65145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穴を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ほる</a:t>
            </a:r>
            <a:endParaRPr lang="en-US" altLang="ja-JP" sz="15000" dirty="0" smtClean="0"/>
          </a:p>
        </p:txBody>
      </p:sp>
    </p:spTree>
    <p:extLst>
      <p:ext uri="{BB962C8B-B14F-4D97-AF65-F5344CB8AC3E}">
        <p14:creationId xmlns:p14="http://schemas.microsoft.com/office/powerpoint/2010/main" val="2160469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32734" y="343427"/>
            <a:ext cx="5878532" cy="65145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穴を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　ほる</a:t>
            </a:r>
            <a:endParaRPr lang="en-US" altLang="ja-JP" sz="15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36296" y="764704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49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32734" y="-27384"/>
            <a:ext cx="5878532" cy="69127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穴を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</a:t>
            </a:r>
            <a:r>
              <a:rPr lang="ja-JP" altLang="en-US" sz="15000" dirty="0"/>
              <a:t>あける</a:t>
            </a:r>
            <a:endParaRPr lang="en-US" altLang="ja-JP" sz="15000" dirty="0" smtClean="0"/>
          </a:p>
        </p:txBody>
      </p:sp>
    </p:spTree>
    <p:extLst>
      <p:ext uri="{BB962C8B-B14F-4D97-AF65-F5344CB8AC3E}">
        <p14:creationId xmlns:p14="http://schemas.microsoft.com/office/powerpoint/2010/main" val="20684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32734" y="-27384"/>
            <a:ext cx="5878532" cy="69127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 smtClean="0"/>
              <a:t>穴を</a:t>
            </a:r>
            <a:endParaRPr lang="en-US" altLang="ja-JP" sz="16000" dirty="0" smtClean="0"/>
          </a:p>
          <a:p>
            <a:endParaRPr lang="en-US" altLang="ja-JP" sz="6000" dirty="0"/>
          </a:p>
          <a:p>
            <a:r>
              <a:rPr lang="ja-JP" altLang="en-US" sz="15000" dirty="0" smtClean="0"/>
              <a:t>　</a:t>
            </a:r>
            <a:r>
              <a:rPr lang="ja-JP" altLang="en-US" sz="15000" dirty="0"/>
              <a:t>あける</a:t>
            </a:r>
            <a:endParaRPr lang="en-US" altLang="ja-JP" sz="15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36296" y="332656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19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横穴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233813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横穴</a:t>
            </a:r>
            <a:endParaRPr lang="en-US" altLang="ja-JP" sz="16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3309952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37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21" y="144016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落とし穴</a:t>
            </a:r>
            <a:endParaRPr lang="en-US" altLang="ja-JP" sz="13500" dirty="0" smtClean="0"/>
          </a:p>
        </p:txBody>
      </p:sp>
    </p:spTree>
    <p:extLst>
      <p:ext uri="{BB962C8B-B14F-4D97-AF65-F5344CB8AC3E}">
        <p14:creationId xmlns:p14="http://schemas.microsoft.com/office/powerpoint/2010/main" val="274566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100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40921" y="144016"/>
            <a:ext cx="2262158" cy="70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500" dirty="0" smtClean="0"/>
              <a:t>落とし穴</a:t>
            </a:r>
            <a:endParaRPr lang="en-US" altLang="ja-JP" sz="135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0228" y="5182160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</a:rPr>
              <a:t>あな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64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23528" y="260648"/>
            <a:ext cx="5760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en-US" altLang="ja-JP" dirty="0" smtClean="0"/>
              <a:t>101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8561" y="836712"/>
            <a:ext cx="2646878" cy="5184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000" dirty="0"/>
              <a:t>宝石</a:t>
            </a:r>
            <a:endParaRPr lang="en-US" altLang="ja-JP" sz="16000" dirty="0" smtClean="0"/>
          </a:p>
        </p:txBody>
      </p:sp>
    </p:spTree>
    <p:extLst>
      <p:ext uri="{BB962C8B-B14F-4D97-AF65-F5344CB8AC3E}">
        <p14:creationId xmlns:p14="http://schemas.microsoft.com/office/powerpoint/2010/main" val="4194626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文字５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5110</Words>
  <Application>Microsoft Office PowerPoint</Application>
  <PresentationFormat>画面に合わせる (4:3)</PresentationFormat>
  <Paragraphs>5176</Paragraphs>
  <Slides>1772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1772</vt:i4>
      </vt:variant>
    </vt:vector>
  </HeadingPairs>
  <TitlesOfParts>
    <vt:vector size="1773" baseType="lpstr">
      <vt:lpstr>2_Office ​​テーマ</vt:lpstr>
      <vt:lpstr>タイトル： 教科： 学年： 活動イメージ：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タイトル： 教科： 学年： 活動イメージ：</dc:title>
  <dc:creator>hibari</dc:creator>
  <cp:lastModifiedBy>hibari</cp:lastModifiedBy>
  <cp:revision>105</cp:revision>
  <dcterms:created xsi:type="dcterms:W3CDTF">2016-01-28T02:19:42Z</dcterms:created>
  <dcterms:modified xsi:type="dcterms:W3CDTF">2016-02-03T05:17:57Z</dcterms:modified>
</cp:coreProperties>
</file>