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71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73.xml" ContentType="application/vnd.openxmlformats-officedocument.presentationml.notesSlide+xml"/>
  <Override PartName="/ppt/notesSlides/notesSlide174.xml" ContentType="application/vnd.openxmlformats-officedocument.presentationml.notesSlide+xml"/>
  <Override PartName="/ppt/notesSlides/notesSlide175.xml" ContentType="application/vnd.openxmlformats-officedocument.presentationml.notesSlide+xml"/>
  <Override PartName="/ppt/notesSlides/notesSlide176.xml" ContentType="application/vnd.openxmlformats-officedocument.presentationml.notesSlide+xml"/>
  <Override PartName="/ppt/notesSlides/notesSlide177.xml" ContentType="application/vnd.openxmlformats-officedocument.presentationml.notesSlide+xml"/>
  <Override PartName="/ppt/notesSlides/notesSlide178.xml" ContentType="application/vnd.openxmlformats-officedocument.presentationml.notesSlide+xml"/>
  <Override PartName="/ppt/notesSlides/notesSlide179.xml" ContentType="application/vnd.openxmlformats-officedocument.presentationml.notesSlide+xml"/>
  <Override PartName="/ppt/notesSlides/notesSlide180.xml" ContentType="application/vnd.openxmlformats-officedocument.presentationml.notesSlide+xml"/>
  <Override PartName="/ppt/notesSlides/notesSlide181.xml" ContentType="application/vnd.openxmlformats-officedocument.presentationml.notesSlide+xml"/>
  <Override PartName="/ppt/notesSlides/notesSlide182.xml" ContentType="application/vnd.openxmlformats-officedocument.presentationml.notesSlide+xml"/>
  <Override PartName="/ppt/notesSlides/notesSlide183.xml" ContentType="application/vnd.openxmlformats-officedocument.presentationml.notesSlide+xml"/>
  <Override PartName="/ppt/notesSlides/notesSlide184.xml" ContentType="application/vnd.openxmlformats-officedocument.presentationml.notesSlide+xml"/>
  <Override PartName="/ppt/notesSlides/notesSlide185.xml" ContentType="application/vnd.openxmlformats-officedocument.presentationml.notesSlide+xml"/>
  <Override PartName="/ppt/notesSlides/notesSlide186.xml" ContentType="application/vnd.openxmlformats-officedocument.presentationml.notesSlide+xml"/>
  <Override PartName="/ppt/notesSlides/notesSlide187.xml" ContentType="application/vnd.openxmlformats-officedocument.presentationml.notesSlide+xml"/>
  <Override PartName="/ppt/notesSlides/notesSlide188.xml" ContentType="application/vnd.openxmlformats-officedocument.presentationml.notesSlide+xml"/>
  <Override PartName="/ppt/notesSlides/notesSlide189.xml" ContentType="application/vnd.openxmlformats-officedocument.presentationml.notesSlide+xml"/>
  <Override PartName="/ppt/notesSlides/notesSlide190.xml" ContentType="application/vnd.openxmlformats-officedocument.presentationml.notesSlide+xml"/>
  <Override PartName="/ppt/notesSlides/notesSlide191.xml" ContentType="application/vnd.openxmlformats-officedocument.presentationml.notesSlide+xml"/>
  <Override PartName="/ppt/notesSlides/notesSlide192.xml" ContentType="application/vnd.openxmlformats-officedocument.presentationml.notesSlide+xml"/>
  <Override PartName="/ppt/notesSlides/notesSlide193.xml" ContentType="application/vnd.openxmlformats-officedocument.presentationml.notesSlide+xml"/>
  <Override PartName="/ppt/notesSlides/notesSlide194.xml" ContentType="application/vnd.openxmlformats-officedocument.presentationml.notesSlide+xml"/>
  <Override PartName="/ppt/notesSlides/notesSlide195.xml" ContentType="application/vnd.openxmlformats-officedocument.presentationml.notesSlide+xml"/>
  <Override PartName="/ppt/notesSlides/notesSlide196.xml" ContentType="application/vnd.openxmlformats-officedocument.presentationml.notesSlide+xml"/>
  <Override PartName="/ppt/notesSlides/notesSlide197.xml" ContentType="application/vnd.openxmlformats-officedocument.presentationml.notesSlide+xml"/>
  <Override PartName="/ppt/notesSlides/notesSlide198.xml" ContentType="application/vnd.openxmlformats-officedocument.presentationml.notesSlide+xml"/>
  <Override PartName="/ppt/notesSlides/notesSlide199.xml" ContentType="application/vnd.openxmlformats-officedocument.presentationml.notesSlide+xml"/>
  <Override PartName="/ppt/notesSlides/notesSlide200.xml" ContentType="application/vnd.openxmlformats-officedocument.presentationml.notesSlide+xml"/>
  <Override PartName="/ppt/notesSlides/notesSlide201.xml" ContentType="application/vnd.openxmlformats-officedocument.presentationml.notesSlide+xml"/>
  <Override PartName="/ppt/notesSlides/notesSlide202.xml" ContentType="application/vnd.openxmlformats-officedocument.presentationml.notesSlide+xml"/>
  <Override PartName="/ppt/notesSlides/notesSlide203.xml" ContentType="application/vnd.openxmlformats-officedocument.presentationml.notesSlide+xml"/>
  <Override PartName="/ppt/notesSlides/notesSlide204.xml" ContentType="application/vnd.openxmlformats-officedocument.presentationml.notesSlide+xml"/>
  <Override PartName="/ppt/notesSlides/notesSlide205.xml" ContentType="application/vnd.openxmlformats-officedocument.presentationml.notesSlide+xml"/>
  <Override PartName="/ppt/notesSlides/notesSlide206.xml" ContentType="application/vnd.openxmlformats-officedocument.presentationml.notesSlide+xml"/>
  <Override PartName="/ppt/notesSlides/notesSlide20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0"/>
  </p:notesMasterIdLst>
  <p:sldIdLst>
    <p:sldId id="256" r:id="rId2"/>
    <p:sldId id="599" r:id="rId3"/>
    <p:sldId id="383" r:id="rId4"/>
    <p:sldId id="502" r:id="rId5"/>
    <p:sldId id="378" r:id="rId6"/>
    <p:sldId id="503" r:id="rId7"/>
    <p:sldId id="405" r:id="rId8"/>
    <p:sldId id="504" r:id="rId9"/>
    <p:sldId id="406" r:id="rId10"/>
    <p:sldId id="505" r:id="rId11"/>
    <p:sldId id="407" r:id="rId12"/>
    <p:sldId id="506" r:id="rId13"/>
    <p:sldId id="408" r:id="rId14"/>
    <p:sldId id="507" r:id="rId15"/>
    <p:sldId id="409" r:id="rId16"/>
    <p:sldId id="508" r:id="rId17"/>
    <p:sldId id="410" r:id="rId18"/>
    <p:sldId id="509" r:id="rId19"/>
    <p:sldId id="411" r:id="rId20"/>
    <p:sldId id="510" r:id="rId21"/>
    <p:sldId id="412" r:id="rId22"/>
    <p:sldId id="511" r:id="rId23"/>
    <p:sldId id="413" r:id="rId24"/>
    <p:sldId id="512" r:id="rId25"/>
    <p:sldId id="414" r:id="rId26"/>
    <p:sldId id="513" r:id="rId27"/>
    <p:sldId id="415" r:id="rId28"/>
    <p:sldId id="514" r:id="rId29"/>
    <p:sldId id="416" r:id="rId30"/>
    <p:sldId id="515" r:id="rId31"/>
    <p:sldId id="417" r:id="rId32"/>
    <p:sldId id="516" r:id="rId33"/>
    <p:sldId id="419" r:id="rId34"/>
    <p:sldId id="517" r:id="rId35"/>
    <p:sldId id="381" r:id="rId36"/>
    <p:sldId id="518" r:id="rId37"/>
    <p:sldId id="420" r:id="rId38"/>
    <p:sldId id="519" r:id="rId39"/>
    <p:sldId id="421" r:id="rId40"/>
    <p:sldId id="520" r:id="rId41"/>
    <p:sldId id="422" r:id="rId42"/>
    <p:sldId id="521" r:id="rId43"/>
    <p:sldId id="423" r:id="rId44"/>
    <p:sldId id="522" r:id="rId45"/>
    <p:sldId id="424" r:id="rId46"/>
    <p:sldId id="523" r:id="rId47"/>
    <p:sldId id="425" r:id="rId48"/>
    <p:sldId id="524" r:id="rId49"/>
    <p:sldId id="426" r:id="rId50"/>
    <p:sldId id="525" r:id="rId51"/>
    <p:sldId id="427" r:id="rId52"/>
    <p:sldId id="526" r:id="rId53"/>
    <p:sldId id="428" r:id="rId54"/>
    <p:sldId id="527" r:id="rId55"/>
    <p:sldId id="429" r:id="rId56"/>
    <p:sldId id="528" r:id="rId57"/>
    <p:sldId id="430" r:id="rId58"/>
    <p:sldId id="529" r:id="rId59"/>
    <p:sldId id="431" r:id="rId60"/>
    <p:sldId id="530" r:id="rId61"/>
    <p:sldId id="614" r:id="rId62"/>
    <p:sldId id="615" r:id="rId63"/>
    <p:sldId id="432" r:id="rId64"/>
    <p:sldId id="531" r:id="rId65"/>
    <p:sldId id="433" r:id="rId66"/>
    <p:sldId id="532" r:id="rId67"/>
    <p:sldId id="434" r:id="rId68"/>
    <p:sldId id="533" r:id="rId69"/>
    <p:sldId id="435" r:id="rId70"/>
    <p:sldId id="534" r:id="rId71"/>
    <p:sldId id="436" r:id="rId72"/>
    <p:sldId id="535" r:id="rId73"/>
    <p:sldId id="437" r:id="rId74"/>
    <p:sldId id="536" r:id="rId75"/>
    <p:sldId id="438" r:id="rId76"/>
    <p:sldId id="537" r:id="rId77"/>
    <p:sldId id="439" r:id="rId78"/>
    <p:sldId id="538" r:id="rId79"/>
    <p:sldId id="440" r:id="rId80"/>
    <p:sldId id="539" r:id="rId81"/>
    <p:sldId id="441" r:id="rId82"/>
    <p:sldId id="540" r:id="rId83"/>
    <p:sldId id="442" r:id="rId84"/>
    <p:sldId id="541" r:id="rId85"/>
    <p:sldId id="443" r:id="rId86"/>
    <p:sldId id="542" r:id="rId87"/>
    <p:sldId id="444" r:id="rId88"/>
    <p:sldId id="543" r:id="rId89"/>
    <p:sldId id="446" r:id="rId90"/>
    <p:sldId id="544" r:id="rId91"/>
    <p:sldId id="447" r:id="rId92"/>
    <p:sldId id="545" r:id="rId93"/>
    <p:sldId id="448" r:id="rId94"/>
    <p:sldId id="546" r:id="rId95"/>
    <p:sldId id="449" r:id="rId96"/>
    <p:sldId id="547" r:id="rId97"/>
    <p:sldId id="445" r:id="rId98"/>
    <p:sldId id="548" r:id="rId99"/>
    <p:sldId id="450" r:id="rId100"/>
    <p:sldId id="549" r:id="rId101"/>
    <p:sldId id="451" r:id="rId102"/>
    <p:sldId id="550" r:id="rId103"/>
    <p:sldId id="386" r:id="rId104"/>
    <p:sldId id="551" r:id="rId105"/>
    <p:sldId id="452" r:id="rId106"/>
    <p:sldId id="552" r:id="rId107"/>
    <p:sldId id="453" r:id="rId108"/>
    <p:sldId id="553" r:id="rId109"/>
    <p:sldId id="454" r:id="rId110"/>
    <p:sldId id="554" r:id="rId111"/>
    <p:sldId id="555" r:id="rId112"/>
    <p:sldId id="455" r:id="rId113"/>
    <p:sldId id="456" r:id="rId114"/>
    <p:sldId id="556" r:id="rId115"/>
    <p:sldId id="457" r:id="rId116"/>
    <p:sldId id="557" r:id="rId117"/>
    <p:sldId id="458" r:id="rId118"/>
    <p:sldId id="558" r:id="rId119"/>
    <p:sldId id="459" r:id="rId120"/>
    <p:sldId id="604" r:id="rId121"/>
    <p:sldId id="605" r:id="rId122"/>
    <p:sldId id="606" r:id="rId123"/>
    <p:sldId id="607" r:id="rId124"/>
    <p:sldId id="608" r:id="rId125"/>
    <p:sldId id="610" r:id="rId126"/>
    <p:sldId id="611" r:id="rId127"/>
    <p:sldId id="612" r:id="rId128"/>
    <p:sldId id="613" r:id="rId129"/>
    <p:sldId id="603" r:id="rId130"/>
    <p:sldId id="559" r:id="rId131"/>
    <p:sldId id="464" r:id="rId132"/>
    <p:sldId id="560" r:id="rId133"/>
    <p:sldId id="561" r:id="rId134"/>
    <p:sldId id="465" r:id="rId135"/>
    <p:sldId id="466" r:id="rId136"/>
    <p:sldId id="562" r:id="rId137"/>
    <p:sldId id="467" r:id="rId138"/>
    <p:sldId id="563" r:id="rId139"/>
    <p:sldId id="460" r:id="rId140"/>
    <p:sldId id="564" r:id="rId141"/>
    <p:sldId id="468" r:id="rId142"/>
    <p:sldId id="565" r:id="rId143"/>
    <p:sldId id="469" r:id="rId144"/>
    <p:sldId id="566" r:id="rId145"/>
    <p:sldId id="470" r:id="rId146"/>
    <p:sldId id="567" r:id="rId147"/>
    <p:sldId id="568" r:id="rId148"/>
    <p:sldId id="600" r:id="rId149"/>
    <p:sldId id="472" r:id="rId150"/>
    <p:sldId id="569" r:id="rId151"/>
    <p:sldId id="601" r:id="rId152"/>
    <p:sldId id="602" r:id="rId153"/>
    <p:sldId id="474" r:id="rId154"/>
    <p:sldId id="571" r:id="rId155"/>
    <p:sldId id="475" r:id="rId156"/>
    <p:sldId id="572" r:id="rId157"/>
    <p:sldId id="476" r:id="rId158"/>
    <p:sldId id="573" r:id="rId159"/>
    <p:sldId id="477" r:id="rId160"/>
    <p:sldId id="574" r:id="rId161"/>
    <p:sldId id="575" r:id="rId162"/>
    <p:sldId id="478" r:id="rId163"/>
    <p:sldId id="479" r:id="rId164"/>
    <p:sldId id="576" r:id="rId165"/>
    <p:sldId id="480" r:id="rId166"/>
    <p:sldId id="577" r:id="rId167"/>
    <p:sldId id="481" r:id="rId168"/>
    <p:sldId id="578" r:id="rId169"/>
    <p:sldId id="482" r:id="rId170"/>
    <p:sldId id="579" r:id="rId171"/>
    <p:sldId id="483" r:id="rId172"/>
    <p:sldId id="580" r:id="rId173"/>
    <p:sldId id="484" r:id="rId174"/>
    <p:sldId id="581" r:id="rId175"/>
    <p:sldId id="485" r:id="rId176"/>
    <p:sldId id="582" r:id="rId177"/>
    <p:sldId id="486" r:id="rId178"/>
    <p:sldId id="583" r:id="rId179"/>
    <p:sldId id="584" r:id="rId180"/>
    <p:sldId id="487" r:id="rId181"/>
    <p:sldId id="488" r:id="rId182"/>
    <p:sldId id="585" r:id="rId183"/>
    <p:sldId id="489" r:id="rId184"/>
    <p:sldId id="586" r:id="rId185"/>
    <p:sldId id="587" r:id="rId186"/>
    <p:sldId id="490" r:id="rId187"/>
    <p:sldId id="588" r:id="rId188"/>
    <p:sldId id="491" r:id="rId189"/>
    <p:sldId id="492" r:id="rId190"/>
    <p:sldId id="589" r:id="rId191"/>
    <p:sldId id="590" r:id="rId192"/>
    <p:sldId id="493" r:id="rId193"/>
    <p:sldId id="494" r:id="rId194"/>
    <p:sldId id="591" r:id="rId195"/>
    <p:sldId id="592" r:id="rId196"/>
    <p:sldId id="495" r:id="rId197"/>
    <p:sldId id="496" r:id="rId198"/>
    <p:sldId id="593" r:id="rId199"/>
    <p:sldId id="594" r:id="rId200"/>
    <p:sldId id="497" r:id="rId201"/>
    <p:sldId id="498" r:id="rId202"/>
    <p:sldId id="595" r:id="rId203"/>
    <p:sldId id="499" r:id="rId204"/>
    <p:sldId id="596" r:id="rId205"/>
    <p:sldId id="500" r:id="rId206"/>
    <p:sldId id="597" r:id="rId207"/>
    <p:sldId id="501" r:id="rId208"/>
    <p:sldId id="598" r:id="rId20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11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viewProps" Target="viewProp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tableStyles" Target="tableStyle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9EE2-9F7C-4399-A79A-6B12E441FE7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37C0-E15E-41A5-9C4E-98726F6D910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959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8.xml"/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9.xml"/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1.xml"/><Relationship Id="rId1" Type="http://schemas.openxmlformats.org/officeDocument/2006/relationships/notesMaster" Target="../notesMasters/notesMaster1.xml"/></Relationships>
</file>

<file path=ppt/notesSlides/_rels/notesSlide1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2.xml"/><Relationship Id="rId1" Type="http://schemas.openxmlformats.org/officeDocument/2006/relationships/notesMaster" Target="../notesMasters/notesMaster1.xml"/></Relationships>
</file>

<file path=ppt/notesSlides/_rels/notesSlide1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3.xml"/><Relationship Id="rId1" Type="http://schemas.openxmlformats.org/officeDocument/2006/relationships/notesMaster" Target="../notesMasters/notesMaster1.xml"/></Relationships>
</file>

<file path=ppt/notesSlides/_rels/notesSlide1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4.xml"/><Relationship Id="rId1" Type="http://schemas.openxmlformats.org/officeDocument/2006/relationships/notesMaster" Target="../notesMasters/notesMaster1.xml"/></Relationships>
</file>

<file path=ppt/notesSlides/_rels/notesSlide1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5.xml"/><Relationship Id="rId1" Type="http://schemas.openxmlformats.org/officeDocument/2006/relationships/notesMaster" Target="../notesMasters/notesMaster1.xml"/></Relationships>
</file>

<file path=ppt/notesSlides/_rels/notesSlide1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6.xml"/><Relationship Id="rId1" Type="http://schemas.openxmlformats.org/officeDocument/2006/relationships/notesMaster" Target="../notesMasters/notesMaster1.xml"/></Relationships>
</file>

<file path=ppt/notesSlides/_rels/notesSlide1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7.xml"/><Relationship Id="rId1" Type="http://schemas.openxmlformats.org/officeDocument/2006/relationships/notesMaster" Target="../notesMasters/notesMaster1.xml"/></Relationships>
</file>

<file path=ppt/notesSlides/_rels/notesSlide1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8.xml"/><Relationship Id="rId1" Type="http://schemas.openxmlformats.org/officeDocument/2006/relationships/notesMaster" Target="../notesMasters/notesMaster1.xml"/></Relationships>
</file>

<file path=ppt/notesSlides/_rels/notesSlide1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9.xml"/><Relationship Id="rId1" Type="http://schemas.openxmlformats.org/officeDocument/2006/relationships/notesMaster" Target="../notesMasters/notesMaster1.xml"/></Relationships>
</file>

<file path=ppt/notesSlides/_rels/notesSlide1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1.xml"/><Relationship Id="rId1" Type="http://schemas.openxmlformats.org/officeDocument/2006/relationships/notesMaster" Target="../notesMasters/notesMaster1.xml"/></Relationships>
</file>

<file path=ppt/notesSlides/_rels/notesSlide2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2.xml"/><Relationship Id="rId1" Type="http://schemas.openxmlformats.org/officeDocument/2006/relationships/notesMaster" Target="../notesMasters/notesMaster1.xml"/></Relationships>
</file>

<file path=ppt/notesSlides/_rels/notesSlide2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3.xml"/><Relationship Id="rId1" Type="http://schemas.openxmlformats.org/officeDocument/2006/relationships/notesMaster" Target="../notesMasters/notesMaster1.xml"/></Relationships>
</file>

<file path=ppt/notesSlides/_rels/notesSlide2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4.xml"/><Relationship Id="rId1" Type="http://schemas.openxmlformats.org/officeDocument/2006/relationships/notesMaster" Target="../notesMasters/notesMaster1.xml"/></Relationships>
</file>

<file path=ppt/notesSlides/_rels/notesSlide2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5.xml"/><Relationship Id="rId1" Type="http://schemas.openxmlformats.org/officeDocument/2006/relationships/notesMaster" Target="../notesMasters/notesMaster1.xml"/></Relationships>
</file>

<file path=ppt/notesSlides/_rels/notesSlide2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6.xml"/><Relationship Id="rId1" Type="http://schemas.openxmlformats.org/officeDocument/2006/relationships/notesMaster" Target="../notesMasters/notesMaster1.xml"/></Relationships>
</file>

<file path=ppt/notesSlides/_rels/notesSlide2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7.xml"/><Relationship Id="rId1" Type="http://schemas.openxmlformats.org/officeDocument/2006/relationships/notesMaster" Target="../notesMasters/notesMaster1.xml"/></Relationships>
</file>

<file path=ppt/notesSlides/_rels/notesSlide2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3000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ja-JP" altLang="en-US" dirty="0" smtClean="0"/>
              <a:t>熊本県教育情報システム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593" y="6165304"/>
            <a:ext cx="802032" cy="59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6165304"/>
            <a:ext cx="802032" cy="59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294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777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76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76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96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097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0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50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506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933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2915816" y="0"/>
            <a:ext cx="3218294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91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2016/4/26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83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2627784" y="643454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 smtClean="0">
                <a:solidFill>
                  <a:schemeClr val="bg2">
                    <a:lumMod val="9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熊本県教育情報システム　</a:t>
            </a:r>
            <a:r>
              <a:rPr lang="en-US" altLang="ja-JP" sz="1600" dirty="0" smtClean="0">
                <a:solidFill>
                  <a:schemeClr val="bg2">
                    <a:lumMod val="9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CoLaS</a:t>
            </a:r>
            <a:endParaRPr lang="ja-JP" altLang="en-US" sz="1600" dirty="0" smtClean="0">
              <a:solidFill>
                <a:schemeClr val="bg2">
                  <a:lumMod val="9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1600" dirty="0">
              <a:solidFill>
                <a:schemeClr val="bg2">
                  <a:lumMod val="9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18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8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8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8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8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8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8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8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8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8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8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8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8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8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8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8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8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8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8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8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8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8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8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8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8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8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8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8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8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8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8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8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8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8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8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8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8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8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8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8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8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8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8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8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8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8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8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8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8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8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8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8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8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8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8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8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8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8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8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8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8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8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8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8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8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8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8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8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8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8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8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8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8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9.xml"/><Relationship Id="rId1" Type="http://schemas.openxmlformats.org/officeDocument/2006/relationships/slideLayout" Target="../slideLayouts/slideLayout8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0.xml"/><Relationship Id="rId1" Type="http://schemas.openxmlformats.org/officeDocument/2006/relationships/slideLayout" Target="../slideLayouts/slideLayout8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1.xml"/><Relationship Id="rId1" Type="http://schemas.openxmlformats.org/officeDocument/2006/relationships/slideLayout" Target="../slideLayouts/slideLayout8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2.xml"/><Relationship Id="rId1" Type="http://schemas.openxmlformats.org/officeDocument/2006/relationships/slideLayout" Target="../slideLayouts/slideLayout8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3.xml"/><Relationship Id="rId1" Type="http://schemas.openxmlformats.org/officeDocument/2006/relationships/slideLayout" Target="../slideLayouts/slideLayout8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4.xml"/><Relationship Id="rId1" Type="http://schemas.openxmlformats.org/officeDocument/2006/relationships/slideLayout" Target="../slideLayouts/slideLayout8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5.xml"/><Relationship Id="rId1" Type="http://schemas.openxmlformats.org/officeDocument/2006/relationships/slideLayout" Target="../slideLayouts/slideLayout8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6.xml"/><Relationship Id="rId1" Type="http://schemas.openxmlformats.org/officeDocument/2006/relationships/slideLayout" Target="../slideLayouts/slideLayout8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7.xml"/><Relationship Id="rId1" Type="http://schemas.openxmlformats.org/officeDocument/2006/relationships/slideLayout" Target="../slideLayouts/slideLayout8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9.xml"/><Relationship Id="rId1" Type="http://schemas.openxmlformats.org/officeDocument/2006/relationships/slideLayout" Target="../slideLayouts/slideLayout8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0.xml"/><Relationship Id="rId1" Type="http://schemas.openxmlformats.org/officeDocument/2006/relationships/slideLayout" Target="../slideLayouts/slideLayout8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1.xml"/><Relationship Id="rId1" Type="http://schemas.openxmlformats.org/officeDocument/2006/relationships/slideLayout" Target="../slideLayouts/slideLayout8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2.xml"/><Relationship Id="rId1" Type="http://schemas.openxmlformats.org/officeDocument/2006/relationships/slideLayout" Target="../slideLayouts/slideLayout8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3.xml"/><Relationship Id="rId1" Type="http://schemas.openxmlformats.org/officeDocument/2006/relationships/slideLayout" Target="../slideLayouts/slideLayout8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4.xml"/><Relationship Id="rId1" Type="http://schemas.openxmlformats.org/officeDocument/2006/relationships/slideLayout" Target="../slideLayouts/slideLayout8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5.xml"/><Relationship Id="rId1" Type="http://schemas.openxmlformats.org/officeDocument/2006/relationships/slideLayout" Target="../slideLayouts/slideLayout8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6.xml"/><Relationship Id="rId1" Type="http://schemas.openxmlformats.org/officeDocument/2006/relationships/slideLayout" Target="../slideLayouts/slideLayout8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7.xml"/><Relationship Id="rId1" Type="http://schemas.openxmlformats.org/officeDocument/2006/relationships/slideLayout" Target="../slideLayouts/slideLayout8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9.xml"/><Relationship Id="rId13" Type="http://schemas.openxmlformats.org/officeDocument/2006/relationships/slide" Target="slide141.xml"/><Relationship Id="rId3" Type="http://schemas.openxmlformats.org/officeDocument/2006/relationships/slide" Target="slide3.xml"/><Relationship Id="rId7" Type="http://schemas.openxmlformats.org/officeDocument/2006/relationships/slide" Target="slide47.xml"/><Relationship Id="rId12" Type="http://schemas.openxmlformats.org/officeDocument/2006/relationships/slide" Target="slide131.xml"/><Relationship Id="rId2" Type="http://schemas.openxmlformats.org/officeDocument/2006/relationships/notesSlide" Target="../notesSlides/notesSlide1.xml"/><Relationship Id="rId16" Type="http://schemas.openxmlformats.org/officeDocument/2006/relationships/slide" Target="slide19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11" Type="http://schemas.openxmlformats.org/officeDocument/2006/relationships/slide" Target="slide119.xml"/><Relationship Id="rId5" Type="http://schemas.openxmlformats.org/officeDocument/2006/relationships/slide" Target="slide21.xml"/><Relationship Id="rId15" Type="http://schemas.openxmlformats.org/officeDocument/2006/relationships/slide" Target="slide179.xml"/><Relationship Id="rId10" Type="http://schemas.openxmlformats.org/officeDocument/2006/relationships/slide" Target="slide107.xml"/><Relationship Id="rId4" Type="http://schemas.openxmlformats.org/officeDocument/2006/relationships/slide" Target="slide19.xml"/><Relationship Id="rId9" Type="http://schemas.openxmlformats.org/officeDocument/2006/relationships/slide" Target="slide75.xml"/><Relationship Id="rId14" Type="http://schemas.openxmlformats.org/officeDocument/2006/relationships/slide" Target="slide17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9.xml"/><Relationship Id="rId1" Type="http://schemas.openxmlformats.org/officeDocument/2006/relationships/slideLayout" Target="../slideLayouts/slideLayout8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0.xml"/><Relationship Id="rId1" Type="http://schemas.openxmlformats.org/officeDocument/2006/relationships/slideLayout" Target="../slideLayouts/slideLayout8.xml"/></Relationships>
</file>

<file path=ppt/slides/_rels/slide2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1.xml"/><Relationship Id="rId1" Type="http://schemas.openxmlformats.org/officeDocument/2006/relationships/slideLayout" Target="../slideLayouts/slideLayout8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2.xml"/><Relationship Id="rId1" Type="http://schemas.openxmlformats.org/officeDocument/2006/relationships/slideLayout" Target="../slideLayouts/slideLayout8.xml"/></Relationships>
</file>

<file path=ppt/slides/_rels/slide2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3.xml"/><Relationship Id="rId1" Type="http://schemas.openxmlformats.org/officeDocument/2006/relationships/slideLayout" Target="../slideLayouts/slideLayout8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4.xml"/><Relationship Id="rId1" Type="http://schemas.openxmlformats.org/officeDocument/2006/relationships/slideLayout" Target="../slideLayouts/slideLayout8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5.xml"/><Relationship Id="rId1" Type="http://schemas.openxmlformats.org/officeDocument/2006/relationships/slideLayout" Target="../slideLayouts/slideLayout8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6.xml"/><Relationship Id="rId1" Type="http://schemas.openxmlformats.org/officeDocument/2006/relationships/slideLayout" Target="../slideLayouts/slideLayout8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7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8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8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8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8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8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8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8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8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8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8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8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8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8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2304256" cy="2880320"/>
          </a:xfrm>
        </p:spPr>
        <p:txBody>
          <a:bodyPr anchor="t">
            <a:normAutofit/>
          </a:bodyPr>
          <a:lstStyle/>
          <a:p>
            <a:pPr algn="dist"/>
            <a:r>
              <a:rPr kumimoji="1" lang="ja-JP" altLang="en-US" sz="2800" dirty="0" smtClean="0"/>
              <a:t>タイトル：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ja-JP" altLang="en-US" sz="2800" dirty="0" smtClean="0"/>
              <a:t>教科：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学年：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活動イメージ：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268760"/>
            <a:ext cx="777686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小学２年生　かん字</a:t>
            </a:r>
            <a:endParaRPr kumimoji="1" lang="ja-JP" altLang="en-US" sz="32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131840" y="3789040"/>
            <a:ext cx="5328592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2800" dirty="0" smtClean="0"/>
              <a:t>スライドにあらわれる漢字を読みましょう。次のスライドで答えを表示します。左上の番号は漢字の出てきた順、単元毎に色分けしています。</a:t>
            </a:r>
            <a:endParaRPr lang="ja-JP" altLang="en-US" sz="28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3131840" y="2492896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+mn-ea"/>
                <a:ea typeface="+mn-ea"/>
              </a:rPr>
              <a:t>小学２年生</a:t>
            </a:r>
            <a:r>
              <a:rPr lang="en-US" altLang="ja-JP" sz="2800" dirty="0" smtClean="0">
                <a:latin typeface="+mn-ea"/>
                <a:ea typeface="+mn-ea"/>
              </a:rPr>
              <a:t>_</a:t>
            </a:r>
            <a:r>
              <a:rPr lang="ja-JP" altLang="en-US" sz="2800" dirty="0" smtClean="0">
                <a:latin typeface="+mn-ea"/>
                <a:ea typeface="+mn-ea"/>
              </a:rPr>
              <a:t>漢字</a:t>
            </a:r>
            <a:r>
              <a:rPr lang="en-US" altLang="ja-JP" sz="2800" dirty="0" smtClean="0">
                <a:latin typeface="+mn-ea"/>
                <a:ea typeface="+mn-ea"/>
              </a:rPr>
              <a:t>_</a:t>
            </a:r>
            <a:r>
              <a:rPr lang="ja-JP" altLang="en-US" sz="2800" dirty="0" smtClean="0">
                <a:latin typeface="+mn-ea"/>
                <a:ea typeface="+mn-ea"/>
              </a:rPr>
              <a:t>光村図書（上）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131840" y="2924944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+mn-ea"/>
                <a:ea typeface="+mn-ea"/>
              </a:rPr>
              <a:t>国語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3131840" y="3356992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+mn-ea"/>
                <a:ea typeface="+mn-ea"/>
              </a:rPr>
              <a:t>小学２年</a:t>
            </a:r>
            <a:endParaRPr lang="ja-JP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17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3688" y="44624"/>
            <a:ext cx="5493812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3500" dirty="0" smtClean="0"/>
              <a:t>いけんを</a:t>
            </a:r>
            <a:endParaRPr kumimoji="1" lang="en-US" altLang="ja-JP" sz="135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言う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23928" y="270892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09672" y="44624"/>
            <a:ext cx="5570756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4000" dirty="0" smtClean="0"/>
              <a:t>行を</a:t>
            </a:r>
            <a:endParaRPr kumimoji="1" lang="en-US" altLang="ja-JP" sz="14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かえる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92396" y="404664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ぎょう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51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線を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　ひく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46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線を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　ひく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56284" y="661338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せん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76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汽車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855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717629" y="1340768"/>
            <a:ext cx="1107996" cy="936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30577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汽車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341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1680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海が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見える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451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1680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海が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見える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64404" y="661338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うみ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44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小さな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　　魚</a:t>
            </a:r>
            <a:endParaRPr kumimoji="1" lang="ja-JP" altLang="en-US" sz="1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43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84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小さな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　　魚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1920" y="4405754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さかな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43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36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名前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462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南を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むく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11372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まえ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名前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193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元気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776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24128" y="112474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げん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元気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253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岩</a:t>
            </a:r>
            <a:r>
              <a:rPr lang="ja-JP" altLang="en-US" sz="16000" dirty="0"/>
              <a:t>かげ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66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岩</a:t>
            </a:r>
            <a:r>
              <a:rPr lang="ja-JP" altLang="en-US" sz="16000" dirty="0"/>
              <a:t>かげ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11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みちを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教える</a:t>
            </a:r>
            <a:endParaRPr kumimoji="1" lang="ja-JP" altLang="en-US" sz="1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4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みちを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教える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980728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おし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15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05617" y="44624"/>
            <a:ext cx="6678751" cy="684076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1000" dirty="0" smtClean="0"/>
              <a:t>たいようの</a:t>
            </a:r>
            <a:endParaRPr kumimoji="1" lang="en-US" altLang="ja-JP" sz="11000" dirty="0" smtClean="0"/>
          </a:p>
          <a:p>
            <a:endParaRPr lang="en-US" altLang="ja-JP" sz="4800" dirty="0"/>
          </a:p>
          <a:p>
            <a:r>
              <a:rPr lang="ja-JP" altLang="en-US" sz="8000" dirty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　　</a:t>
            </a:r>
            <a:r>
              <a:rPr lang="ja-JP" altLang="en-US" sz="13000" dirty="0" smtClean="0"/>
              <a:t>光</a:t>
            </a:r>
            <a:endParaRPr kumimoji="1" lang="ja-JP" altLang="en-US" sz="13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42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05617" y="44624"/>
            <a:ext cx="6678751" cy="684076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1000" dirty="0" smtClean="0"/>
              <a:t>たいようの</a:t>
            </a:r>
            <a:endParaRPr kumimoji="1" lang="en-US" altLang="ja-JP" sz="11000" dirty="0" smtClean="0"/>
          </a:p>
          <a:p>
            <a:endParaRPr lang="en-US" altLang="ja-JP" sz="4800" dirty="0"/>
          </a:p>
          <a:p>
            <a:r>
              <a:rPr lang="ja-JP" altLang="en-US" sz="8000" dirty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　　</a:t>
            </a:r>
            <a:r>
              <a:rPr lang="ja-JP" altLang="en-US" sz="13000" dirty="0" smtClean="0"/>
              <a:t>光</a:t>
            </a:r>
            <a:endParaRPr kumimoji="1" lang="ja-JP" altLang="en-US" sz="13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4293096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ひかり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15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27685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lang="ja-JP" altLang="en-US" sz="15000" dirty="0" smtClean="0"/>
              <a:t>よく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考える</a:t>
            </a:r>
            <a:endParaRPr kumimoji="1" lang="ja-JP" altLang="en-US" sz="1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25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南を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むく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56284" y="404664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みなみ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27685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lang="ja-JP" altLang="en-US" sz="15000" dirty="0" smtClean="0"/>
              <a:t>よく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考える</a:t>
            </a:r>
            <a:endParaRPr kumimoji="1" lang="ja-JP" altLang="en-US" sz="1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11352" y="553326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かんが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40510" y="-63388"/>
            <a:ext cx="526297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うれしく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kumimoji="1" lang="ja-JP" altLang="en-US" sz="14000" dirty="0" smtClean="0"/>
              <a:t>　　思う</a:t>
            </a:r>
            <a:endParaRPr kumimoji="1" lang="ja-JP" altLang="en-US" sz="1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46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40510" y="-63388"/>
            <a:ext cx="526297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うれしく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kumimoji="1" lang="ja-JP" altLang="en-US" sz="14000" dirty="0" smtClean="0"/>
              <a:t>　　思う</a:t>
            </a:r>
            <a:endParaRPr kumimoji="1" lang="ja-JP" altLang="en-US" sz="1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18002" y="3068960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おも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会場</a:t>
            </a:r>
            <a:endParaRPr kumimoji="1" lang="ja-JP" altLang="en-US" sz="1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51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06963" y="2924944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じょう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会場</a:t>
            </a:r>
            <a:endParaRPr kumimoji="1" lang="ja-JP" altLang="en-US" sz="1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52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48561" y="116632"/>
            <a:ext cx="2646878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丸と点</a:t>
            </a:r>
            <a:endParaRPr kumimoji="1" lang="ja-JP" altLang="en-US" sz="1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355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652120" y="425148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まる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116632"/>
            <a:ext cx="2646878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丸と点</a:t>
            </a:r>
            <a:endParaRPr kumimoji="1" lang="ja-JP" altLang="en-US" sz="1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3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48561" y="116632"/>
            <a:ext cx="2646878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丸と点</a:t>
            </a:r>
            <a:endParaRPr kumimoji="1" lang="ja-JP" altLang="en-US" sz="1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37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606727" y="4365104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てん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116632"/>
            <a:ext cx="2646878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丸と点</a:t>
            </a:r>
            <a:endParaRPr kumimoji="1" lang="ja-JP" altLang="en-US" sz="1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2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27676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本を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　買う</a:t>
            </a:r>
            <a:endParaRPr kumimoji="1" lang="ja-JP" altLang="en-US" sz="1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3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9800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字を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書く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33366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27676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本を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　買う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2456892"/>
            <a:ext cx="1107996" cy="2700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27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出し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　合う</a:t>
            </a:r>
            <a:endParaRPr kumimoji="1" lang="ja-JP" altLang="en-US" sz="1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71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出し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　合う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1920" y="2528900"/>
            <a:ext cx="1107996" cy="2700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あ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79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合体</a:t>
            </a:r>
            <a:endParaRPr kumimoji="1" lang="ja-JP" altLang="en-US" sz="16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68260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/>
              <a:t>たい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6504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06963" y="119675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がっ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合体</a:t>
            </a:r>
            <a:endParaRPr kumimoji="1" lang="ja-JP" altLang="en-US" sz="1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68260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/>
              <a:t>たい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9963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八十回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八十回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797152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55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見回る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19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見回る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2708920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まわ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1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28438" y="-27384"/>
            <a:ext cx="5416868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000" dirty="0" smtClean="0"/>
              <a:t> みちを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/>
              <a:t>　 </a:t>
            </a:r>
            <a:r>
              <a:rPr lang="ja-JP" altLang="en-US" sz="15000" dirty="0" smtClean="0"/>
              <a:t>歩く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4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9800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字を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書く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36412" y="980728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じ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6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28438" y="-27384"/>
            <a:ext cx="5416868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000" dirty="0" smtClean="0"/>
              <a:t> みちを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/>
              <a:t>　 </a:t>
            </a:r>
            <a:r>
              <a:rPr lang="ja-JP" altLang="en-US" sz="15000" dirty="0" smtClean="0"/>
              <a:t>歩く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2605554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70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43608" y="-27384"/>
            <a:ext cx="6986528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000" dirty="0" smtClean="0"/>
              <a:t> こたえが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分かる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</a:p>
        </p:txBody>
      </p:sp>
    </p:spTree>
    <p:extLst>
      <p:ext uri="{BB962C8B-B14F-4D97-AF65-F5344CB8AC3E}">
        <p14:creationId xmlns:p14="http://schemas.microsoft.com/office/powerpoint/2010/main" val="39350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43608" y="-27384"/>
            <a:ext cx="6986528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000" dirty="0" smtClean="0"/>
              <a:t> こたえが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分かる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908720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</a:p>
        </p:txBody>
      </p:sp>
    </p:spTree>
    <p:extLst>
      <p:ext uri="{BB962C8B-B14F-4D97-AF65-F5344CB8AC3E}">
        <p14:creationId xmlns:p14="http://schemas.microsoft.com/office/powerpoint/2010/main" val="34472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半分</a:t>
            </a:r>
            <a:endParaRPr kumimoji="1" lang="ja-JP" altLang="en-US" sz="16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112474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はん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4242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24128" y="112474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はん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328498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ぶん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半分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640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時間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621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24128" y="155679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じ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時間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716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時間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058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314096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時間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511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その間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76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274340"/>
            <a:ext cx="2646878" cy="62510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図書館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465313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かん</a:t>
            </a:r>
            <a:endParaRPr kumimoji="1" lang="ja-JP" altLang="en-US" sz="6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と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779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その間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221088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あいだ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45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人間</a:t>
            </a:r>
            <a:endParaRPr kumimoji="1" lang="ja-JP" altLang="en-US" sz="1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00861" y="1111052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/>
              <a:t>にん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093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700861" y="3068960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げん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人間</a:t>
            </a:r>
            <a:endParaRPr kumimoji="1" lang="ja-JP" altLang="en-US" sz="1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00861" y="1111052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/>
              <a:t>にん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085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28438" y="-27384"/>
            <a:ext cx="5416868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000" dirty="0" smtClean="0"/>
              <a:t> 店の前を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 　</a:t>
            </a:r>
            <a:r>
              <a:rPr lang="ja-JP" altLang="en-US" sz="14000" dirty="0" smtClean="0"/>
              <a:t>通る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</a:p>
        </p:txBody>
      </p:sp>
    </p:spTree>
    <p:extLst>
      <p:ext uri="{BB962C8B-B14F-4D97-AF65-F5344CB8AC3E}">
        <p14:creationId xmlns:p14="http://schemas.microsoft.com/office/powerpoint/2010/main" val="26385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28438" y="-27384"/>
            <a:ext cx="5416868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000" dirty="0" smtClean="0"/>
              <a:t> 店の前を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 　</a:t>
            </a:r>
            <a:r>
              <a:rPr lang="ja-JP" altLang="en-US" sz="14000" dirty="0" smtClean="0"/>
              <a:t>通る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2605554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とお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</a:p>
        </p:txBody>
      </p:sp>
    </p:spTree>
    <p:extLst>
      <p:ext uri="{BB962C8B-B14F-4D97-AF65-F5344CB8AC3E}">
        <p14:creationId xmlns:p14="http://schemas.microsoft.com/office/powerpoint/2010/main" val="28151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296652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一万円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81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296652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一万円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2636912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まん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02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74564" y="-27384"/>
            <a:ext cx="5724644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頭に</a:t>
            </a:r>
            <a:endParaRPr kumimoji="1" lang="en-US" altLang="ja-JP" sz="15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 のせる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23247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74564" y="-27384"/>
            <a:ext cx="5724644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頭に</a:t>
            </a:r>
            <a:endParaRPr kumimoji="1" lang="en-US" altLang="ja-JP" sz="15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 のせる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92280" y="260648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あたま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8871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74564" y="-27384"/>
            <a:ext cx="5724644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新しい</a:t>
            </a:r>
            <a:endParaRPr kumimoji="1" lang="en-US" altLang="ja-JP" sz="15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 ぼうし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14959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274340"/>
            <a:ext cx="2646878" cy="62510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図書館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と</a:t>
            </a:r>
            <a:endParaRPr kumimoji="1" lang="ja-JP" altLang="en-US" sz="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65313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かん</a:t>
            </a:r>
            <a:endParaRPr kumimoji="1" lang="ja-JP" altLang="en-US" sz="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2636912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しょ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74564" y="-27384"/>
            <a:ext cx="5724644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新しい</a:t>
            </a:r>
            <a:endParaRPr kumimoji="1" lang="en-US" altLang="ja-JP" sz="15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 ぼうし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92280" y="260648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あたら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38884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65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公園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688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65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19675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公園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09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</a:t>
            </a:r>
            <a:r>
              <a:rPr lang="en-US" altLang="ja-JP" dirty="0"/>
              <a:t>6</a:t>
            </a:r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公園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93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66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91336" y="314096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えん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公園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0375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74564" y="-27384"/>
            <a:ext cx="5724644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鳥が</a:t>
            </a:r>
            <a:endParaRPr kumimoji="1" lang="en-US" altLang="ja-JP" sz="15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 　とぶ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27424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74564" y="-27384"/>
            <a:ext cx="5724644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鳥が</a:t>
            </a:r>
            <a:endParaRPr kumimoji="1" lang="en-US" altLang="ja-JP" sz="15000" dirty="0" smtClean="0"/>
          </a:p>
          <a:p>
            <a:endParaRPr lang="en-US" altLang="ja-JP" sz="6000" dirty="0" smtClean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 　とぶ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92280" y="661338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とり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5590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図書館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4869160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かん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492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図書館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869160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かん</a:t>
            </a:r>
            <a:endParaRPr kumimoji="1" lang="ja-JP" altLang="en-US" sz="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908720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5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夏休み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98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絵を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見る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40971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夏休み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764704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なつ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12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友だち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912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友だち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764704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とも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71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0225" y="116632"/>
            <a:ext cx="2185214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およぎ方</a:t>
            </a:r>
            <a:endParaRPr kumimoji="1" lang="ja-JP" altLang="en-US" sz="13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98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0225" y="116632"/>
            <a:ext cx="2185214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およぎ方</a:t>
            </a:r>
            <a:endParaRPr kumimoji="1" lang="ja-JP" altLang="en-US" sz="13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5157192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2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51508" y="-27384"/>
            <a:ext cx="5570756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</a:t>
            </a:r>
            <a:r>
              <a:rPr kumimoji="1" lang="ja-JP" altLang="en-US" sz="13000" dirty="0" smtClean="0"/>
              <a:t>うしろの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14000" dirty="0"/>
              <a:t>　</a:t>
            </a:r>
            <a:r>
              <a:rPr lang="ja-JP" altLang="en-US" sz="14000" dirty="0" smtClean="0"/>
              <a:t> 　　 方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</a:p>
        </p:txBody>
      </p:sp>
    </p:spTree>
    <p:extLst>
      <p:ext uri="{BB962C8B-B14F-4D97-AF65-F5344CB8AC3E}">
        <p14:creationId xmlns:p14="http://schemas.microsoft.com/office/powerpoint/2010/main" val="893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51508" y="-27384"/>
            <a:ext cx="5570756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</a:t>
            </a:r>
            <a:r>
              <a:rPr kumimoji="1" lang="ja-JP" altLang="en-US" sz="13000" dirty="0" smtClean="0"/>
              <a:t>うしろの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14000" dirty="0"/>
              <a:t>　</a:t>
            </a:r>
            <a:r>
              <a:rPr lang="ja-JP" altLang="en-US" sz="14000" dirty="0" smtClean="0"/>
              <a:t> 　　 方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1920" y="4621778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ほう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</a:p>
        </p:txBody>
      </p:sp>
    </p:spTree>
    <p:extLst>
      <p:ext uri="{BB962C8B-B14F-4D97-AF65-F5344CB8AC3E}">
        <p14:creationId xmlns:p14="http://schemas.microsoft.com/office/powerpoint/2010/main" val="25265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0225" y="116632"/>
            <a:ext cx="2185214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大きな声</a:t>
            </a:r>
            <a:endParaRPr kumimoji="1" lang="ja-JP" altLang="en-US" sz="13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93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0225" y="116632"/>
            <a:ext cx="2185214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大きな声</a:t>
            </a:r>
            <a:endParaRPr kumimoji="1" lang="ja-JP" altLang="en-US" sz="13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5157192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46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73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天才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509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絵を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見る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56284" y="980728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73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328498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さい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天才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496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0225" y="116632"/>
            <a:ext cx="2185214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星が光る</a:t>
            </a:r>
            <a:endParaRPr kumimoji="1" lang="ja-JP" altLang="en-US" sz="13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8718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0225" y="116632"/>
            <a:ext cx="2185214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星が光る</a:t>
            </a:r>
            <a:endParaRPr kumimoji="1" lang="ja-JP" altLang="en-US" sz="13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32656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ほし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30231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弓矢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907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112474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ゆみ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弓矢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610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76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弓矢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639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76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342900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弓矢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404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77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谷川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68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77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105273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たに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谷川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646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51508" y="-243408"/>
            <a:ext cx="5570756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</a:t>
            </a:r>
            <a:r>
              <a:rPr lang="ja-JP" altLang="en-US" sz="13000" dirty="0" smtClean="0"/>
              <a:t>まとも</a:t>
            </a:r>
            <a:r>
              <a:rPr lang="ja-JP" altLang="en-US" sz="13000" dirty="0"/>
              <a:t>に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14000" dirty="0"/>
              <a:t>　</a:t>
            </a:r>
            <a:r>
              <a:rPr lang="ja-JP" altLang="en-US" sz="14000" dirty="0" smtClean="0"/>
              <a:t>当たる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78</a:t>
            </a:r>
          </a:p>
        </p:txBody>
      </p:sp>
    </p:spTree>
    <p:extLst>
      <p:ext uri="{BB962C8B-B14F-4D97-AF65-F5344CB8AC3E}">
        <p14:creationId xmlns:p14="http://schemas.microsoft.com/office/powerpoint/2010/main" val="31803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779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春に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なる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5520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51508" y="-243408"/>
            <a:ext cx="5570756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</a:t>
            </a:r>
            <a:r>
              <a:rPr lang="ja-JP" altLang="en-US" sz="13000" dirty="0" smtClean="0"/>
              <a:t>まとも</a:t>
            </a:r>
            <a:r>
              <a:rPr lang="ja-JP" altLang="en-US" sz="13000" dirty="0"/>
              <a:t>に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14000" dirty="0"/>
              <a:t>　</a:t>
            </a:r>
            <a:r>
              <a:rPr lang="ja-JP" altLang="en-US" sz="14000" dirty="0" smtClean="0"/>
              <a:t>当たる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1920" y="1556792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smtClean="0">
                <a:solidFill>
                  <a:srgbClr val="FF0000"/>
                </a:solidFill>
              </a:rPr>
              <a:t>あ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78</a:t>
            </a:r>
          </a:p>
        </p:txBody>
      </p:sp>
    </p:spTree>
    <p:extLst>
      <p:ext uri="{BB962C8B-B14F-4D97-AF65-F5344CB8AC3E}">
        <p14:creationId xmlns:p14="http://schemas.microsoft.com/office/powerpoint/2010/main" val="33727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79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毎朝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2506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79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95528" y="306896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あさ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毎朝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05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51508" y="-27384"/>
            <a:ext cx="5570756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</a:t>
            </a:r>
            <a:r>
              <a:rPr lang="ja-JP" altLang="en-US" sz="13000" dirty="0" smtClean="0"/>
              <a:t>顔を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14000" dirty="0"/>
              <a:t>　</a:t>
            </a:r>
            <a:r>
              <a:rPr lang="ja-JP" altLang="en-US" sz="14000" dirty="0" smtClean="0"/>
              <a:t>見せる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32513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51508" y="-27384"/>
            <a:ext cx="5570756" cy="69127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 </a:t>
            </a:r>
            <a:r>
              <a:rPr lang="ja-JP" altLang="en-US" sz="13000" dirty="0" smtClean="0"/>
              <a:t>顔を</a:t>
            </a:r>
            <a:endParaRPr kumimoji="1" lang="en-US" altLang="ja-JP" sz="13000" dirty="0" smtClean="0"/>
          </a:p>
          <a:p>
            <a:endParaRPr lang="en-US" altLang="ja-JP" sz="6000" dirty="0" smtClean="0"/>
          </a:p>
          <a:p>
            <a:r>
              <a:rPr lang="ja-JP" altLang="en-US" sz="14000" dirty="0"/>
              <a:t>　</a:t>
            </a:r>
            <a:r>
              <a:rPr lang="ja-JP" altLang="en-US" sz="14000" dirty="0" smtClean="0"/>
              <a:t>見せる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48264" y="589330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186141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81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毎日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987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81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06194" y="119675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まい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毎日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269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家の中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33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家の中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764704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0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83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お昼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017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52178" y="548680"/>
            <a:ext cx="777686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目次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665312" y="1752600"/>
            <a:ext cx="395704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3" action="ppaction://hlinksldjump"/>
              </a:rPr>
              <a:t>ふきの</a:t>
            </a:r>
            <a:r>
              <a:rPr lang="ja-JP" altLang="en-US" sz="2600" dirty="0" smtClean="0">
                <a:hlinkClick r:id="rId3" action="ppaction://hlinksldjump"/>
              </a:rPr>
              <a:t>とう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4" action="ppaction://hlinksldjump"/>
              </a:rPr>
              <a:t>春がいっぱい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5" action="ppaction://hlinksldjump"/>
              </a:rPr>
              <a:t>今週のニュース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6" action="ppaction://hlinksldjump"/>
              </a:rPr>
              <a:t>たん</a:t>
            </a:r>
            <a:r>
              <a:rPr lang="ja-JP" altLang="en-US" sz="2600" dirty="0" smtClean="0">
                <a:hlinkClick r:id="rId6" action="ppaction://hlinksldjump"/>
              </a:rPr>
              <a:t>ぽぽのちえ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7" action="ppaction://hlinksldjump"/>
              </a:rPr>
              <a:t>かんさつ名人になろう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8" action="ppaction://hlinksldjump"/>
              </a:rPr>
              <a:t>ともこ</a:t>
            </a:r>
            <a:r>
              <a:rPr lang="ja-JP" altLang="en-US" sz="2600" dirty="0" smtClean="0">
                <a:hlinkClick r:id="rId8" action="ppaction://hlinksldjump"/>
              </a:rPr>
              <a:t>さんはどこかな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9" action="ppaction://hlinksldjump"/>
              </a:rPr>
              <a:t>同じぶぶんをもつかん字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10" action="ppaction://hlinksldjump"/>
              </a:rPr>
              <a:t>スイミー</a:t>
            </a:r>
            <a:endParaRPr lang="en-US" altLang="ja-JP" sz="2600" dirty="0"/>
          </a:p>
          <a:p>
            <a:pPr marL="0" indent="0">
              <a:buClr>
                <a:schemeClr val="accent6"/>
              </a:buClr>
              <a:buNone/>
            </a:pPr>
            <a:endParaRPr lang="en-US" altLang="ja-JP" sz="2600" dirty="0" smtClean="0"/>
          </a:p>
          <a:p>
            <a:pPr marL="0" indent="0">
              <a:buClr>
                <a:schemeClr val="accent6"/>
              </a:buClr>
              <a:buNone/>
            </a:pP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72000" y="1752599"/>
            <a:ext cx="432048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11" action="ppaction://hlinksldjump"/>
              </a:rPr>
              <a:t>こんな</a:t>
            </a:r>
            <a:r>
              <a:rPr lang="ja-JP" altLang="en-US" sz="2600" dirty="0">
                <a:hlinkClick r:id="rId11" action="ppaction://hlinksldjump"/>
              </a:rPr>
              <a:t>もの</a:t>
            </a:r>
            <a:r>
              <a:rPr lang="ja-JP" altLang="en-US" sz="2600" dirty="0" smtClean="0">
                <a:hlinkClick r:id="rId11" action="ppaction://hlinksldjump"/>
              </a:rPr>
              <a:t>、見つけたよ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12" action="ppaction://hlinksldjump"/>
              </a:rPr>
              <a:t>うれしいことば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13" action="ppaction://hlinksldjump"/>
              </a:rPr>
              <a:t>お話クイズをしよう</a:t>
            </a:r>
            <a:endParaRPr lang="en-US" altLang="ja-JP" sz="2600" dirty="0" smtClean="0">
              <a:hlinkClick r:id="rId13" action="ppaction://hlinksldjump"/>
            </a:endParaRPr>
          </a:p>
          <a:p>
            <a:pPr marL="0" indent="0">
              <a:buClr>
                <a:schemeClr val="accent6"/>
              </a:buClr>
              <a:buNone/>
            </a:pPr>
            <a:r>
              <a:rPr lang="ja-JP" altLang="en-US" sz="2600" dirty="0" smtClean="0"/>
              <a:t>　</a:t>
            </a:r>
            <a:r>
              <a:rPr lang="ja-JP" altLang="en-US" sz="1400" dirty="0" smtClean="0"/>
              <a:t>　</a:t>
            </a:r>
            <a:r>
              <a:rPr lang="ja-JP" altLang="en-US" sz="2600" dirty="0" smtClean="0">
                <a:hlinkClick r:id="rId13" action="ppaction://hlinksldjump"/>
              </a:rPr>
              <a:t>ミリーのすてきなぼうし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14" action="ppaction://hlinksldjump"/>
              </a:rPr>
              <a:t>大すきなもの、教えたい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15" action="ppaction://hlinksldjump"/>
              </a:rPr>
              <a:t>カンジーはかせの</a:t>
            </a:r>
            <a:endParaRPr lang="en-US" altLang="ja-JP" sz="2600" dirty="0" smtClean="0">
              <a:hlinkClick r:id="rId15" action="ppaction://hlinksldjump"/>
            </a:endParaRPr>
          </a:p>
          <a:p>
            <a:pPr marL="0" indent="0">
              <a:buClr>
                <a:schemeClr val="accent6"/>
              </a:buClr>
              <a:buNone/>
            </a:pPr>
            <a:r>
              <a:rPr lang="ja-JP" altLang="en-US" sz="26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2600" dirty="0" smtClean="0">
                <a:hlinkClick r:id="rId15" action="ppaction://hlinksldjump"/>
              </a:rPr>
              <a:t>大はつめい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16" action="ppaction://hlinksldjump"/>
              </a:rPr>
              <a:t>どう</a:t>
            </a:r>
            <a:r>
              <a:rPr lang="ja-JP" altLang="en-US" sz="2600" dirty="0">
                <a:hlinkClick r:id="rId16" action="ppaction://hlinksldjump"/>
              </a:rPr>
              <a:t>ぶつ園</a:t>
            </a:r>
            <a:r>
              <a:rPr lang="ja-JP" altLang="en-US" sz="2600" dirty="0" smtClean="0">
                <a:hlinkClick r:id="rId16" action="ppaction://hlinksldjump"/>
              </a:rPr>
              <a:t>のじゅうい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endParaRPr lang="en-US" altLang="ja-JP" sz="2600" dirty="0" smtClean="0"/>
          </a:p>
          <a:p>
            <a:endParaRPr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4470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779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春に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なる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64404" y="692696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はる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83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299695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ひる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お昼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045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84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半分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831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半分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84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119675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はん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6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電話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85</a:t>
            </a:r>
          </a:p>
        </p:txBody>
      </p:sp>
    </p:spTree>
    <p:extLst>
      <p:ext uri="{BB962C8B-B14F-4D97-AF65-F5344CB8AC3E}">
        <p14:creationId xmlns:p14="http://schemas.microsoft.com/office/powerpoint/2010/main" val="404695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電話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85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119675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でん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日記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86</a:t>
            </a:r>
          </a:p>
        </p:txBody>
      </p:sp>
    </p:spTree>
    <p:extLst>
      <p:ext uri="{BB962C8B-B14F-4D97-AF65-F5344CB8AC3E}">
        <p14:creationId xmlns:p14="http://schemas.microsoft.com/office/powerpoint/2010/main" val="202966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日記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86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335699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0225" y="116632"/>
            <a:ext cx="2185214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外に出る</a:t>
            </a:r>
            <a:endParaRPr kumimoji="1" lang="ja-JP" altLang="en-US" sz="13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87</a:t>
            </a:r>
          </a:p>
        </p:txBody>
      </p:sp>
    </p:spTree>
    <p:extLst>
      <p:ext uri="{BB962C8B-B14F-4D97-AF65-F5344CB8AC3E}">
        <p14:creationId xmlns:p14="http://schemas.microsoft.com/office/powerpoint/2010/main" val="8265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0225" y="116632"/>
            <a:ext cx="2185214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外に出る</a:t>
            </a:r>
            <a:endParaRPr kumimoji="1" lang="ja-JP" altLang="en-US" sz="13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32656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そと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87</a:t>
            </a:r>
          </a:p>
        </p:txBody>
      </p:sp>
    </p:spTree>
    <p:extLst>
      <p:ext uri="{BB962C8B-B14F-4D97-AF65-F5344CB8AC3E}">
        <p14:creationId xmlns:p14="http://schemas.microsoft.com/office/powerpoint/2010/main" val="13814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今週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976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今週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052736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2996952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しゅう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今から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いく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5798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今から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いく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56284" y="692696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いま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今週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879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今週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052736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2996952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しゅう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紙に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書く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41885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紙に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書く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56284" y="692696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かみ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正門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051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音読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061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正門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052736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せい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2996952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もん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7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14663" y="44624"/>
            <a:ext cx="5293757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黄色い</a:t>
            </a:r>
            <a:endParaRPr kumimoji="1" lang="en-US" altLang="ja-JP" sz="15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/>
              <a:t>　 </a:t>
            </a:r>
            <a:r>
              <a:rPr lang="ja-JP" altLang="en-US" sz="15000" dirty="0" smtClean="0"/>
              <a:t>花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32315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14663" y="44624"/>
            <a:ext cx="5293757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黄色い</a:t>
            </a:r>
            <a:endParaRPr kumimoji="1" lang="en-US" altLang="ja-JP" sz="15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/>
              <a:t>　 </a:t>
            </a:r>
            <a:r>
              <a:rPr lang="ja-JP" altLang="en-US" sz="15000" dirty="0" smtClean="0"/>
              <a:t>花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20388" y="764704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20388" y="2564904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犬が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太る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270390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犬が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太る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2492896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ふと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3950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わた毛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48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3950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わた毛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65313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げ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87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14663" y="44624"/>
            <a:ext cx="5293757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せいが</a:t>
            </a:r>
            <a:endParaRPr kumimoji="1" lang="en-US" altLang="ja-JP" sz="15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高い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5118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14663" y="44624"/>
            <a:ext cx="5293757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せいが</a:t>
            </a:r>
            <a:endParaRPr kumimoji="1" lang="en-US" altLang="ja-JP" sz="15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高い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2492896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たか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14663" y="44624"/>
            <a:ext cx="5293757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風が</a:t>
            </a:r>
            <a:endParaRPr kumimoji="1" lang="en-US" altLang="ja-JP" sz="15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ふく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21165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音読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おん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どく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14663" y="44624"/>
            <a:ext cx="5293757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風が</a:t>
            </a:r>
            <a:endParaRPr kumimoji="1" lang="en-US" altLang="ja-JP" sz="15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ふく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48264" y="620688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かぜ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14663" y="44624"/>
            <a:ext cx="5293757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晴れた</a:t>
            </a:r>
            <a:endParaRPr kumimoji="1" lang="en-US" altLang="ja-JP" sz="15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日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25676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14663" y="44624"/>
            <a:ext cx="5293757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晴れた</a:t>
            </a:r>
            <a:endParaRPr kumimoji="1" lang="en-US" altLang="ja-JP" sz="15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日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48264" y="1052736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人が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多い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11076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人が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多い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1920" y="2492896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おお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83189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はじめて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知る</a:t>
            </a:r>
            <a:endParaRPr kumimoji="1" lang="ja-JP" altLang="en-US" sz="13000" dirty="0"/>
          </a:p>
        </p:txBody>
      </p:sp>
    </p:spTree>
    <p:extLst>
      <p:ext uri="{BB962C8B-B14F-4D97-AF65-F5344CB8AC3E}">
        <p14:creationId xmlns:p14="http://schemas.microsoft.com/office/powerpoint/2010/main" val="124640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83189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はじめて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知る</a:t>
            </a:r>
            <a:endParaRPr kumimoji="1" lang="ja-JP" altLang="en-US" sz="13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8060" y="2708920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1680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まるい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　　</a:t>
            </a:r>
            <a:r>
              <a:rPr lang="ja-JP" altLang="en-US" sz="15000" dirty="0" smtClean="0"/>
              <a:t>形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37081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1680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まるい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　　</a:t>
            </a:r>
            <a:r>
              <a:rPr lang="ja-JP" altLang="en-US" sz="15000" dirty="0" smtClean="0"/>
              <a:t>形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8060" y="4365104"/>
            <a:ext cx="1107996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かたち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3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7445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/>
              <a:t> </a:t>
            </a:r>
            <a:r>
              <a:rPr kumimoji="1" lang="ja-JP" altLang="en-US" sz="15000" dirty="0" smtClean="0"/>
              <a:t>長さを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/>
              <a:t>　</a:t>
            </a:r>
            <a:r>
              <a:rPr lang="ja-JP" altLang="en-US" sz="15000" dirty="0" smtClean="0"/>
              <a:t>はかる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17385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読み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かた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9059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7445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/>
              <a:t> </a:t>
            </a:r>
            <a:r>
              <a:rPr kumimoji="1" lang="ja-JP" altLang="en-US" sz="15000" dirty="0" smtClean="0"/>
              <a:t>長さを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/>
              <a:t>　</a:t>
            </a:r>
            <a:r>
              <a:rPr lang="ja-JP" altLang="en-US" sz="15000" dirty="0" smtClean="0"/>
              <a:t>はかる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20388" y="548680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なが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店長</a:t>
            </a:r>
            <a:endParaRPr kumimoji="1" lang="ja-JP" altLang="en-US" sz="16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1124744"/>
            <a:ext cx="1107996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てん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544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てん</a:t>
            </a:r>
            <a:endParaRPr kumimoji="1" lang="ja-JP" altLang="en-US" sz="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2875409"/>
            <a:ext cx="1107996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ちょう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店長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027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79712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数を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数える</a:t>
            </a:r>
            <a:endParaRPr kumimoji="1" lang="ja-JP" altLang="en-US" sz="13000" dirty="0"/>
          </a:p>
        </p:txBody>
      </p:sp>
    </p:spTree>
    <p:extLst>
      <p:ext uri="{BB962C8B-B14F-4D97-AF65-F5344CB8AC3E}">
        <p14:creationId xmlns:p14="http://schemas.microsoft.com/office/powerpoint/2010/main" val="39404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79712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数を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数える</a:t>
            </a:r>
            <a:endParaRPr kumimoji="1" lang="ja-JP" altLang="en-US" sz="13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47103" y="548680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かず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83189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数を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数える</a:t>
            </a:r>
            <a:endParaRPr kumimoji="1" lang="ja-JP" altLang="en-US" sz="13000" dirty="0"/>
          </a:p>
        </p:txBody>
      </p:sp>
    </p:spTree>
    <p:extLst>
      <p:ext uri="{BB962C8B-B14F-4D97-AF65-F5344CB8AC3E}">
        <p14:creationId xmlns:p14="http://schemas.microsoft.com/office/powerpoint/2010/main" val="241276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83189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数を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数える</a:t>
            </a:r>
            <a:endParaRPr kumimoji="1" lang="ja-JP" altLang="en-US" sz="13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80840" y="1268760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かぞ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79712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体が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のびる</a:t>
            </a:r>
            <a:endParaRPr kumimoji="1" lang="ja-JP" altLang="en-US" sz="13000" dirty="0"/>
          </a:p>
        </p:txBody>
      </p:sp>
    </p:spTree>
    <p:extLst>
      <p:ext uri="{BB962C8B-B14F-4D97-AF65-F5344CB8AC3E}">
        <p14:creationId xmlns:p14="http://schemas.microsoft.com/office/powerpoint/2010/main" val="10035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79712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体が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のびる</a:t>
            </a:r>
            <a:endParaRPr kumimoji="1" lang="ja-JP" altLang="en-US" sz="13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03087" y="188640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からだ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合体</a:t>
            </a:r>
            <a:endParaRPr kumimoji="1" lang="ja-JP" altLang="en-US" sz="16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1268760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がっ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1036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読み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かた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56284" y="54868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6000" dirty="0" smtClean="0">
                <a:solidFill>
                  <a:srgbClr val="FF0000"/>
                </a:solidFill>
              </a:rPr>
              <a:t>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9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724128" y="1268760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がっ</a:t>
            </a:r>
            <a:endParaRPr kumimoji="1" lang="ja-JP" altLang="en-US" sz="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たい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合体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954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25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476672"/>
            <a:ext cx="2646878" cy="62280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火曜日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562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716860" y="2636912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よう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25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476672"/>
            <a:ext cx="2646878" cy="62280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火曜日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41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260648"/>
            <a:ext cx="2646878" cy="62510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細い糸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26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260648"/>
            <a:ext cx="2646878" cy="62510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細い糸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764704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ほそ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84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5476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いえが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近い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26777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5476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いえが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近い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3800" y="2492896"/>
            <a:ext cx="1107996" cy="1584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ちか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2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同じ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</a:t>
            </a:r>
            <a:r>
              <a:rPr lang="ja-JP" altLang="en-US" sz="15000" dirty="0" smtClean="0"/>
              <a:t>におい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30001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同じ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</a:t>
            </a:r>
            <a:r>
              <a:rPr lang="ja-JP" altLang="en-US" sz="15000" dirty="0" smtClean="0"/>
              <a:t>におい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58600" y="661338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おな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先生と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話す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17260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雪が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ふる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25439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先生と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話す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2605554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はな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7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会話</a:t>
            </a:r>
            <a:endParaRPr kumimoji="1" lang="ja-JP" altLang="en-US" sz="16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1412776"/>
            <a:ext cx="1107996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かい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183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724128" y="1412776"/>
            <a:ext cx="1107996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かい</a:t>
            </a:r>
            <a:endParaRPr kumimoji="1" lang="ja-JP" altLang="en-US" sz="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96252" y="350100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会話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560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話を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聞く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39025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話を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聞く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2677562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会社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721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724128" y="1484784"/>
            <a:ext cx="1107996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35699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会社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666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260648"/>
            <a:ext cx="2646878" cy="62510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出会う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88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260648"/>
            <a:ext cx="2646878" cy="62510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出会う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2708920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183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会社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598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雪が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ふる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64404" y="40466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ゆき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696252" y="335699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32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会社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465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小刀で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切る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24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小刀で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</a:t>
            </a:r>
            <a:r>
              <a:rPr lang="ja-JP" altLang="en-US" sz="15000" dirty="0"/>
              <a:t>　</a:t>
            </a:r>
            <a:r>
              <a:rPr lang="ja-JP" altLang="en-US" sz="15000" dirty="0" smtClean="0"/>
              <a:t>切る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64404" y="2276872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が</a:t>
            </a:r>
            <a:r>
              <a:rPr kumimoji="1" lang="ja-JP" altLang="en-US" sz="6000" dirty="0" smtClean="0">
                <a:solidFill>
                  <a:srgbClr val="FF0000"/>
                </a:solidFill>
              </a:rPr>
              <a:t>たな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29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糸が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切れる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55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55668" y="44624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糸が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切れる</a:t>
            </a:r>
            <a:endParaRPr kumimoji="1" lang="ja-JP" altLang="en-US" sz="1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8060" y="1165394"/>
            <a:ext cx="1107996" cy="10394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19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大切</a:t>
            </a:r>
            <a:endParaRPr kumimoji="1" lang="ja-JP" altLang="en-US" sz="16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126876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たい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2064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24128" y="126876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たい</a:t>
            </a:r>
            <a:endParaRPr kumimoji="1" lang="ja-JP" altLang="en-US" sz="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28498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せつ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大切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936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町内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861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24128" y="1124744"/>
            <a:ext cx="1107996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ちょう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50100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ない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町内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736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広い店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58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3688" y="44624"/>
            <a:ext cx="5493812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3500" dirty="0" smtClean="0"/>
              <a:t>いけんを</a:t>
            </a:r>
            <a:endParaRPr kumimoji="1" lang="en-US" altLang="ja-JP" sz="135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言う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34305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広い店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ひろ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4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広い店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983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広い店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09120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みせ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店長</a:t>
            </a:r>
            <a:endParaRPr kumimoji="1" lang="ja-JP" altLang="en-US" sz="16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2924944"/>
            <a:ext cx="1107996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ちょう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3292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24128" y="2924944"/>
            <a:ext cx="1107996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ちょう</a:t>
            </a:r>
            <a:endParaRPr kumimoji="1" lang="ja-JP" altLang="en-US" sz="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9675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てん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店長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890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お肉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585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724128" y="3284984"/>
            <a:ext cx="1107996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にく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38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お肉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342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37548" y="44624"/>
            <a:ext cx="5570756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4000" dirty="0" smtClean="0"/>
              <a:t>プールへ</a:t>
            </a:r>
            <a:endParaRPr kumimoji="1" lang="en-US" altLang="ja-JP" sz="14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　 </a:t>
            </a:r>
            <a:r>
              <a:rPr lang="ja-JP" altLang="en-US" sz="14000" dirty="0" smtClean="0"/>
              <a:t>行く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37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37548" y="44624"/>
            <a:ext cx="5570756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4000" dirty="0" smtClean="0"/>
              <a:t>プールへ</a:t>
            </a:r>
            <a:endParaRPr kumimoji="1" lang="en-US" altLang="ja-JP" sz="14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　 </a:t>
            </a:r>
            <a:r>
              <a:rPr lang="ja-JP" altLang="en-US" sz="14000" dirty="0" smtClean="0"/>
              <a:t>行く</a:t>
            </a:r>
            <a:endParaRPr kumimoji="1" lang="ja-JP" altLang="en-US" sz="1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2893586"/>
            <a:ext cx="1107996" cy="29116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6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09672" y="44624"/>
            <a:ext cx="5570756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4000" dirty="0" smtClean="0"/>
              <a:t>行を</a:t>
            </a:r>
            <a:endParaRPr kumimoji="1" lang="en-US" altLang="ja-JP" sz="14000" dirty="0" smtClean="0"/>
          </a:p>
          <a:p>
            <a:endParaRPr lang="en-US" altLang="ja-JP" sz="6000" dirty="0"/>
          </a:p>
          <a:p>
            <a:r>
              <a:rPr lang="ja-JP" altLang="en-US" sz="8000" dirty="0"/>
              <a:t>　</a:t>
            </a:r>
            <a:r>
              <a:rPr lang="ja-JP" altLang="en-US" sz="15000" dirty="0" smtClean="0"/>
              <a:t>かえる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40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文字５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1047</Words>
  <Application>Microsoft Office PowerPoint</Application>
  <PresentationFormat>画面に合わせる (4:3)</PresentationFormat>
  <Paragraphs>967</Paragraphs>
  <Slides>208</Slides>
  <Notes>207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208</vt:i4>
      </vt:variant>
    </vt:vector>
  </HeadingPairs>
  <TitlesOfParts>
    <vt:vector size="209" baseType="lpstr">
      <vt:lpstr>Office ​​テーマ</vt:lpstr>
      <vt:lpstr>タイトル： 教科： 学年： 活動イメージ：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角とその大きさ</dc:title>
  <dc:creator>colas</dc:creator>
  <cp:lastModifiedBy>colas</cp:lastModifiedBy>
  <cp:revision>84</cp:revision>
  <dcterms:created xsi:type="dcterms:W3CDTF">2015-07-01T06:01:04Z</dcterms:created>
  <dcterms:modified xsi:type="dcterms:W3CDTF">2016-04-26T07:08:26Z</dcterms:modified>
</cp:coreProperties>
</file>