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7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8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8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8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8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8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8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9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9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9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9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9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9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9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97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98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99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100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101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102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103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104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105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106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107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108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109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110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111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112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113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114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115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116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117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118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119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120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126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130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134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135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136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137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138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139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140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141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142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143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144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145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146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147.xml" ContentType="application/vnd.openxmlformats-officedocument.themeOverride+xml"/>
  <Override PartName="/ppt/notesSlides/notesSlide79.xml" ContentType="application/vnd.openxmlformats-officedocument.presentationml.notesSlide+xml"/>
  <Override PartName="/ppt/theme/themeOverride148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149.xml" ContentType="application/vnd.openxmlformats-officedocument.themeOverride+xml"/>
  <Override PartName="/ppt/theme/themeOverride150.xml" ContentType="application/vnd.openxmlformats-officedocument.themeOverride+xml"/>
  <Override PartName="/ppt/theme/themeOverride151.xml" ContentType="application/vnd.openxmlformats-officedocument.themeOverride+xml"/>
  <Override PartName="/ppt/theme/themeOverride152.xml" ContentType="application/vnd.openxmlformats-officedocument.themeOverride+xml"/>
  <Override PartName="/ppt/theme/themeOverride153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154.xml" ContentType="application/vnd.openxmlformats-officedocument.themeOverride+xml"/>
  <Override PartName="/ppt/notesSlides/notesSlide82.xml" ContentType="application/vnd.openxmlformats-officedocument.presentationml.notesSlide+xml"/>
  <Override PartName="/ppt/theme/themeOverride155.xml" ContentType="application/vnd.openxmlformats-officedocument.themeOverride+xml"/>
  <Override PartName="/ppt/notesSlides/notesSlide83.xml" ContentType="application/vnd.openxmlformats-officedocument.presentationml.notesSlide+xml"/>
  <Override PartName="/ppt/theme/themeOverride156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157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158.xml" ContentType="application/vnd.openxmlformats-officedocument.themeOverride+xml"/>
  <Override PartName="/ppt/notesSlides/notesSlide86.xml" ContentType="application/vnd.openxmlformats-officedocument.presentationml.notesSlide+xml"/>
  <Override PartName="/ppt/theme/themeOverride159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160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161.xml" ContentType="application/vnd.openxmlformats-officedocument.themeOverride+xml"/>
  <Override PartName="/ppt/theme/themeOverride162.xml" ContentType="application/vnd.openxmlformats-officedocument.themeOverride+xml"/>
  <Override PartName="/ppt/theme/themeOverride163.xml" ContentType="application/vnd.openxmlformats-officedocument.themeOverride+xml"/>
  <Override PartName="/ppt/notesSlides/notesSlide89.xml" ContentType="application/vnd.openxmlformats-officedocument.presentationml.notesSlide+xml"/>
  <Override PartName="/ppt/theme/themeOverride164.xml" ContentType="application/vnd.openxmlformats-officedocument.themeOverride+xml"/>
  <Override PartName="/ppt/notesSlides/notesSlide90.xml" ContentType="application/vnd.openxmlformats-officedocument.presentationml.notesSlide+xml"/>
  <Override PartName="/ppt/theme/themeOverride165.xml" ContentType="application/vnd.openxmlformats-officedocument.themeOverride+xml"/>
  <Override PartName="/ppt/notesSlides/notesSlide91.xml" ContentType="application/vnd.openxmlformats-officedocument.presentationml.notesSlide+xml"/>
  <Override PartName="/ppt/theme/themeOverride166.xml" ContentType="application/vnd.openxmlformats-officedocument.themeOverride+xml"/>
  <Override PartName="/ppt/notesSlides/notesSlide92.xml" ContentType="application/vnd.openxmlformats-officedocument.presentationml.notesSlide+xml"/>
  <Override PartName="/ppt/theme/themeOverride167.xml" ContentType="application/vnd.openxmlformats-officedocument.themeOverride+xml"/>
  <Override PartName="/ppt/notesSlides/notesSlide93.xml" ContentType="application/vnd.openxmlformats-officedocument.presentationml.notesSlide+xml"/>
  <Override PartName="/ppt/theme/themeOverride168.xml" ContentType="application/vnd.openxmlformats-officedocument.themeOverride+xml"/>
  <Override PartName="/ppt/notesSlides/notesSlide94.xml" ContentType="application/vnd.openxmlformats-officedocument.presentationml.notesSlide+xml"/>
  <Override PartName="/ppt/theme/themeOverride169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170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171.xml" ContentType="application/vnd.openxmlformats-officedocument.themeOverride+xml"/>
  <Override PartName="/ppt/theme/themeOverride172.xml" ContentType="application/vnd.openxmlformats-officedocument.themeOverride+xml"/>
  <Override PartName="/ppt/theme/themeOverride173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174.xml" ContentType="application/vnd.openxmlformats-officedocument.themeOverride+xml"/>
  <Override PartName="/ppt/notesSlides/notesSlide98.xml" ContentType="application/vnd.openxmlformats-officedocument.presentationml.notesSlide+xml"/>
  <Override PartName="/ppt/theme/themeOverride175.xml" ContentType="application/vnd.openxmlformats-officedocument.themeOverride+xml"/>
  <Override PartName="/ppt/notesSlides/notesSlide99.xml" ContentType="application/vnd.openxmlformats-officedocument.presentationml.notesSlide+xml"/>
  <Override PartName="/ppt/theme/themeOverride176.xml" ContentType="application/vnd.openxmlformats-officedocument.themeOverride+xml"/>
  <Override PartName="/ppt/notesSlides/notesSlide100.xml" ContentType="application/vnd.openxmlformats-officedocument.presentationml.notesSlide+xml"/>
  <Override PartName="/ppt/theme/themeOverride177.xml" ContentType="application/vnd.openxmlformats-officedocument.themeOverride+xml"/>
  <Override PartName="/ppt/notesSlides/notesSlide101.xml" ContentType="application/vnd.openxmlformats-officedocument.presentationml.notesSlide+xml"/>
  <Override PartName="/ppt/theme/themeOverride178.xml" ContentType="application/vnd.openxmlformats-officedocument.themeOverride+xml"/>
  <Override PartName="/ppt/notesSlides/notesSlide102.xml" ContentType="application/vnd.openxmlformats-officedocument.presentationml.notesSlide+xml"/>
  <Override PartName="/ppt/theme/themeOverride179.xml" ContentType="application/vnd.openxmlformats-officedocument.themeOverride+xml"/>
  <Override PartName="/ppt/notesSlides/notesSlide103.xml" ContentType="application/vnd.openxmlformats-officedocument.presentationml.notesSlide+xml"/>
  <Override PartName="/ppt/theme/themeOverride180.xml" ContentType="application/vnd.openxmlformats-officedocument.themeOverride+xml"/>
  <Override PartName="/ppt/notesSlides/notesSlide104.xml" ContentType="application/vnd.openxmlformats-officedocument.presentationml.notesSlide+xml"/>
  <Override PartName="/ppt/theme/themeOverride181.xml" ContentType="application/vnd.openxmlformats-officedocument.themeOverride+xml"/>
  <Override PartName="/ppt/theme/themeOverride182.xml" ContentType="application/vnd.openxmlformats-officedocument.themeOverride+xml"/>
  <Override PartName="/ppt/theme/themeOverride183.xml" ContentType="application/vnd.openxmlformats-officedocument.themeOverride+xml"/>
  <Override PartName="/ppt/theme/themeOverride184.xml" ContentType="application/vnd.openxmlformats-officedocument.themeOverride+xml"/>
  <Override PartName="/ppt/theme/themeOverride185.xml" ContentType="application/vnd.openxmlformats-officedocument.themeOverride+xml"/>
  <Override PartName="/ppt/notesSlides/notesSlide105.xml" ContentType="application/vnd.openxmlformats-officedocument.presentationml.notesSlide+xml"/>
  <Override PartName="/ppt/theme/themeOverride186.xml" ContentType="application/vnd.openxmlformats-officedocument.themeOverride+xml"/>
  <Override PartName="/ppt/notesSlides/notesSlide106.xml" ContentType="application/vnd.openxmlformats-officedocument.presentationml.notesSlide+xml"/>
  <Override PartName="/ppt/theme/themeOverride187.xml" ContentType="application/vnd.openxmlformats-officedocument.themeOverride+xml"/>
  <Override PartName="/ppt/notesSlides/notesSlide107.xml" ContentType="application/vnd.openxmlformats-officedocument.presentationml.notesSlide+xml"/>
  <Override PartName="/ppt/theme/themeOverride188.xml" ContentType="application/vnd.openxmlformats-officedocument.themeOverride+xml"/>
  <Override PartName="/ppt/notesSlides/notesSlide108.xml" ContentType="application/vnd.openxmlformats-officedocument.presentationml.notesSlide+xml"/>
  <Override PartName="/ppt/theme/themeOverride189.xml" ContentType="application/vnd.openxmlformats-officedocument.themeOverride+xml"/>
  <Override PartName="/ppt/notesSlides/notesSlide109.xml" ContentType="application/vnd.openxmlformats-officedocument.presentationml.notesSlide+xml"/>
  <Override PartName="/ppt/theme/themeOverride190.xml" ContentType="application/vnd.openxmlformats-officedocument.themeOverride+xml"/>
  <Override PartName="/ppt/notesSlides/notesSlide110.xml" ContentType="application/vnd.openxmlformats-officedocument.presentationml.notesSlide+xml"/>
  <Override PartName="/ppt/theme/themeOverride191.xml" ContentType="application/vnd.openxmlformats-officedocument.themeOverride+xml"/>
  <Override PartName="/ppt/notesSlides/notesSlide111.xml" ContentType="application/vnd.openxmlformats-officedocument.presentationml.notesSlide+xml"/>
  <Override PartName="/ppt/theme/themeOverride192.xml" ContentType="application/vnd.openxmlformats-officedocument.themeOverride+xml"/>
  <Override PartName="/ppt/notesSlides/notesSlide112.xml" ContentType="application/vnd.openxmlformats-officedocument.presentationml.notesSlide+xml"/>
  <Override PartName="/ppt/theme/themeOverride193.xml" ContentType="application/vnd.openxmlformats-officedocument.themeOverride+xml"/>
  <Override PartName="/ppt/notesSlides/notesSlide113.xml" ContentType="application/vnd.openxmlformats-officedocument.presentationml.notesSlide+xml"/>
  <Override PartName="/ppt/theme/themeOverride194.xml" ContentType="application/vnd.openxmlformats-officedocument.themeOverride+xml"/>
  <Override PartName="/ppt/notesSlides/notesSlide114.xml" ContentType="application/vnd.openxmlformats-officedocument.presentationml.notesSlide+xml"/>
  <Override PartName="/ppt/theme/themeOverride195.xml" ContentType="application/vnd.openxmlformats-officedocument.themeOverride+xml"/>
  <Override PartName="/ppt/notesSlides/notesSlide115.xml" ContentType="application/vnd.openxmlformats-officedocument.presentationml.notesSlide+xml"/>
  <Override PartName="/ppt/theme/themeOverride196.xml" ContentType="application/vnd.openxmlformats-officedocument.themeOverride+xml"/>
  <Override PartName="/ppt/notesSlides/notesSlide116.xml" ContentType="application/vnd.openxmlformats-officedocument.presentationml.notesSlide+xml"/>
  <Override PartName="/ppt/theme/themeOverride197.xml" ContentType="application/vnd.openxmlformats-officedocument.themeOverride+xml"/>
  <Override PartName="/ppt/notesSlides/notesSlide117.xml" ContentType="application/vnd.openxmlformats-officedocument.presentationml.notesSlide+xml"/>
  <Override PartName="/ppt/theme/themeOverride198.xml" ContentType="application/vnd.openxmlformats-officedocument.themeOverride+xml"/>
  <Override PartName="/ppt/notesSlides/notesSlide118.xml" ContentType="application/vnd.openxmlformats-officedocument.presentationml.notesSlide+xml"/>
  <Override PartName="/ppt/theme/themeOverride199.xml" ContentType="application/vnd.openxmlformats-officedocument.themeOverride+xml"/>
  <Override PartName="/ppt/notesSlides/notesSlide119.xml" ContentType="application/vnd.openxmlformats-officedocument.presentationml.notesSlide+xml"/>
  <Override PartName="/ppt/theme/themeOverride200.xml" ContentType="application/vnd.openxmlformats-officedocument.themeOverride+xml"/>
  <Override PartName="/ppt/notesSlides/notesSlide120.xml" ContentType="application/vnd.openxmlformats-officedocument.presentationml.notesSlide+xml"/>
  <Override PartName="/ppt/theme/themeOverride201.xml" ContentType="application/vnd.openxmlformats-officedocument.themeOverride+xml"/>
  <Override PartName="/ppt/notesSlides/notesSlide121.xml" ContentType="application/vnd.openxmlformats-officedocument.presentationml.notesSlide+xml"/>
  <Override PartName="/ppt/theme/themeOverride202.xml" ContentType="application/vnd.openxmlformats-officedocument.themeOverride+xml"/>
  <Override PartName="/ppt/notesSlides/notesSlide122.xml" ContentType="application/vnd.openxmlformats-officedocument.presentationml.notesSlide+xml"/>
  <Override PartName="/ppt/theme/themeOverride203.xml" ContentType="application/vnd.openxmlformats-officedocument.themeOverride+xml"/>
  <Override PartName="/ppt/notesSlides/notesSlide123.xml" ContentType="application/vnd.openxmlformats-officedocument.presentationml.notesSlide+xml"/>
  <Override PartName="/ppt/theme/themeOverride204.xml" ContentType="application/vnd.openxmlformats-officedocument.themeOverride+xml"/>
  <Override PartName="/ppt/notesSlides/notesSlide124.xml" ContentType="application/vnd.openxmlformats-officedocument.presentationml.notesSlide+xml"/>
  <Override PartName="/ppt/theme/themeOverride205.xml" ContentType="application/vnd.openxmlformats-officedocument.themeOverride+xml"/>
  <Override PartName="/ppt/notesSlides/notesSlide125.xml" ContentType="application/vnd.openxmlformats-officedocument.presentationml.notesSlide+xml"/>
  <Override PartName="/ppt/theme/themeOverride206.xml" ContentType="application/vnd.openxmlformats-officedocument.themeOverride+xml"/>
  <Override PartName="/ppt/notesSlides/notesSlide126.xml" ContentType="application/vnd.openxmlformats-officedocument.presentationml.notesSlide+xml"/>
  <Override PartName="/ppt/theme/themeOverride207.xml" ContentType="application/vnd.openxmlformats-officedocument.themeOverride+xml"/>
  <Override PartName="/ppt/theme/themeOverride208.xml" ContentType="application/vnd.openxmlformats-officedocument.themeOverride+xml"/>
  <Override PartName="/ppt/theme/themeOverride209.xml" ContentType="application/vnd.openxmlformats-officedocument.themeOverride+xml"/>
  <Override PartName="/ppt/notesSlides/notesSlide127.xml" ContentType="application/vnd.openxmlformats-officedocument.presentationml.notesSlide+xml"/>
  <Override PartName="/ppt/theme/themeOverride210.xml" ContentType="application/vnd.openxmlformats-officedocument.themeOverride+xml"/>
  <Override PartName="/ppt/notesSlides/notesSlide128.xml" ContentType="application/vnd.openxmlformats-officedocument.presentationml.notesSlide+xml"/>
  <Override PartName="/ppt/theme/themeOverride211.xml" ContentType="application/vnd.openxmlformats-officedocument.themeOverride+xml"/>
  <Override PartName="/ppt/notesSlides/notesSlide129.xml" ContentType="application/vnd.openxmlformats-officedocument.presentationml.notesSlide+xml"/>
  <Override PartName="/ppt/theme/themeOverride212.xml" ContentType="application/vnd.openxmlformats-officedocument.themeOverride+xml"/>
  <Override PartName="/ppt/notesSlides/notesSlide130.xml" ContentType="application/vnd.openxmlformats-officedocument.presentationml.notesSlide+xml"/>
  <Override PartName="/ppt/theme/themeOverride213.xml" ContentType="application/vnd.openxmlformats-officedocument.themeOverride+xml"/>
  <Override PartName="/ppt/notesSlides/notesSlide131.xml" ContentType="application/vnd.openxmlformats-officedocument.presentationml.notesSlide+xml"/>
  <Override PartName="/ppt/theme/themeOverride214.xml" ContentType="application/vnd.openxmlformats-officedocument.themeOverride+xml"/>
  <Override PartName="/ppt/notesSlides/notesSlide132.xml" ContentType="application/vnd.openxmlformats-officedocument.presentationml.notesSlide+xml"/>
  <Override PartName="/ppt/theme/themeOverride215.xml" ContentType="application/vnd.openxmlformats-officedocument.themeOverride+xml"/>
  <Override PartName="/ppt/notesSlides/notesSlide133.xml" ContentType="application/vnd.openxmlformats-officedocument.presentationml.notesSlide+xml"/>
  <Override PartName="/ppt/theme/themeOverride216.xml" ContentType="application/vnd.openxmlformats-officedocument.themeOverride+xml"/>
  <Override PartName="/ppt/notesSlides/notesSlide134.xml" ContentType="application/vnd.openxmlformats-officedocument.presentationml.notesSlide+xml"/>
  <Override PartName="/ppt/theme/themeOverride217.xml" ContentType="application/vnd.openxmlformats-officedocument.themeOverride+xml"/>
  <Override PartName="/ppt/notesSlides/notesSlide135.xml" ContentType="application/vnd.openxmlformats-officedocument.presentationml.notesSlide+xml"/>
  <Override PartName="/ppt/theme/themeOverride218.xml" ContentType="application/vnd.openxmlformats-officedocument.themeOverride+xml"/>
  <Override PartName="/ppt/notesSlides/notesSlide136.xml" ContentType="application/vnd.openxmlformats-officedocument.presentationml.notesSlide+xml"/>
  <Override PartName="/ppt/theme/themeOverride219.xml" ContentType="application/vnd.openxmlformats-officedocument.themeOverride+xml"/>
  <Override PartName="/ppt/notesSlides/notesSlide137.xml" ContentType="application/vnd.openxmlformats-officedocument.presentationml.notesSlide+xml"/>
  <Override PartName="/ppt/theme/themeOverride220.xml" ContentType="application/vnd.openxmlformats-officedocument.themeOverride+xml"/>
  <Override PartName="/ppt/notesSlides/notesSlide138.xml" ContentType="application/vnd.openxmlformats-officedocument.presentationml.notesSlide+xml"/>
  <Override PartName="/ppt/theme/themeOverride221.xml" ContentType="application/vnd.openxmlformats-officedocument.themeOverride+xml"/>
  <Override PartName="/ppt/notesSlides/notesSlide139.xml" ContentType="application/vnd.openxmlformats-officedocument.presentationml.notesSlide+xml"/>
  <Override PartName="/ppt/theme/themeOverride222.xml" ContentType="application/vnd.openxmlformats-officedocument.themeOverride+xml"/>
  <Override PartName="/ppt/notesSlides/notesSlide140.xml" ContentType="application/vnd.openxmlformats-officedocument.presentationml.notesSlide+xml"/>
  <Override PartName="/ppt/theme/themeOverride223.xml" ContentType="application/vnd.openxmlformats-officedocument.themeOverride+xml"/>
  <Override PartName="/ppt/notesSlides/notesSlide141.xml" ContentType="application/vnd.openxmlformats-officedocument.presentationml.notesSlide+xml"/>
  <Override PartName="/ppt/theme/themeOverride224.xml" ContentType="application/vnd.openxmlformats-officedocument.themeOverride+xml"/>
  <Override PartName="/ppt/notesSlides/notesSlide142.xml" ContentType="application/vnd.openxmlformats-officedocument.presentationml.notesSlide+xml"/>
  <Override PartName="/ppt/theme/themeOverride225.xml" ContentType="application/vnd.openxmlformats-officedocument.themeOverride+xml"/>
  <Override PartName="/ppt/notesSlides/notesSlide143.xml" ContentType="application/vnd.openxmlformats-officedocument.presentationml.notesSlide+xml"/>
  <Override PartName="/ppt/theme/themeOverride226.xml" ContentType="application/vnd.openxmlformats-officedocument.themeOverride+xml"/>
  <Override PartName="/ppt/notesSlides/notesSlide144.xml" ContentType="application/vnd.openxmlformats-officedocument.presentationml.notesSlide+xml"/>
  <Override PartName="/ppt/theme/themeOverride227.xml" ContentType="application/vnd.openxmlformats-officedocument.themeOverride+xml"/>
  <Override PartName="/ppt/notesSlides/notesSlide145.xml" ContentType="application/vnd.openxmlformats-officedocument.presentationml.notesSlide+xml"/>
  <Override PartName="/ppt/theme/themeOverride228.xml" ContentType="application/vnd.openxmlformats-officedocument.themeOverride+xml"/>
  <Override PartName="/ppt/notesSlides/notesSlide146.xml" ContentType="application/vnd.openxmlformats-officedocument.presentationml.notesSlide+xml"/>
  <Override PartName="/ppt/theme/themeOverride229.xml" ContentType="application/vnd.openxmlformats-officedocument.themeOverride+xml"/>
  <Override PartName="/ppt/notesSlides/notesSlide147.xml" ContentType="application/vnd.openxmlformats-officedocument.presentationml.notesSlide+xml"/>
  <Override PartName="/ppt/theme/themeOverride230.xml" ContentType="application/vnd.openxmlformats-officedocument.themeOverride+xml"/>
  <Override PartName="/ppt/notesSlides/notesSlide148.xml" ContentType="application/vnd.openxmlformats-officedocument.presentationml.notesSlide+xml"/>
  <Override PartName="/ppt/theme/themeOverride231.xml" ContentType="application/vnd.openxmlformats-officedocument.themeOverride+xml"/>
  <Override PartName="/ppt/notesSlides/notesSlide149.xml" ContentType="application/vnd.openxmlformats-officedocument.presentationml.notesSlide+xml"/>
  <Override PartName="/ppt/theme/themeOverride232.xml" ContentType="application/vnd.openxmlformats-officedocument.themeOverride+xml"/>
  <Override PartName="/ppt/notesSlides/notesSlide150.xml" ContentType="application/vnd.openxmlformats-officedocument.presentationml.notesSlide+xml"/>
  <Override PartName="/ppt/theme/themeOverride233.xml" ContentType="application/vnd.openxmlformats-officedocument.themeOverride+xml"/>
  <Override PartName="/ppt/notesSlides/notesSlide151.xml" ContentType="application/vnd.openxmlformats-officedocument.presentationml.notesSlide+xml"/>
  <Override PartName="/ppt/theme/themeOverride234.xml" ContentType="application/vnd.openxmlformats-officedocument.themeOverride+xml"/>
  <Override PartName="/ppt/notesSlides/notesSlide152.xml" ContentType="application/vnd.openxmlformats-officedocument.presentationml.notesSlide+xml"/>
  <Override PartName="/ppt/theme/themeOverride235.xml" ContentType="application/vnd.openxmlformats-officedocument.themeOverride+xml"/>
  <Override PartName="/ppt/notesSlides/notesSlide153.xml" ContentType="application/vnd.openxmlformats-officedocument.presentationml.notesSlide+xml"/>
  <Override PartName="/ppt/theme/themeOverride236.xml" ContentType="application/vnd.openxmlformats-officedocument.themeOverride+xml"/>
  <Override PartName="/ppt/notesSlides/notesSlide154.xml" ContentType="application/vnd.openxmlformats-officedocument.presentationml.notesSlide+xml"/>
  <Override PartName="/ppt/theme/themeOverride237.xml" ContentType="application/vnd.openxmlformats-officedocument.themeOverride+xml"/>
  <Override PartName="/ppt/notesSlides/notesSlide155.xml" ContentType="application/vnd.openxmlformats-officedocument.presentationml.notesSlide+xml"/>
  <Override PartName="/ppt/theme/themeOverride238.xml" ContentType="application/vnd.openxmlformats-officedocument.themeOverride+xml"/>
  <Override PartName="/ppt/notesSlides/notesSlide156.xml" ContentType="application/vnd.openxmlformats-officedocument.presentationml.notesSlide+xml"/>
  <Override PartName="/ppt/theme/themeOverride239.xml" ContentType="application/vnd.openxmlformats-officedocument.themeOverride+xml"/>
  <Override PartName="/ppt/notesSlides/notesSlide157.xml" ContentType="application/vnd.openxmlformats-officedocument.presentationml.notesSlide+xml"/>
  <Override PartName="/ppt/theme/themeOverride240.xml" ContentType="application/vnd.openxmlformats-officedocument.themeOverride+xml"/>
  <Override PartName="/ppt/notesSlides/notesSlide158.xml" ContentType="application/vnd.openxmlformats-officedocument.presentationml.notesSlide+xml"/>
  <Override PartName="/ppt/theme/themeOverride241.xml" ContentType="application/vnd.openxmlformats-officedocument.themeOverride+xml"/>
  <Override PartName="/ppt/notesSlides/notesSlide159.xml" ContentType="application/vnd.openxmlformats-officedocument.presentationml.notesSlide+xml"/>
  <Override PartName="/ppt/theme/themeOverride242.xml" ContentType="application/vnd.openxmlformats-officedocument.themeOverride+xml"/>
  <Override PartName="/ppt/notesSlides/notesSlide160.xml" ContentType="application/vnd.openxmlformats-officedocument.presentationml.notesSlide+xml"/>
  <Override PartName="/ppt/theme/themeOverride243.xml" ContentType="application/vnd.openxmlformats-officedocument.themeOverride+xml"/>
  <Override PartName="/ppt/notesSlides/notesSlide161.xml" ContentType="application/vnd.openxmlformats-officedocument.presentationml.notesSlide+xml"/>
  <Override PartName="/ppt/theme/themeOverride244.xml" ContentType="application/vnd.openxmlformats-officedocument.themeOverride+xml"/>
  <Override PartName="/ppt/notesSlides/notesSlide162.xml" ContentType="application/vnd.openxmlformats-officedocument.presentationml.notesSlide+xml"/>
  <Override PartName="/ppt/theme/themeOverride245.xml" ContentType="application/vnd.openxmlformats-officedocument.themeOverride+xml"/>
  <Override PartName="/ppt/notesSlides/notesSlide163.xml" ContentType="application/vnd.openxmlformats-officedocument.presentationml.notesSlide+xml"/>
  <Override PartName="/ppt/theme/themeOverride246.xml" ContentType="application/vnd.openxmlformats-officedocument.themeOverride+xml"/>
  <Override PartName="/ppt/notesSlides/notesSlide164.xml" ContentType="application/vnd.openxmlformats-officedocument.presentationml.notesSlide+xml"/>
  <Override PartName="/ppt/theme/themeOverride247.xml" ContentType="application/vnd.openxmlformats-officedocument.themeOverride+xml"/>
  <Override PartName="/ppt/notesSlides/notesSlide165.xml" ContentType="application/vnd.openxmlformats-officedocument.presentationml.notesSlide+xml"/>
  <Override PartName="/ppt/theme/themeOverride248.xml" ContentType="application/vnd.openxmlformats-officedocument.themeOverride+xml"/>
  <Override PartName="/ppt/notesSlides/notesSlide166.xml" ContentType="application/vnd.openxmlformats-officedocument.presentationml.notesSlide+xml"/>
  <Override PartName="/ppt/theme/themeOverride249.xml" ContentType="application/vnd.openxmlformats-officedocument.themeOverride+xml"/>
  <Override PartName="/ppt/notesSlides/notesSlide167.xml" ContentType="application/vnd.openxmlformats-officedocument.presentationml.notesSlide+xml"/>
  <Override PartName="/ppt/theme/themeOverride250.xml" ContentType="application/vnd.openxmlformats-officedocument.themeOverride+xml"/>
  <Override PartName="/ppt/notesSlides/notesSlide168.xml" ContentType="application/vnd.openxmlformats-officedocument.presentationml.notesSlide+xml"/>
  <Override PartName="/ppt/theme/themeOverride251.xml" ContentType="application/vnd.openxmlformats-officedocument.themeOverride+xml"/>
  <Override PartName="/ppt/notesSlides/notesSlide169.xml" ContentType="application/vnd.openxmlformats-officedocument.presentationml.notesSlide+xml"/>
  <Override PartName="/ppt/theme/themeOverride252.xml" ContentType="application/vnd.openxmlformats-officedocument.themeOverride+xml"/>
  <Override PartName="/ppt/notesSlides/notesSlide170.xml" ContentType="application/vnd.openxmlformats-officedocument.presentationml.notesSlide+xml"/>
  <Override PartName="/ppt/theme/themeOverride253.xml" ContentType="application/vnd.openxmlformats-officedocument.themeOverride+xml"/>
  <Override PartName="/ppt/notesSlides/notesSlide171.xml" ContentType="application/vnd.openxmlformats-officedocument.presentationml.notesSlide+xml"/>
  <Override PartName="/ppt/theme/themeOverride254.xml" ContentType="application/vnd.openxmlformats-officedocument.themeOverride+xml"/>
  <Override PartName="/ppt/notesSlides/notesSlide172.xml" ContentType="application/vnd.openxmlformats-officedocument.presentationml.notesSlide+xml"/>
  <Override PartName="/ppt/theme/themeOverride255.xml" ContentType="application/vnd.openxmlformats-officedocument.themeOverride+xml"/>
  <Override PartName="/ppt/notesSlides/notesSlide173.xml" ContentType="application/vnd.openxmlformats-officedocument.presentationml.notesSlide+xml"/>
  <Override PartName="/ppt/theme/themeOverride256.xml" ContentType="application/vnd.openxmlformats-officedocument.themeOverride+xml"/>
  <Override PartName="/ppt/notesSlides/notesSlide174.xml" ContentType="application/vnd.openxmlformats-officedocument.presentationml.notesSlide+xml"/>
  <Override PartName="/ppt/theme/themeOverride257.xml" ContentType="application/vnd.openxmlformats-officedocument.themeOverride+xml"/>
  <Override PartName="/ppt/notesSlides/notesSlide175.xml" ContentType="application/vnd.openxmlformats-officedocument.presentationml.notesSlide+xml"/>
  <Override PartName="/ppt/theme/themeOverride258.xml" ContentType="application/vnd.openxmlformats-officedocument.themeOverride+xml"/>
  <Override PartName="/ppt/notesSlides/notesSlide176.xml" ContentType="application/vnd.openxmlformats-officedocument.presentationml.notesSlide+xml"/>
  <Override PartName="/ppt/theme/themeOverride259.xml" ContentType="application/vnd.openxmlformats-officedocument.themeOverride+xml"/>
  <Override PartName="/ppt/notesSlides/notesSlide177.xml" ContentType="application/vnd.openxmlformats-officedocument.presentationml.notesSlide+xml"/>
  <Override PartName="/ppt/theme/themeOverride260.xml" ContentType="application/vnd.openxmlformats-officedocument.themeOverride+xml"/>
  <Override PartName="/ppt/notesSlides/notesSlide178.xml" ContentType="application/vnd.openxmlformats-officedocument.presentationml.notesSlide+xml"/>
  <Override PartName="/ppt/theme/themeOverride261.xml" ContentType="application/vnd.openxmlformats-officedocument.themeOverride+xml"/>
  <Override PartName="/ppt/notesSlides/notesSlide179.xml" ContentType="application/vnd.openxmlformats-officedocument.presentationml.notesSlide+xml"/>
  <Override PartName="/ppt/theme/themeOverride262.xml" ContentType="application/vnd.openxmlformats-officedocument.themeOverride+xml"/>
  <Override PartName="/ppt/notesSlides/notesSlide180.xml" ContentType="application/vnd.openxmlformats-officedocument.presentationml.notesSlide+xml"/>
  <Override PartName="/ppt/theme/themeOverride263.xml" ContentType="application/vnd.openxmlformats-officedocument.themeOverride+xml"/>
  <Override PartName="/ppt/notesSlides/notesSlide181.xml" ContentType="application/vnd.openxmlformats-officedocument.presentationml.notesSlide+xml"/>
  <Override PartName="/ppt/theme/themeOverride264.xml" ContentType="application/vnd.openxmlformats-officedocument.themeOverride+xml"/>
  <Override PartName="/ppt/notesSlides/notesSlide182.xml" ContentType="application/vnd.openxmlformats-officedocument.presentationml.notesSlide+xml"/>
  <Override PartName="/ppt/theme/themeOverride265.xml" ContentType="application/vnd.openxmlformats-officedocument.themeOverride+xml"/>
  <Override PartName="/ppt/notesSlides/notesSlide183.xml" ContentType="application/vnd.openxmlformats-officedocument.presentationml.notesSlide+xml"/>
  <Override PartName="/ppt/theme/themeOverride266.xml" ContentType="application/vnd.openxmlformats-officedocument.themeOverride+xml"/>
  <Override PartName="/ppt/notesSlides/notesSlide184.xml" ContentType="application/vnd.openxmlformats-officedocument.presentationml.notesSlide+xml"/>
  <Override PartName="/ppt/theme/themeOverride267.xml" ContentType="application/vnd.openxmlformats-officedocument.themeOverride+xml"/>
  <Override PartName="/ppt/notesSlides/notesSlide185.xml" ContentType="application/vnd.openxmlformats-officedocument.presentationml.notesSlide+xml"/>
  <Override PartName="/ppt/theme/themeOverride268.xml" ContentType="application/vnd.openxmlformats-officedocument.themeOverride+xml"/>
  <Override PartName="/ppt/notesSlides/notesSlide186.xml" ContentType="application/vnd.openxmlformats-officedocument.presentationml.notesSlide+xml"/>
  <Override PartName="/ppt/theme/themeOverride269.xml" ContentType="application/vnd.openxmlformats-officedocument.themeOverride+xml"/>
  <Override PartName="/ppt/notesSlides/notesSlide187.xml" ContentType="application/vnd.openxmlformats-officedocument.presentationml.notesSlide+xml"/>
  <Override PartName="/ppt/theme/themeOverride270.xml" ContentType="application/vnd.openxmlformats-officedocument.themeOverride+xml"/>
  <Override PartName="/ppt/notesSlides/notesSlide188.xml" ContentType="application/vnd.openxmlformats-officedocument.presentationml.notesSlide+xml"/>
  <Override PartName="/ppt/theme/themeOverride271.xml" ContentType="application/vnd.openxmlformats-officedocument.themeOverride+xml"/>
  <Override PartName="/ppt/notesSlides/notesSlide189.xml" ContentType="application/vnd.openxmlformats-officedocument.presentationml.notesSlide+xml"/>
  <Override PartName="/ppt/theme/themeOverride272.xml" ContentType="application/vnd.openxmlformats-officedocument.themeOverride+xml"/>
  <Override PartName="/ppt/notesSlides/notesSlide190.xml" ContentType="application/vnd.openxmlformats-officedocument.presentationml.notesSlide+xml"/>
  <Override PartName="/ppt/theme/themeOverride273.xml" ContentType="application/vnd.openxmlformats-officedocument.themeOverride+xml"/>
  <Override PartName="/ppt/notesSlides/notesSlide191.xml" ContentType="application/vnd.openxmlformats-officedocument.presentationml.notesSlide+xml"/>
  <Override PartName="/ppt/theme/themeOverride274.xml" ContentType="application/vnd.openxmlformats-officedocument.themeOverride+xml"/>
  <Override PartName="/ppt/notesSlides/notesSlide192.xml" ContentType="application/vnd.openxmlformats-officedocument.presentationml.notesSlide+xml"/>
  <Override PartName="/ppt/theme/themeOverride275.xml" ContentType="application/vnd.openxmlformats-officedocument.themeOverride+xml"/>
  <Override PartName="/ppt/notesSlides/notesSlide193.xml" ContentType="application/vnd.openxmlformats-officedocument.presentationml.notesSlide+xml"/>
  <Override PartName="/ppt/theme/themeOverride276.xml" ContentType="application/vnd.openxmlformats-officedocument.themeOverride+xml"/>
  <Override PartName="/ppt/notesSlides/notesSlide194.xml" ContentType="application/vnd.openxmlformats-officedocument.presentationml.notesSlide+xml"/>
  <Override PartName="/ppt/theme/themeOverride277.xml" ContentType="application/vnd.openxmlformats-officedocument.themeOverride+xml"/>
  <Override PartName="/ppt/notesSlides/notesSlide195.xml" ContentType="application/vnd.openxmlformats-officedocument.presentationml.notesSlide+xml"/>
  <Override PartName="/ppt/theme/themeOverride278.xml" ContentType="application/vnd.openxmlformats-officedocument.themeOverride+xml"/>
  <Override PartName="/ppt/notesSlides/notesSlide196.xml" ContentType="application/vnd.openxmlformats-officedocument.presentationml.notesSlide+xml"/>
  <Override PartName="/ppt/theme/themeOverride279.xml" ContentType="application/vnd.openxmlformats-officedocument.themeOverride+xml"/>
  <Override PartName="/ppt/notesSlides/notesSlide197.xml" ContentType="application/vnd.openxmlformats-officedocument.presentationml.notesSlide+xml"/>
  <Override PartName="/ppt/theme/themeOverride280.xml" ContentType="application/vnd.openxmlformats-officedocument.themeOverride+xml"/>
  <Override PartName="/ppt/notesSlides/notesSlide198.xml" ContentType="application/vnd.openxmlformats-officedocument.presentationml.notesSlide+xml"/>
  <Override PartName="/ppt/theme/themeOverride281.xml" ContentType="application/vnd.openxmlformats-officedocument.themeOverride+xml"/>
  <Override PartName="/ppt/notesSlides/notesSlide199.xml" ContentType="application/vnd.openxmlformats-officedocument.presentationml.notesSlide+xml"/>
  <Override PartName="/ppt/theme/themeOverride282.xml" ContentType="application/vnd.openxmlformats-officedocument.themeOverride+xml"/>
  <Override PartName="/ppt/notesSlides/notesSlide200.xml" ContentType="application/vnd.openxmlformats-officedocument.presentationml.notesSlide+xml"/>
  <Override PartName="/ppt/theme/themeOverride283.xml" ContentType="application/vnd.openxmlformats-officedocument.themeOverride+xml"/>
  <Override PartName="/ppt/notesSlides/notesSlide201.xml" ContentType="application/vnd.openxmlformats-officedocument.presentationml.notesSlide+xml"/>
  <Override PartName="/ppt/theme/themeOverride284.xml" ContentType="application/vnd.openxmlformats-officedocument.themeOverride+xml"/>
  <Override PartName="/ppt/notesSlides/notesSlide202.xml" ContentType="application/vnd.openxmlformats-officedocument.presentationml.notesSlide+xml"/>
  <Override PartName="/ppt/theme/themeOverride285.xml" ContentType="application/vnd.openxmlformats-officedocument.themeOverride+xml"/>
  <Override PartName="/ppt/notesSlides/notesSlide203.xml" ContentType="application/vnd.openxmlformats-officedocument.presentationml.notesSlide+xml"/>
  <Override PartName="/ppt/theme/themeOverride286.xml" ContentType="application/vnd.openxmlformats-officedocument.themeOverride+xml"/>
  <Override PartName="/ppt/notesSlides/notesSlide204.xml" ContentType="application/vnd.openxmlformats-officedocument.presentationml.notesSlide+xml"/>
  <Override PartName="/ppt/theme/themeOverride287.xml" ContentType="application/vnd.openxmlformats-officedocument.themeOverride+xml"/>
  <Override PartName="/ppt/notesSlides/notesSlide205.xml" ContentType="application/vnd.openxmlformats-officedocument.presentationml.notesSlide+xml"/>
  <Override PartName="/ppt/theme/themeOverride288.xml" ContentType="application/vnd.openxmlformats-officedocument.themeOverride+xml"/>
  <Override PartName="/ppt/notesSlides/notesSlide206.xml" ContentType="application/vnd.openxmlformats-officedocument.presentationml.notesSlide+xml"/>
  <Override PartName="/ppt/theme/themeOverride289.xml" ContentType="application/vnd.openxmlformats-officedocument.themeOverride+xml"/>
  <Override PartName="/ppt/notesSlides/notesSlide207.xml" ContentType="application/vnd.openxmlformats-officedocument.presentationml.notesSlide+xml"/>
  <Override PartName="/ppt/theme/themeOverride290.xml" ContentType="application/vnd.openxmlformats-officedocument.themeOverride+xml"/>
  <Override PartName="/ppt/notesSlides/notesSlide208.xml" ContentType="application/vnd.openxmlformats-officedocument.presentationml.notesSlide+xml"/>
  <Override PartName="/ppt/theme/themeOverride291.xml" ContentType="application/vnd.openxmlformats-officedocument.themeOverride+xml"/>
  <Override PartName="/ppt/notesSlides/notesSlide209.xml" ContentType="application/vnd.openxmlformats-officedocument.presentationml.notesSlide+xml"/>
  <Override PartName="/ppt/theme/themeOverride292.xml" ContentType="application/vnd.openxmlformats-officedocument.themeOverride+xml"/>
  <Override PartName="/ppt/notesSlides/notesSlide210.xml" ContentType="application/vnd.openxmlformats-officedocument.presentationml.notesSlide+xml"/>
  <Override PartName="/ppt/theme/themeOverride293.xml" ContentType="application/vnd.openxmlformats-officedocument.themeOverride+xml"/>
  <Override PartName="/ppt/notesSlides/notesSlide211.xml" ContentType="application/vnd.openxmlformats-officedocument.presentationml.notesSlide+xml"/>
  <Override PartName="/ppt/theme/themeOverride294.xml" ContentType="application/vnd.openxmlformats-officedocument.themeOverride+xml"/>
  <Override PartName="/ppt/notesSlides/notesSlide212.xml" ContentType="application/vnd.openxmlformats-officedocument.presentationml.notesSlide+xml"/>
  <Override PartName="/ppt/theme/themeOverride295.xml" ContentType="application/vnd.openxmlformats-officedocument.themeOverride+xml"/>
  <Override PartName="/ppt/notesSlides/notesSlide213.xml" ContentType="application/vnd.openxmlformats-officedocument.presentationml.notesSlide+xml"/>
  <Override PartName="/ppt/theme/themeOverride296.xml" ContentType="application/vnd.openxmlformats-officedocument.themeOverride+xml"/>
  <Override PartName="/ppt/notesSlides/notesSlide214.xml" ContentType="application/vnd.openxmlformats-officedocument.presentationml.notesSlide+xml"/>
  <Override PartName="/ppt/theme/themeOverride297.xml" ContentType="application/vnd.openxmlformats-officedocument.themeOverride+xml"/>
  <Override PartName="/ppt/notesSlides/notesSlide215.xml" ContentType="application/vnd.openxmlformats-officedocument.presentationml.notesSlide+xml"/>
  <Override PartName="/ppt/theme/themeOverride298.xml" ContentType="application/vnd.openxmlformats-officedocument.themeOverride+xml"/>
  <Override PartName="/ppt/notesSlides/notesSlide216.xml" ContentType="application/vnd.openxmlformats-officedocument.presentationml.notesSlide+xml"/>
  <Override PartName="/ppt/theme/themeOverride299.xml" ContentType="application/vnd.openxmlformats-officedocument.themeOverride+xml"/>
  <Override PartName="/ppt/notesSlides/notesSlide217.xml" ContentType="application/vnd.openxmlformats-officedocument.presentationml.notesSlide+xml"/>
  <Override PartName="/ppt/theme/themeOverride300.xml" ContentType="application/vnd.openxmlformats-officedocument.themeOverride+xml"/>
  <Override PartName="/ppt/notesSlides/notesSlide218.xml" ContentType="application/vnd.openxmlformats-officedocument.presentationml.notesSlide+xml"/>
  <Override PartName="/ppt/theme/themeOverride301.xml" ContentType="application/vnd.openxmlformats-officedocument.themeOverride+xml"/>
  <Override PartName="/ppt/notesSlides/notesSlide219.xml" ContentType="application/vnd.openxmlformats-officedocument.presentationml.notesSlide+xml"/>
  <Override PartName="/ppt/theme/themeOverride302.xml" ContentType="application/vnd.openxmlformats-officedocument.themeOverride+xml"/>
  <Override PartName="/ppt/notesSlides/notesSlide220.xml" ContentType="application/vnd.openxmlformats-officedocument.presentationml.notesSlide+xml"/>
  <Override PartName="/ppt/theme/themeOverride303.xml" ContentType="application/vnd.openxmlformats-officedocument.themeOverride+xml"/>
  <Override PartName="/ppt/notesSlides/notesSlide221.xml" ContentType="application/vnd.openxmlformats-officedocument.presentationml.notesSlide+xml"/>
  <Override PartName="/ppt/theme/themeOverride304.xml" ContentType="application/vnd.openxmlformats-officedocument.themeOverride+xml"/>
  <Override PartName="/ppt/notesSlides/notesSlide222.xml" ContentType="application/vnd.openxmlformats-officedocument.presentationml.notesSlide+xml"/>
  <Override PartName="/ppt/theme/themeOverride305.xml" ContentType="application/vnd.openxmlformats-officedocument.themeOverride+xml"/>
  <Override PartName="/ppt/notesSlides/notesSlide223.xml" ContentType="application/vnd.openxmlformats-officedocument.presentationml.notesSlide+xml"/>
  <Override PartName="/ppt/theme/themeOverride306.xml" ContentType="application/vnd.openxmlformats-officedocument.themeOverride+xml"/>
  <Override PartName="/ppt/notesSlides/notesSlide224.xml" ContentType="application/vnd.openxmlformats-officedocument.presentationml.notesSlide+xml"/>
  <Override PartName="/ppt/theme/themeOverride307.xml" ContentType="application/vnd.openxmlformats-officedocument.themeOverride+xml"/>
  <Override PartName="/ppt/notesSlides/notesSlide225.xml" ContentType="application/vnd.openxmlformats-officedocument.presentationml.notesSlide+xml"/>
  <Override PartName="/ppt/theme/themeOverride308.xml" ContentType="application/vnd.openxmlformats-officedocument.themeOverride+xml"/>
  <Override PartName="/ppt/notesSlides/notesSlide226.xml" ContentType="application/vnd.openxmlformats-officedocument.presentationml.notesSlide+xml"/>
  <Override PartName="/ppt/theme/themeOverride309.xml" ContentType="application/vnd.openxmlformats-officedocument.themeOverride+xml"/>
  <Override PartName="/ppt/notesSlides/notesSlide227.xml" ContentType="application/vnd.openxmlformats-officedocument.presentationml.notesSlide+xml"/>
  <Override PartName="/ppt/theme/themeOverride310.xml" ContentType="application/vnd.openxmlformats-officedocument.themeOverride+xml"/>
  <Override PartName="/ppt/notesSlides/notesSlide228.xml" ContentType="application/vnd.openxmlformats-officedocument.presentationml.notesSlide+xml"/>
  <Override PartName="/ppt/theme/themeOverride311.xml" ContentType="application/vnd.openxmlformats-officedocument.themeOverride+xml"/>
  <Override PartName="/ppt/notesSlides/notesSlide229.xml" ContentType="application/vnd.openxmlformats-officedocument.presentationml.notesSlide+xml"/>
  <Override PartName="/ppt/theme/themeOverride312.xml" ContentType="application/vnd.openxmlformats-officedocument.themeOverride+xml"/>
  <Override PartName="/ppt/notesSlides/notesSlide230.xml" ContentType="application/vnd.openxmlformats-officedocument.presentationml.notesSlide+xml"/>
  <Override PartName="/ppt/theme/themeOverride313.xml" ContentType="application/vnd.openxmlformats-officedocument.themeOverride+xml"/>
  <Override PartName="/ppt/notesSlides/notesSlide231.xml" ContentType="application/vnd.openxmlformats-officedocument.presentationml.notesSlide+xml"/>
  <Override PartName="/ppt/theme/themeOverride314.xml" ContentType="application/vnd.openxmlformats-officedocument.themeOverride+xml"/>
  <Override PartName="/ppt/notesSlides/notesSlide232.xml" ContentType="application/vnd.openxmlformats-officedocument.presentationml.notesSlide+xml"/>
  <Override PartName="/ppt/theme/themeOverride315.xml" ContentType="application/vnd.openxmlformats-officedocument.themeOverride+xml"/>
  <Override PartName="/ppt/notesSlides/notesSlide233.xml" ContentType="application/vnd.openxmlformats-officedocument.presentationml.notesSlide+xml"/>
  <Override PartName="/ppt/theme/themeOverride316.xml" ContentType="application/vnd.openxmlformats-officedocument.themeOverride+xml"/>
  <Override PartName="/ppt/notesSlides/notesSlide234.xml" ContentType="application/vnd.openxmlformats-officedocument.presentationml.notesSlide+xml"/>
  <Override PartName="/ppt/theme/themeOverride317.xml" ContentType="application/vnd.openxmlformats-officedocument.themeOverride+xml"/>
  <Override PartName="/ppt/notesSlides/notesSlide235.xml" ContentType="application/vnd.openxmlformats-officedocument.presentationml.notesSlide+xml"/>
  <Override PartName="/ppt/theme/themeOverride318.xml" ContentType="application/vnd.openxmlformats-officedocument.themeOverride+xml"/>
  <Override PartName="/ppt/notesSlides/notesSlide236.xml" ContentType="application/vnd.openxmlformats-officedocument.presentationml.notesSlide+xml"/>
  <Override PartName="/ppt/theme/themeOverride319.xml" ContentType="application/vnd.openxmlformats-officedocument.themeOverride+xml"/>
  <Override PartName="/ppt/notesSlides/notesSlide237.xml" ContentType="application/vnd.openxmlformats-officedocument.presentationml.notesSlide+xml"/>
  <Override PartName="/ppt/theme/themeOverride320.xml" ContentType="application/vnd.openxmlformats-officedocument.themeOverride+xml"/>
  <Override PartName="/ppt/notesSlides/notesSlide238.xml" ContentType="application/vnd.openxmlformats-officedocument.presentationml.notesSlide+xml"/>
  <Override PartName="/ppt/theme/themeOverride321.xml" ContentType="application/vnd.openxmlformats-officedocument.themeOverride+xml"/>
  <Override PartName="/ppt/theme/themeOverride322.xml" ContentType="application/vnd.openxmlformats-officedocument.themeOverride+xml"/>
  <Override PartName="/ppt/theme/themeOverride323.xml" ContentType="application/vnd.openxmlformats-officedocument.themeOverride+xml"/>
  <Override PartName="/ppt/theme/themeOverride324.xml" ContentType="application/vnd.openxmlformats-officedocument.themeOverride+xml"/>
  <Override PartName="/ppt/theme/themeOverride325.xml" ContentType="application/vnd.openxmlformats-officedocument.themeOverride+xml"/>
  <Override PartName="/ppt/notesSlides/notesSlide239.xml" ContentType="application/vnd.openxmlformats-officedocument.presentationml.notesSlide+xml"/>
  <Override PartName="/ppt/theme/themeOverride326.xml" ContentType="application/vnd.openxmlformats-officedocument.themeOverride+xml"/>
  <Override PartName="/ppt/notesSlides/notesSlide240.xml" ContentType="application/vnd.openxmlformats-officedocument.presentationml.notesSlide+xml"/>
  <Override PartName="/ppt/theme/themeOverride327.xml" ContentType="application/vnd.openxmlformats-officedocument.themeOverride+xml"/>
  <Override PartName="/ppt/notesSlides/notesSlide241.xml" ContentType="application/vnd.openxmlformats-officedocument.presentationml.notesSlide+xml"/>
  <Override PartName="/ppt/theme/themeOverride328.xml" ContentType="application/vnd.openxmlformats-officedocument.themeOverride+xml"/>
  <Override PartName="/ppt/notesSlides/notesSlide242.xml" ContentType="application/vnd.openxmlformats-officedocument.presentationml.notesSlide+xml"/>
  <Override PartName="/ppt/theme/themeOverride329.xml" ContentType="application/vnd.openxmlformats-officedocument.themeOverride+xml"/>
  <Override PartName="/ppt/theme/themeOverride330.xml" ContentType="application/vnd.openxmlformats-officedocument.themeOverride+xml"/>
  <Override PartName="/ppt/theme/themeOverride331.xml" ContentType="application/vnd.openxmlformats-officedocument.themeOverride+xml"/>
  <Override PartName="/ppt/theme/themeOverride332.xml" ContentType="application/vnd.openxmlformats-officedocument.themeOverride+xml"/>
  <Override PartName="/ppt/theme/themeOverride333.xml" ContentType="application/vnd.openxmlformats-officedocument.themeOverride+xml"/>
  <Override PartName="/ppt/theme/themeOverride334.xml" ContentType="application/vnd.openxmlformats-officedocument.themeOverride+xml"/>
  <Override PartName="/ppt/theme/themeOverride335.xml" ContentType="application/vnd.openxmlformats-officedocument.themeOverride+xml"/>
  <Override PartName="/ppt/notesSlides/notesSlide243.xml" ContentType="application/vnd.openxmlformats-officedocument.presentationml.notesSlide+xml"/>
  <Override PartName="/ppt/theme/themeOverride336.xml" ContentType="application/vnd.openxmlformats-officedocument.themeOverride+xml"/>
  <Override PartName="/ppt/notesSlides/notesSlide244.xml" ContentType="application/vnd.openxmlformats-officedocument.presentationml.notesSlide+xml"/>
  <Override PartName="/ppt/theme/themeOverride337.xml" ContentType="application/vnd.openxmlformats-officedocument.themeOverride+xml"/>
  <Override PartName="/ppt/notesSlides/notesSlide245.xml" ContentType="application/vnd.openxmlformats-officedocument.presentationml.notesSlide+xml"/>
  <Override PartName="/ppt/theme/themeOverride338.xml" ContentType="application/vnd.openxmlformats-officedocument.themeOverride+xml"/>
  <Override PartName="/ppt/notesSlides/notesSlide246.xml" ContentType="application/vnd.openxmlformats-officedocument.presentationml.notesSlide+xml"/>
  <Override PartName="/ppt/theme/themeOverride339.xml" ContentType="application/vnd.openxmlformats-officedocument.themeOverride+xml"/>
  <Override PartName="/ppt/notesSlides/notesSlide247.xml" ContentType="application/vnd.openxmlformats-officedocument.presentationml.notesSlide+xml"/>
  <Override PartName="/ppt/theme/themeOverride340.xml" ContentType="application/vnd.openxmlformats-officedocument.themeOverride+xml"/>
  <Override PartName="/ppt/notesSlides/notesSlide248.xml" ContentType="application/vnd.openxmlformats-officedocument.presentationml.notesSlide+xml"/>
  <Override PartName="/ppt/theme/themeOverride341.xml" ContentType="application/vnd.openxmlformats-officedocument.themeOverride+xml"/>
  <Override PartName="/ppt/notesSlides/notesSlide249.xml" ContentType="application/vnd.openxmlformats-officedocument.presentationml.notesSlide+xml"/>
  <Override PartName="/ppt/theme/themeOverride342.xml" ContentType="application/vnd.openxmlformats-officedocument.themeOverride+xml"/>
  <Override PartName="/ppt/notesSlides/notesSlide250.xml" ContentType="application/vnd.openxmlformats-officedocument.presentationml.notesSlide+xml"/>
  <Override PartName="/ppt/theme/themeOverride343.xml" ContentType="application/vnd.openxmlformats-officedocument.themeOverride+xml"/>
  <Override PartName="/ppt/notesSlides/notesSlide251.xml" ContentType="application/vnd.openxmlformats-officedocument.presentationml.notesSlide+xml"/>
  <Override PartName="/ppt/theme/themeOverride344.xml" ContentType="application/vnd.openxmlformats-officedocument.themeOverride+xml"/>
  <Override PartName="/ppt/notesSlides/notesSlide252.xml" ContentType="application/vnd.openxmlformats-officedocument.presentationml.notesSlide+xml"/>
  <Override PartName="/ppt/theme/themeOverride345.xml" ContentType="application/vnd.openxmlformats-officedocument.themeOverride+xml"/>
  <Override PartName="/ppt/notesSlides/notesSlide253.xml" ContentType="application/vnd.openxmlformats-officedocument.presentationml.notesSlide+xml"/>
  <Override PartName="/ppt/theme/themeOverride346.xml" ContentType="application/vnd.openxmlformats-officedocument.themeOverride+xml"/>
  <Override PartName="/ppt/notesSlides/notesSlide254.xml" ContentType="application/vnd.openxmlformats-officedocument.presentationml.notesSlide+xml"/>
  <Override PartName="/ppt/theme/themeOverride347.xml" ContentType="application/vnd.openxmlformats-officedocument.themeOverride+xml"/>
  <Override PartName="/ppt/theme/themeOverride348.xml" ContentType="application/vnd.openxmlformats-officedocument.themeOverride+xml"/>
  <Override PartName="/ppt/theme/themeOverride349.xml" ContentType="application/vnd.openxmlformats-officedocument.themeOverride+xml"/>
  <Override PartName="/ppt/theme/themeOverride350.xml" ContentType="application/vnd.openxmlformats-officedocument.themeOverride+xml"/>
  <Override PartName="/ppt/theme/themeOverride351.xml" ContentType="application/vnd.openxmlformats-officedocument.themeOverride+xml"/>
  <Override PartName="/ppt/notesSlides/notesSlide255.xml" ContentType="application/vnd.openxmlformats-officedocument.presentationml.notesSlide+xml"/>
  <Override PartName="/ppt/theme/themeOverride352.xml" ContentType="application/vnd.openxmlformats-officedocument.themeOverride+xml"/>
  <Override PartName="/ppt/notesSlides/notesSlide256.xml" ContentType="application/vnd.openxmlformats-officedocument.presentationml.notesSlide+xml"/>
  <Override PartName="/ppt/theme/themeOverride353.xml" ContentType="application/vnd.openxmlformats-officedocument.themeOverride+xml"/>
  <Override PartName="/ppt/notesSlides/notesSlide257.xml" ContentType="application/vnd.openxmlformats-officedocument.presentationml.notesSlide+xml"/>
  <Override PartName="/ppt/theme/themeOverride354.xml" ContentType="application/vnd.openxmlformats-officedocument.themeOverride+xml"/>
  <Override PartName="/ppt/notesSlides/notesSlide258.xml" ContentType="application/vnd.openxmlformats-officedocument.presentationml.notesSlide+xml"/>
  <Override PartName="/ppt/theme/themeOverride355.xml" ContentType="application/vnd.openxmlformats-officedocument.themeOverride+xml"/>
  <Override PartName="/ppt/notesSlides/notesSlide259.xml" ContentType="application/vnd.openxmlformats-officedocument.presentationml.notesSlide+xml"/>
  <Override PartName="/ppt/theme/themeOverride356.xml" ContentType="application/vnd.openxmlformats-officedocument.themeOverride+xml"/>
  <Override PartName="/ppt/notesSlides/notesSlide260.xml" ContentType="application/vnd.openxmlformats-officedocument.presentationml.notesSlide+xml"/>
  <Override PartName="/ppt/theme/themeOverride357.xml" ContentType="application/vnd.openxmlformats-officedocument.themeOverride+xml"/>
  <Override PartName="/ppt/notesSlides/notesSlide261.xml" ContentType="application/vnd.openxmlformats-officedocument.presentationml.notesSlide+xml"/>
  <Override PartName="/ppt/theme/themeOverride358.xml" ContentType="application/vnd.openxmlformats-officedocument.themeOverride+xml"/>
  <Override PartName="/ppt/notesSlides/notesSlide262.xml" ContentType="application/vnd.openxmlformats-officedocument.presentationml.notesSlide+xml"/>
  <Override PartName="/ppt/theme/themeOverride359.xml" ContentType="application/vnd.openxmlformats-officedocument.themeOverride+xml"/>
  <Override PartName="/ppt/notesSlides/notesSlide263.xml" ContentType="application/vnd.openxmlformats-officedocument.presentationml.notesSlide+xml"/>
  <Override PartName="/ppt/theme/themeOverride360.xml" ContentType="application/vnd.openxmlformats-officedocument.themeOverride+xml"/>
  <Override PartName="/ppt/notesSlides/notesSlide264.xml" ContentType="application/vnd.openxmlformats-officedocument.presentationml.notesSlide+xml"/>
  <Override PartName="/ppt/theme/themeOverride361.xml" ContentType="application/vnd.openxmlformats-officedocument.themeOverride+xml"/>
  <Override PartName="/ppt/theme/themeOverride362.xml" ContentType="application/vnd.openxmlformats-officedocument.themeOverride+xml"/>
  <Override PartName="/ppt/theme/themeOverride363.xml" ContentType="application/vnd.openxmlformats-officedocument.themeOverride+xml"/>
  <Override PartName="/ppt/theme/themeOverride364.xml" ContentType="application/vnd.openxmlformats-officedocument.themeOverride+xml"/>
  <Override PartName="/ppt/theme/themeOverride365.xml" ContentType="application/vnd.openxmlformats-officedocument.themeOverride+xml"/>
  <Override PartName="/ppt/theme/themeOverride366.xml" ContentType="application/vnd.openxmlformats-officedocument.themeOverride+xml"/>
  <Override PartName="/ppt/theme/themeOverride367.xml" ContentType="application/vnd.openxmlformats-officedocument.themeOverride+xml"/>
  <Override PartName="/ppt/notesSlides/notesSlide265.xml" ContentType="application/vnd.openxmlformats-officedocument.presentationml.notesSlide+xml"/>
  <Override PartName="/ppt/theme/themeOverride368.xml" ContentType="application/vnd.openxmlformats-officedocument.themeOverride+xml"/>
  <Override PartName="/ppt/notesSlides/notesSlide266.xml" ContentType="application/vnd.openxmlformats-officedocument.presentationml.notesSlide+xml"/>
  <Override PartName="/ppt/theme/themeOverride369.xml" ContentType="application/vnd.openxmlformats-officedocument.themeOverride+xml"/>
  <Override PartName="/ppt/theme/themeOverride370.xml" ContentType="application/vnd.openxmlformats-officedocument.themeOverride+xml"/>
  <Override PartName="/ppt/theme/themeOverride371.xml" ContentType="application/vnd.openxmlformats-officedocument.themeOverride+xml"/>
  <Override PartName="/ppt/theme/themeOverride372.xml" ContentType="application/vnd.openxmlformats-officedocument.themeOverride+xml"/>
  <Override PartName="/ppt/theme/themeOverride373.xml" ContentType="application/vnd.openxmlformats-officedocument.themeOverride+xml"/>
  <Override PartName="/ppt/notesSlides/notesSlide267.xml" ContentType="application/vnd.openxmlformats-officedocument.presentationml.notesSlide+xml"/>
  <Override PartName="/ppt/theme/themeOverride374.xml" ContentType="application/vnd.openxmlformats-officedocument.themeOverride+xml"/>
  <Override PartName="/ppt/notesSlides/notesSlide268.xml" ContentType="application/vnd.openxmlformats-officedocument.presentationml.notesSlide+xml"/>
  <Override PartName="/ppt/theme/themeOverride375.xml" ContentType="application/vnd.openxmlformats-officedocument.themeOverride+xml"/>
  <Override PartName="/ppt/notesSlides/notesSlide269.xml" ContentType="application/vnd.openxmlformats-officedocument.presentationml.notesSlide+xml"/>
  <Override PartName="/ppt/theme/themeOverride376.xml" ContentType="application/vnd.openxmlformats-officedocument.themeOverride+xml"/>
  <Override PartName="/ppt/notesSlides/notesSlide270.xml" ContentType="application/vnd.openxmlformats-officedocument.presentationml.notesSlide+xml"/>
  <Override PartName="/ppt/theme/themeOverride377.xml" ContentType="application/vnd.openxmlformats-officedocument.themeOverride+xml"/>
  <Override PartName="/ppt/notesSlides/notesSlide271.xml" ContentType="application/vnd.openxmlformats-officedocument.presentationml.notesSlide+xml"/>
  <Override PartName="/ppt/theme/themeOverride378.xml" ContentType="application/vnd.openxmlformats-officedocument.themeOverride+xml"/>
  <Override PartName="/ppt/notesSlides/notesSlide272.xml" ContentType="application/vnd.openxmlformats-officedocument.presentationml.notesSlide+xml"/>
  <Override PartName="/ppt/theme/themeOverride379.xml" ContentType="application/vnd.openxmlformats-officedocument.themeOverride+xml"/>
  <Override PartName="/ppt/theme/themeOverride380.xml" ContentType="application/vnd.openxmlformats-officedocument.themeOverride+xml"/>
  <Override PartName="/ppt/theme/themeOverride381.xml" ContentType="application/vnd.openxmlformats-officedocument.themeOverride+xml"/>
  <Override PartName="/ppt/theme/themeOverride382.xml" ContentType="application/vnd.openxmlformats-officedocument.themeOverride+xml"/>
  <Override PartName="/ppt/theme/themeOverride383.xml" ContentType="application/vnd.openxmlformats-officedocument.themeOverride+xml"/>
  <Override PartName="/ppt/notesSlides/notesSlide273.xml" ContentType="application/vnd.openxmlformats-officedocument.presentationml.notesSlide+xml"/>
  <Override PartName="/ppt/theme/themeOverride384.xml" ContentType="application/vnd.openxmlformats-officedocument.themeOverride+xml"/>
  <Override PartName="/ppt/notesSlides/notesSlide274.xml" ContentType="application/vnd.openxmlformats-officedocument.presentationml.notesSlide+xml"/>
  <Override PartName="/ppt/theme/themeOverride385.xml" ContentType="application/vnd.openxmlformats-officedocument.themeOverride+xml"/>
  <Override PartName="/ppt/notesSlides/notesSlide275.xml" ContentType="application/vnd.openxmlformats-officedocument.presentationml.notesSlide+xml"/>
  <Override PartName="/ppt/theme/themeOverride386.xml" ContentType="application/vnd.openxmlformats-officedocument.themeOverride+xml"/>
  <Override PartName="/ppt/notesSlides/notesSlide276.xml" ContentType="application/vnd.openxmlformats-officedocument.presentationml.notesSlide+xml"/>
  <Override PartName="/ppt/theme/themeOverride387.xml" ContentType="application/vnd.openxmlformats-officedocument.themeOverride+xml"/>
  <Override PartName="/ppt/notesSlides/notesSlide277.xml" ContentType="application/vnd.openxmlformats-officedocument.presentationml.notesSlide+xml"/>
  <Override PartName="/ppt/theme/themeOverride388.xml" ContentType="application/vnd.openxmlformats-officedocument.themeOverride+xml"/>
  <Override PartName="/ppt/notesSlides/notesSlide278.xml" ContentType="application/vnd.openxmlformats-officedocument.presentationml.notesSlide+xml"/>
  <Override PartName="/ppt/theme/themeOverride389.xml" ContentType="application/vnd.openxmlformats-officedocument.themeOverride+xml"/>
  <Override PartName="/ppt/notesSlides/notesSlide279.xml" ContentType="application/vnd.openxmlformats-officedocument.presentationml.notesSlide+xml"/>
  <Override PartName="/ppt/theme/themeOverride390.xml" ContentType="application/vnd.openxmlformats-officedocument.themeOverride+xml"/>
  <Override PartName="/ppt/notesSlides/notesSlide280.xml" ContentType="application/vnd.openxmlformats-officedocument.presentationml.notesSlide+xml"/>
  <Override PartName="/ppt/theme/themeOverride391.xml" ContentType="application/vnd.openxmlformats-officedocument.themeOverride+xml"/>
  <Override PartName="/ppt/notesSlides/notesSlide281.xml" ContentType="application/vnd.openxmlformats-officedocument.presentationml.notesSlide+xml"/>
  <Override PartName="/ppt/theme/themeOverride392.xml" ContentType="application/vnd.openxmlformats-officedocument.themeOverride+xml"/>
  <Override PartName="/ppt/notesSlides/notesSlide282.xml" ContentType="application/vnd.openxmlformats-officedocument.presentationml.notesSlide+xml"/>
  <Override PartName="/ppt/theme/themeOverride393.xml" ContentType="application/vnd.openxmlformats-officedocument.themeOverride+xml"/>
  <Override PartName="/ppt/theme/themeOverride394.xml" ContentType="application/vnd.openxmlformats-officedocument.themeOverride+xml"/>
  <Override PartName="/ppt/theme/themeOverride395.xml" ContentType="application/vnd.openxmlformats-officedocument.themeOverride+xml"/>
  <Override PartName="/ppt/theme/themeOverride396.xml" ContentType="application/vnd.openxmlformats-officedocument.themeOverride+xml"/>
  <Override PartName="/ppt/theme/themeOverride397.xml" ContentType="application/vnd.openxmlformats-officedocument.themeOverride+xml"/>
  <Override PartName="/ppt/notesSlides/notesSlide283.xml" ContentType="application/vnd.openxmlformats-officedocument.presentationml.notesSlide+xml"/>
  <Override PartName="/ppt/theme/themeOverride398.xml" ContentType="application/vnd.openxmlformats-officedocument.themeOverride+xml"/>
  <Override PartName="/ppt/notesSlides/notesSlide284.xml" ContentType="application/vnd.openxmlformats-officedocument.presentationml.notesSlide+xml"/>
  <Override PartName="/ppt/theme/themeOverride399.xml" ContentType="application/vnd.openxmlformats-officedocument.themeOverride+xml"/>
  <Override PartName="/ppt/notesSlides/notesSlide285.xml" ContentType="application/vnd.openxmlformats-officedocument.presentationml.notesSlide+xml"/>
  <Override PartName="/ppt/theme/themeOverride400.xml" ContentType="application/vnd.openxmlformats-officedocument.themeOverride+xml"/>
  <Override PartName="/ppt/notesSlides/notesSlide286.xml" ContentType="application/vnd.openxmlformats-officedocument.presentationml.notesSlide+xml"/>
  <Override PartName="/ppt/theme/themeOverride401.xml" ContentType="application/vnd.openxmlformats-officedocument.themeOverride+xml"/>
  <Override PartName="/ppt/notesSlides/notesSlide287.xml" ContentType="application/vnd.openxmlformats-officedocument.presentationml.notesSlide+xml"/>
  <Override PartName="/ppt/theme/themeOverride402.xml" ContentType="application/vnd.openxmlformats-officedocument.themeOverride+xml"/>
  <Override PartName="/ppt/notesSlides/notesSlide288.xml" ContentType="application/vnd.openxmlformats-officedocument.presentationml.notesSlide+xml"/>
  <Override PartName="/ppt/theme/themeOverride403.xml" ContentType="application/vnd.openxmlformats-officedocument.themeOverride+xml"/>
  <Override PartName="/ppt/notesSlides/notesSlide289.xml" ContentType="application/vnd.openxmlformats-officedocument.presentationml.notesSlide+xml"/>
  <Override PartName="/ppt/theme/themeOverride404.xml" ContentType="application/vnd.openxmlformats-officedocument.themeOverride+xml"/>
  <Override PartName="/ppt/notesSlides/notesSlide290.xml" ContentType="application/vnd.openxmlformats-officedocument.presentationml.notesSlide+xml"/>
  <Override PartName="/ppt/theme/themeOverride405.xml" ContentType="application/vnd.openxmlformats-officedocument.themeOverride+xml"/>
  <Override PartName="/ppt/notesSlides/notesSlide291.xml" ContentType="application/vnd.openxmlformats-officedocument.presentationml.notesSlide+xml"/>
  <Override PartName="/ppt/theme/themeOverride406.xml" ContentType="application/vnd.openxmlformats-officedocument.themeOverride+xml"/>
  <Override PartName="/ppt/notesSlides/notesSlide292.xml" ContentType="application/vnd.openxmlformats-officedocument.presentationml.notesSlide+xml"/>
  <Override PartName="/ppt/theme/themeOverride407.xml" ContentType="application/vnd.openxmlformats-officedocument.themeOverride+xml"/>
  <Override PartName="/ppt/theme/themeOverride408.xml" ContentType="application/vnd.openxmlformats-officedocument.themeOverride+xml"/>
  <Override PartName="/ppt/theme/themeOverride409.xml" ContentType="application/vnd.openxmlformats-officedocument.themeOverride+xml"/>
  <Override PartName="/ppt/theme/themeOverride410.xml" ContentType="application/vnd.openxmlformats-officedocument.themeOverride+xml"/>
  <Override PartName="/ppt/theme/themeOverride411.xml" ContentType="application/vnd.openxmlformats-officedocument.themeOverride+xml"/>
  <Override PartName="/ppt/notesSlides/notesSlide293.xml" ContentType="application/vnd.openxmlformats-officedocument.presentationml.notesSlide+xml"/>
  <Override PartName="/ppt/theme/themeOverride412.xml" ContentType="application/vnd.openxmlformats-officedocument.themeOverride+xml"/>
  <Override PartName="/ppt/notesSlides/notesSlide294.xml" ContentType="application/vnd.openxmlformats-officedocument.presentationml.notesSlide+xml"/>
  <Override PartName="/ppt/theme/themeOverride413.xml" ContentType="application/vnd.openxmlformats-officedocument.themeOverride+xml"/>
  <Override PartName="/ppt/notesSlides/notesSlide295.xml" ContentType="application/vnd.openxmlformats-officedocument.presentationml.notesSlide+xml"/>
  <Override PartName="/ppt/theme/themeOverride414.xml" ContentType="application/vnd.openxmlformats-officedocument.themeOverride+xml"/>
  <Override PartName="/ppt/notesSlides/notesSlide296.xml" ContentType="application/vnd.openxmlformats-officedocument.presentationml.notesSlide+xml"/>
  <Override PartName="/ppt/theme/themeOverride415.xml" ContentType="application/vnd.openxmlformats-officedocument.themeOverride+xml"/>
  <Override PartName="/ppt/notesSlides/notesSlide297.xml" ContentType="application/vnd.openxmlformats-officedocument.presentationml.notesSlide+xml"/>
  <Override PartName="/ppt/theme/themeOverride416.xml" ContentType="application/vnd.openxmlformats-officedocument.themeOverride+xml"/>
  <Override PartName="/ppt/notesSlides/notesSlide298.xml" ContentType="application/vnd.openxmlformats-officedocument.presentationml.notesSlide+xml"/>
  <Override PartName="/ppt/theme/themeOverride417.xml" ContentType="application/vnd.openxmlformats-officedocument.themeOverride+xml"/>
  <Override PartName="/ppt/notesSlides/notesSlide299.xml" ContentType="application/vnd.openxmlformats-officedocument.presentationml.notesSlide+xml"/>
  <Override PartName="/ppt/theme/themeOverride418.xml" ContentType="application/vnd.openxmlformats-officedocument.themeOverride+xml"/>
  <Override PartName="/ppt/notesSlides/notesSlide300.xml" ContentType="application/vnd.openxmlformats-officedocument.presentationml.notesSlide+xml"/>
  <Override PartName="/ppt/theme/themeOverride419.xml" ContentType="application/vnd.openxmlformats-officedocument.themeOverride+xml"/>
  <Override PartName="/ppt/notesSlides/notesSlide301.xml" ContentType="application/vnd.openxmlformats-officedocument.presentationml.notesSlide+xml"/>
  <Override PartName="/ppt/theme/themeOverride420.xml" ContentType="application/vnd.openxmlformats-officedocument.themeOverride+xml"/>
  <Override PartName="/ppt/notesSlides/notesSlide302.xml" ContentType="application/vnd.openxmlformats-officedocument.presentationml.notesSlide+xml"/>
  <Override PartName="/ppt/theme/themeOverride421.xml" ContentType="application/vnd.openxmlformats-officedocument.themeOverride+xml"/>
  <Override PartName="/ppt/notesSlides/notesSlide303.xml" ContentType="application/vnd.openxmlformats-officedocument.presentationml.notesSlide+xml"/>
  <Override PartName="/ppt/theme/themeOverride422.xml" ContentType="application/vnd.openxmlformats-officedocument.themeOverride+xml"/>
  <Override PartName="/ppt/notesSlides/notesSlide304.xml" ContentType="application/vnd.openxmlformats-officedocument.presentationml.notesSlide+xml"/>
  <Override PartName="/ppt/theme/themeOverride423.xml" ContentType="application/vnd.openxmlformats-officedocument.themeOverride+xml"/>
  <Override PartName="/ppt/notesSlides/notesSlide305.xml" ContentType="application/vnd.openxmlformats-officedocument.presentationml.notesSlide+xml"/>
  <Override PartName="/ppt/theme/themeOverride424.xml" ContentType="application/vnd.openxmlformats-officedocument.themeOverride+xml"/>
  <Override PartName="/ppt/notesSlides/notesSlide306.xml" ContentType="application/vnd.openxmlformats-officedocument.presentationml.notesSlide+xml"/>
  <Override PartName="/ppt/theme/themeOverride425.xml" ContentType="application/vnd.openxmlformats-officedocument.themeOverride+xml"/>
  <Override PartName="/ppt/notesSlides/notesSlide307.xml" ContentType="application/vnd.openxmlformats-officedocument.presentationml.notesSlide+xml"/>
  <Override PartName="/ppt/theme/themeOverride426.xml" ContentType="application/vnd.openxmlformats-officedocument.themeOverride+xml"/>
  <Override PartName="/ppt/notesSlides/notesSlide308.xml" ContentType="application/vnd.openxmlformats-officedocument.presentationml.notesSlide+xml"/>
  <Override PartName="/ppt/theme/themeOverride427.xml" ContentType="application/vnd.openxmlformats-officedocument.themeOverride+xml"/>
  <Override PartName="/ppt/notesSlides/notesSlide309.xml" ContentType="application/vnd.openxmlformats-officedocument.presentationml.notesSlide+xml"/>
  <Override PartName="/ppt/theme/themeOverride428.xml" ContentType="application/vnd.openxmlformats-officedocument.themeOverride+xml"/>
  <Override PartName="/ppt/notesSlides/notesSlide310.xml" ContentType="application/vnd.openxmlformats-officedocument.presentationml.notesSlide+xml"/>
  <Override PartName="/ppt/theme/themeOverride429.xml" ContentType="application/vnd.openxmlformats-officedocument.themeOverride+xml"/>
  <Override PartName="/ppt/notesSlides/notesSlide311.xml" ContentType="application/vnd.openxmlformats-officedocument.presentationml.notesSlide+xml"/>
  <Override PartName="/ppt/theme/themeOverride430.xml" ContentType="application/vnd.openxmlformats-officedocument.themeOverride+xml"/>
  <Override PartName="/ppt/notesSlides/notesSlide312.xml" ContentType="application/vnd.openxmlformats-officedocument.presentationml.notesSlide+xml"/>
  <Override PartName="/ppt/theme/themeOverride431.xml" ContentType="application/vnd.openxmlformats-officedocument.themeOverride+xml"/>
  <Override PartName="/ppt/notesSlides/notesSlide313.xml" ContentType="application/vnd.openxmlformats-officedocument.presentationml.notesSlide+xml"/>
  <Override PartName="/ppt/theme/themeOverride432.xml" ContentType="application/vnd.openxmlformats-officedocument.themeOverride+xml"/>
  <Override PartName="/ppt/notesSlides/notesSlide314.xml" ContentType="application/vnd.openxmlformats-officedocument.presentationml.notesSlide+xml"/>
  <Override PartName="/ppt/theme/themeOverride433.xml" ContentType="application/vnd.openxmlformats-officedocument.themeOverride+xml"/>
  <Override PartName="/ppt/notesSlides/notesSlide315.xml" ContentType="application/vnd.openxmlformats-officedocument.presentationml.notesSlide+xml"/>
  <Override PartName="/ppt/theme/themeOverride434.xml" ContentType="application/vnd.openxmlformats-officedocument.themeOverride+xml"/>
  <Override PartName="/ppt/notesSlides/notesSlide316.xml" ContentType="application/vnd.openxmlformats-officedocument.presentationml.notesSlide+xml"/>
  <Override PartName="/ppt/theme/themeOverride435.xml" ContentType="application/vnd.openxmlformats-officedocument.themeOverride+xml"/>
  <Override PartName="/ppt/notesSlides/notesSlide317.xml" ContentType="application/vnd.openxmlformats-officedocument.presentationml.notesSlide+xml"/>
  <Override PartName="/ppt/theme/themeOverride436.xml" ContentType="application/vnd.openxmlformats-officedocument.themeOverride+xml"/>
  <Override PartName="/ppt/notesSlides/notesSlide318.xml" ContentType="application/vnd.openxmlformats-officedocument.presentationml.notesSlide+xml"/>
  <Override PartName="/ppt/theme/themeOverride437.xml" ContentType="application/vnd.openxmlformats-officedocument.themeOverride+xml"/>
  <Override PartName="/ppt/notesSlides/notesSlide319.xml" ContentType="application/vnd.openxmlformats-officedocument.presentationml.notesSlide+xml"/>
  <Override PartName="/ppt/theme/themeOverride438.xml" ContentType="application/vnd.openxmlformats-officedocument.themeOverride+xml"/>
  <Override PartName="/ppt/notesSlides/notesSlide320.xml" ContentType="application/vnd.openxmlformats-officedocument.presentationml.notesSlide+xml"/>
  <Override PartName="/ppt/theme/themeOverride439.xml" ContentType="application/vnd.openxmlformats-officedocument.themeOverride+xml"/>
  <Override PartName="/ppt/notesSlides/notesSlide321.xml" ContentType="application/vnd.openxmlformats-officedocument.presentationml.notesSlide+xml"/>
  <Override PartName="/ppt/theme/themeOverride440.xml" ContentType="application/vnd.openxmlformats-officedocument.themeOverr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theme/themeOverride441.xml" ContentType="application/vnd.openxmlformats-officedocument.themeOverride+xml"/>
  <Override PartName="/ppt/notesSlides/notesSlide325.xml" ContentType="application/vnd.openxmlformats-officedocument.presentationml.notesSlide+xml"/>
  <Override PartName="/ppt/theme/themeOverride442.xml" ContentType="application/vnd.openxmlformats-officedocument.themeOverride+xml"/>
  <Override PartName="/ppt/notesSlides/notesSlide326.xml" ContentType="application/vnd.openxmlformats-officedocument.presentationml.notesSlide+xml"/>
  <Override PartName="/ppt/theme/themeOverride443.xml" ContentType="application/vnd.openxmlformats-officedocument.themeOverride+xml"/>
  <Override PartName="/ppt/notesSlides/notesSlide327.xml" ContentType="application/vnd.openxmlformats-officedocument.presentationml.notesSlide+xml"/>
  <Override PartName="/ppt/theme/themeOverride444.xml" ContentType="application/vnd.openxmlformats-officedocument.themeOverride+xml"/>
  <Override PartName="/ppt/notesSlides/notesSlide328.xml" ContentType="application/vnd.openxmlformats-officedocument.presentationml.notesSlide+xml"/>
  <Override PartName="/ppt/theme/themeOverride445.xml" ContentType="application/vnd.openxmlformats-officedocument.themeOverride+xml"/>
  <Override PartName="/ppt/notesSlides/notesSlide329.xml" ContentType="application/vnd.openxmlformats-officedocument.presentationml.notesSlide+xml"/>
  <Override PartName="/ppt/theme/themeOverride446.xml" ContentType="application/vnd.openxmlformats-officedocument.themeOverride+xml"/>
  <Override PartName="/ppt/notesSlides/notesSlide330.xml" ContentType="application/vnd.openxmlformats-officedocument.presentationml.notesSlide+xml"/>
  <Override PartName="/ppt/theme/themeOverride447.xml" ContentType="application/vnd.openxmlformats-officedocument.themeOverride+xml"/>
  <Override PartName="/ppt/notesSlides/notesSlide331.xml" ContentType="application/vnd.openxmlformats-officedocument.presentationml.notesSlide+xml"/>
  <Override PartName="/ppt/theme/themeOverride448.xml" ContentType="application/vnd.openxmlformats-officedocument.themeOverride+xml"/>
  <Override PartName="/ppt/notesSlides/notesSlide332.xml" ContentType="application/vnd.openxmlformats-officedocument.presentationml.notesSlide+xml"/>
  <Override PartName="/ppt/theme/themeOverride449.xml" ContentType="application/vnd.openxmlformats-officedocument.themeOverride+xml"/>
  <Override PartName="/ppt/notesSlides/notesSlide333.xml" ContentType="application/vnd.openxmlformats-officedocument.presentationml.notesSlide+xml"/>
  <Override PartName="/ppt/theme/themeOverride450.xml" ContentType="application/vnd.openxmlformats-officedocument.themeOverride+xml"/>
  <Override PartName="/ppt/notesSlides/notesSlide334.xml" ContentType="application/vnd.openxmlformats-officedocument.presentationml.notesSlide+xml"/>
  <Override PartName="/ppt/theme/themeOverride451.xml" ContentType="application/vnd.openxmlformats-officedocument.themeOverride+xml"/>
  <Override PartName="/ppt/notesSlides/notesSlide335.xml" ContentType="application/vnd.openxmlformats-officedocument.presentationml.notesSlide+xml"/>
  <Override PartName="/ppt/theme/themeOverride452.xml" ContentType="application/vnd.openxmlformats-officedocument.themeOverride+xml"/>
  <Override PartName="/ppt/notesSlides/notesSlide336.xml" ContentType="application/vnd.openxmlformats-officedocument.presentationml.notesSlide+xml"/>
  <Override PartName="/ppt/theme/themeOverride453.xml" ContentType="application/vnd.openxmlformats-officedocument.themeOverride+xml"/>
  <Override PartName="/ppt/notesSlides/notesSlide337.xml" ContentType="application/vnd.openxmlformats-officedocument.presentationml.notesSlide+xml"/>
  <Override PartName="/ppt/theme/themeOverride454.xml" ContentType="application/vnd.openxmlformats-officedocument.themeOverride+xml"/>
  <Override PartName="/ppt/notesSlides/notesSlide338.xml" ContentType="application/vnd.openxmlformats-officedocument.presentationml.notesSlide+xml"/>
  <Override PartName="/ppt/theme/themeOverride455.xml" ContentType="application/vnd.openxmlformats-officedocument.themeOverride+xml"/>
  <Override PartName="/ppt/theme/themeOverride456.xml" ContentType="application/vnd.openxmlformats-officedocument.themeOverride+xml"/>
  <Override PartName="/ppt/theme/themeOverride457.xml" ContentType="application/vnd.openxmlformats-officedocument.themeOverride+xml"/>
  <Override PartName="/ppt/theme/themeOverride458.xml" ContentType="application/vnd.openxmlformats-officedocument.themeOverride+xml"/>
  <Override PartName="/ppt/theme/themeOverride459.xml" ContentType="application/vnd.openxmlformats-officedocument.themeOverride+xml"/>
  <Override PartName="/ppt/notesSlides/notesSlide339.xml" ContentType="application/vnd.openxmlformats-officedocument.presentationml.notesSlide+xml"/>
  <Override PartName="/ppt/theme/themeOverride460.xml" ContentType="application/vnd.openxmlformats-officedocument.themeOverride+xml"/>
  <Override PartName="/ppt/notesSlides/notesSlide340.xml" ContentType="application/vnd.openxmlformats-officedocument.presentationml.notesSlide+xml"/>
  <Override PartName="/ppt/theme/themeOverride461.xml" ContentType="application/vnd.openxmlformats-officedocument.themeOverride+xml"/>
  <Override PartName="/ppt/notesSlides/notesSlide341.xml" ContentType="application/vnd.openxmlformats-officedocument.presentationml.notesSlide+xml"/>
  <Override PartName="/ppt/theme/themeOverride462.xml" ContentType="application/vnd.openxmlformats-officedocument.themeOverride+xml"/>
  <Override PartName="/ppt/notesSlides/notesSlide342.xml" ContentType="application/vnd.openxmlformats-officedocument.presentationml.notesSlide+xml"/>
  <Override PartName="/ppt/theme/themeOverride463.xml" ContentType="application/vnd.openxmlformats-officedocument.themeOverride+xml"/>
  <Override PartName="/ppt/notesSlides/notesSlide343.xml" ContentType="application/vnd.openxmlformats-officedocument.presentationml.notesSlide+xml"/>
  <Override PartName="/ppt/theme/themeOverride464.xml" ContentType="application/vnd.openxmlformats-officedocument.themeOverride+xml"/>
  <Override PartName="/ppt/notesSlides/notesSlide344.xml" ContentType="application/vnd.openxmlformats-officedocument.presentationml.notesSlide+xml"/>
  <Override PartName="/ppt/theme/themeOverride465.xml" ContentType="application/vnd.openxmlformats-officedocument.themeOverride+xml"/>
  <Override PartName="/ppt/theme/themeOverride466.xml" ContentType="application/vnd.openxmlformats-officedocument.themeOverride+xml"/>
  <Override PartName="/ppt/theme/themeOverride467.xml" ContentType="application/vnd.openxmlformats-officedocument.themeOverride+xml"/>
  <Override PartName="/ppt/notesSlides/notesSlide345.xml" ContentType="application/vnd.openxmlformats-officedocument.presentationml.notesSlide+xml"/>
  <Override PartName="/ppt/theme/themeOverride468.xml" ContentType="application/vnd.openxmlformats-officedocument.themeOverride+xml"/>
  <Override PartName="/ppt/notesSlides/notesSlide346.xml" ContentType="application/vnd.openxmlformats-officedocument.presentationml.notesSlide+xml"/>
  <Override PartName="/ppt/theme/themeOverride469.xml" ContentType="application/vnd.openxmlformats-officedocument.themeOverride+xml"/>
  <Override PartName="/ppt/notesSlides/notesSlide347.xml" ContentType="application/vnd.openxmlformats-officedocument.presentationml.notesSlide+xml"/>
  <Override PartName="/ppt/theme/themeOverride470.xml" ContentType="application/vnd.openxmlformats-officedocument.themeOverride+xml"/>
  <Override PartName="/ppt/notesSlides/notesSlide348.xml" ContentType="application/vnd.openxmlformats-officedocument.presentationml.notesSlide+xml"/>
  <Override PartName="/ppt/theme/themeOverride471.xml" ContentType="application/vnd.openxmlformats-officedocument.themeOverride+xml"/>
  <Override PartName="/ppt/notesSlides/notesSlide349.xml" ContentType="application/vnd.openxmlformats-officedocument.presentationml.notesSlide+xml"/>
  <Override PartName="/ppt/theme/themeOverride472.xml" ContentType="application/vnd.openxmlformats-officedocument.themeOverride+xml"/>
  <Override PartName="/ppt/notesSlides/notesSlide350.xml" ContentType="application/vnd.openxmlformats-officedocument.presentationml.notesSlide+xml"/>
  <Override PartName="/ppt/theme/themeOverride473.xml" ContentType="application/vnd.openxmlformats-officedocument.themeOverride+xml"/>
  <Override PartName="/ppt/notesSlides/notesSlide351.xml" ContentType="application/vnd.openxmlformats-officedocument.presentationml.notesSlide+xml"/>
  <Override PartName="/ppt/theme/themeOverride474.xml" ContentType="application/vnd.openxmlformats-officedocument.themeOverride+xml"/>
  <Override PartName="/ppt/notesSlides/notesSlide352.xml" ContentType="application/vnd.openxmlformats-officedocument.presentationml.notesSlide+xml"/>
  <Override PartName="/ppt/theme/themeOverride475.xml" ContentType="application/vnd.openxmlformats-officedocument.themeOverride+xml"/>
  <Override PartName="/ppt/notesSlides/notesSlide353.xml" ContentType="application/vnd.openxmlformats-officedocument.presentationml.notesSlide+xml"/>
  <Override PartName="/ppt/theme/themeOverride476.xml" ContentType="application/vnd.openxmlformats-officedocument.themeOverride+xml"/>
  <Override PartName="/ppt/notesSlides/notesSlide354.xml" ContentType="application/vnd.openxmlformats-officedocument.presentationml.notesSlide+xml"/>
  <Override PartName="/ppt/theme/themeOverride477.xml" ContentType="application/vnd.openxmlformats-officedocument.themeOverride+xml"/>
  <Override PartName="/ppt/notesSlides/notesSlide355.xml" ContentType="application/vnd.openxmlformats-officedocument.presentationml.notesSlide+xml"/>
  <Override PartName="/ppt/theme/themeOverride478.xml" ContentType="application/vnd.openxmlformats-officedocument.themeOverride+xml"/>
  <Override PartName="/ppt/notesSlides/notesSlide356.xml" ContentType="application/vnd.openxmlformats-officedocument.presentationml.notesSlide+xml"/>
  <Override PartName="/ppt/theme/themeOverride479.xml" ContentType="application/vnd.openxmlformats-officedocument.themeOverride+xml"/>
  <Override PartName="/ppt/notesSlides/notesSlide357.xml" ContentType="application/vnd.openxmlformats-officedocument.presentationml.notesSlide+xml"/>
  <Override PartName="/ppt/theme/themeOverride480.xml" ContentType="application/vnd.openxmlformats-officedocument.themeOverride+xml"/>
  <Override PartName="/ppt/notesSlides/notesSlide358.xml" ContentType="application/vnd.openxmlformats-officedocument.presentationml.notesSlide+xml"/>
  <Override PartName="/ppt/theme/themeOverride481.xml" ContentType="application/vnd.openxmlformats-officedocument.themeOverride+xml"/>
  <Override PartName="/ppt/notesSlides/notesSlide359.xml" ContentType="application/vnd.openxmlformats-officedocument.presentationml.notesSlide+xml"/>
  <Override PartName="/ppt/theme/themeOverride482.xml" ContentType="application/vnd.openxmlformats-officedocument.themeOverride+xml"/>
  <Override PartName="/ppt/notesSlides/notesSlide360.xml" ContentType="application/vnd.openxmlformats-officedocument.presentationml.notesSlide+xml"/>
  <Override PartName="/ppt/theme/themeOverride483.xml" ContentType="application/vnd.openxmlformats-officedocument.themeOverride+xml"/>
  <Override PartName="/ppt/notesSlides/notesSlide361.xml" ContentType="application/vnd.openxmlformats-officedocument.presentationml.notesSlide+xml"/>
  <Override PartName="/ppt/theme/themeOverride484.xml" ContentType="application/vnd.openxmlformats-officedocument.themeOverride+xml"/>
  <Override PartName="/ppt/notesSlides/notesSlide362.xml" ContentType="application/vnd.openxmlformats-officedocument.presentationml.notesSlide+xml"/>
  <Override PartName="/ppt/theme/themeOverride485.xml" ContentType="application/vnd.openxmlformats-officedocument.themeOverride+xml"/>
  <Override PartName="/ppt/notesSlides/notesSlide363.xml" ContentType="application/vnd.openxmlformats-officedocument.presentationml.notesSlide+xml"/>
  <Override PartName="/ppt/theme/themeOverride486.xml" ContentType="application/vnd.openxmlformats-officedocument.themeOverride+xml"/>
  <Override PartName="/ppt/notesSlides/notesSlide364.xml" ContentType="application/vnd.openxmlformats-officedocument.presentationml.notesSlide+xml"/>
  <Override PartName="/ppt/theme/themeOverride487.xml" ContentType="application/vnd.openxmlformats-officedocument.themeOverride+xml"/>
  <Override PartName="/ppt/notesSlides/notesSlide365.xml" ContentType="application/vnd.openxmlformats-officedocument.presentationml.notesSlide+xml"/>
  <Override PartName="/ppt/theme/themeOverride488.xml" ContentType="application/vnd.openxmlformats-officedocument.themeOverride+xml"/>
  <Override PartName="/ppt/notesSlides/notesSlide366.xml" ContentType="application/vnd.openxmlformats-officedocument.presentationml.notesSlide+xml"/>
  <Override PartName="/ppt/theme/themeOverride489.xml" ContentType="application/vnd.openxmlformats-officedocument.themeOverride+xml"/>
  <Override PartName="/ppt/notesSlides/notesSlide367.xml" ContentType="application/vnd.openxmlformats-officedocument.presentationml.notesSlide+xml"/>
  <Override PartName="/ppt/theme/themeOverride490.xml" ContentType="application/vnd.openxmlformats-officedocument.themeOverride+xml"/>
  <Override PartName="/ppt/notesSlides/notesSlide368.xml" ContentType="application/vnd.openxmlformats-officedocument.presentationml.notesSlide+xml"/>
  <Override PartName="/ppt/theme/themeOverride491.xml" ContentType="application/vnd.openxmlformats-officedocument.themeOverride+xml"/>
  <Override PartName="/ppt/notesSlides/notesSlide369.xml" ContentType="application/vnd.openxmlformats-officedocument.presentationml.notesSlide+xml"/>
  <Override PartName="/ppt/theme/themeOverride492.xml" ContentType="application/vnd.openxmlformats-officedocument.themeOverride+xml"/>
  <Override PartName="/ppt/notesSlides/notesSlide370.xml" ContentType="application/vnd.openxmlformats-officedocument.presentationml.notesSlide+xml"/>
  <Override PartName="/ppt/theme/themeOverride493.xml" ContentType="application/vnd.openxmlformats-officedocument.themeOverride+xml"/>
  <Override PartName="/ppt/notesSlides/notesSlide371.xml" ContentType="application/vnd.openxmlformats-officedocument.presentationml.notesSlide+xml"/>
  <Override PartName="/ppt/theme/themeOverride494.xml" ContentType="application/vnd.openxmlformats-officedocument.themeOverride+xml"/>
  <Override PartName="/ppt/notesSlides/notesSlide372.xml" ContentType="application/vnd.openxmlformats-officedocument.presentationml.notesSlide+xml"/>
  <Override PartName="/ppt/theme/themeOverride495.xml" ContentType="application/vnd.openxmlformats-officedocument.themeOverride+xml"/>
  <Override PartName="/ppt/notesSlides/notesSlide373.xml" ContentType="application/vnd.openxmlformats-officedocument.presentationml.notesSlide+xml"/>
  <Override PartName="/ppt/theme/themeOverride496.xml" ContentType="application/vnd.openxmlformats-officedocument.themeOverride+xml"/>
  <Override PartName="/ppt/notesSlides/notesSlide374.xml" ContentType="application/vnd.openxmlformats-officedocument.presentationml.notesSlide+xml"/>
  <Override PartName="/ppt/theme/themeOverride497.xml" ContentType="application/vnd.openxmlformats-officedocument.themeOverride+xml"/>
  <Override PartName="/ppt/notesSlides/notesSlide375.xml" ContentType="application/vnd.openxmlformats-officedocument.presentationml.notesSlide+xml"/>
  <Override PartName="/ppt/theme/themeOverride498.xml" ContentType="application/vnd.openxmlformats-officedocument.themeOverride+xml"/>
  <Override PartName="/ppt/notesSlides/notesSlide376.xml" ContentType="application/vnd.openxmlformats-officedocument.presentationml.notesSlide+xml"/>
  <Override PartName="/ppt/theme/themeOverride499.xml" ContentType="application/vnd.openxmlformats-officedocument.themeOverride+xml"/>
  <Override PartName="/ppt/notesSlides/notesSlide377.xml" ContentType="application/vnd.openxmlformats-officedocument.presentationml.notesSlide+xml"/>
  <Override PartName="/ppt/theme/themeOverride500.xml" ContentType="application/vnd.openxmlformats-officedocument.themeOverride+xml"/>
  <Override PartName="/ppt/notesSlides/notesSlide378.xml" ContentType="application/vnd.openxmlformats-officedocument.presentationml.notesSlide+xml"/>
  <Override PartName="/ppt/theme/themeOverride501.xml" ContentType="application/vnd.openxmlformats-officedocument.themeOverride+xml"/>
  <Override PartName="/ppt/notesSlides/notesSlide379.xml" ContentType="application/vnd.openxmlformats-officedocument.presentationml.notesSlide+xml"/>
  <Override PartName="/ppt/theme/themeOverride502.xml" ContentType="application/vnd.openxmlformats-officedocument.themeOverr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theme/themeOverride503.xml" ContentType="application/vnd.openxmlformats-officedocument.themeOverride+xml"/>
  <Override PartName="/ppt/theme/themeOverride504.xml" ContentType="application/vnd.openxmlformats-officedocument.themeOverride+xml"/>
  <Override PartName="/ppt/theme/themeOverride505.xml" ContentType="application/vnd.openxmlformats-officedocument.themeOverride+xml"/>
  <Override PartName="/ppt/notesSlides/notesSlide383.xml" ContentType="application/vnd.openxmlformats-officedocument.presentationml.notesSlide+xml"/>
  <Override PartName="/ppt/theme/themeOverride506.xml" ContentType="application/vnd.openxmlformats-officedocument.themeOverride+xml"/>
  <Override PartName="/ppt/notesSlides/notesSlide384.xml" ContentType="application/vnd.openxmlformats-officedocument.presentationml.notesSlide+xml"/>
  <Override PartName="/ppt/theme/themeOverride507.xml" ContentType="application/vnd.openxmlformats-officedocument.themeOverride+xml"/>
  <Override PartName="/ppt/notesSlides/notesSlide385.xml" ContentType="application/vnd.openxmlformats-officedocument.presentationml.notesSlide+xml"/>
  <Override PartName="/ppt/theme/themeOverride508.xml" ContentType="application/vnd.openxmlformats-officedocument.themeOverride+xml"/>
  <Override PartName="/ppt/notesSlides/notesSlide386.xml" ContentType="application/vnd.openxmlformats-officedocument.presentationml.notesSlide+xml"/>
  <Override PartName="/ppt/theme/themeOverride509.xml" ContentType="application/vnd.openxmlformats-officedocument.themeOverride+xml"/>
  <Override PartName="/ppt/notesSlides/notesSlide387.xml" ContentType="application/vnd.openxmlformats-officedocument.presentationml.notesSlide+xml"/>
  <Override PartName="/ppt/theme/themeOverride510.xml" ContentType="application/vnd.openxmlformats-officedocument.themeOverride+xml"/>
  <Override PartName="/ppt/notesSlides/notesSlide388.xml" ContentType="application/vnd.openxmlformats-officedocument.presentationml.notesSlide+xml"/>
  <Override PartName="/ppt/theme/themeOverride511.xml" ContentType="application/vnd.openxmlformats-officedocument.themeOverride+xml"/>
  <Override PartName="/ppt/notesSlides/notesSlide389.xml" ContentType="application/vnd.openxmlformats-officedocument.presentationml.notesSlide+xml"/>
  <Override PartName="/ppt/theme/themeOverride512.xml" ContentType="application/vnd.openxmlformats-officedocument.themeOverride+xml"/>
  <Override PartName="/ppt/notesSlides/notesSlide390.xml" ContentType="application/vnd.openxmlformats-officedocument.presentationml.notesSlide+xml"/>
  <Override PartName="/ppt/theme/themeOverride513.xml" ContentType="application/vnd.openxmlformats-officedocument.themeOverride+xml"/>
  <Override PartName="/ppt/notesSlides/notesSlide391.xml" ContentType="application/vnd.openxmlformats-officedocument.presentationml.notesSlide+xml"/>
  <Override PartName="/ppt/theme/themeOverride514.xml" ContentType="application/vnd.openxmlformats-officedocument.themeOverride+xml"/>
  <Override PartName="/ppt/notesSlides/notesSlide392.xml" ContentType="application/vnd.openxmlformats-officedocument.presentationml.notesSlide+xml"/>
  <Override PartName="/ppt/theme/themeOverride515.xml" ContentType="application/vnd.openxmlformats-officedocument.themeOverride+xml"/>
  <Override PartName="/ppt/notesSlides/notesSlide393.xml" ContentType="application/vnd.openxmlformats-officedocument.presentationml.notesSlide+xml"/>
  <Override PartName="/ppt/theme/themeOverride516.xml" ContentType="application/vnd.openxmlformats-officedocument.themeOverride+xml"/>
  <Override PartName="/ppt/notesSlides/notesSlide394.xml" ContentType="application/vnd.openxmlformats-officedocument.presentationml.notesSlide+xml"/>
  <Override PartName="/ppt/theme/themeOverride517.xml" ContentType="application/vnd.openxmlformats-officedocument.themeOverride+xml"/>
  <Override PartName="/ppt/notesSlides/notesSlide395.xml" ContentType="application/vnd.openxmlformats-officedocument.presentationml.notesSlide+xml"/>
  <Override PartName="/ppt/theme/themeOverride518.xml" ContentType="application/vnd.openxmlformats-officedocument.themeOverride+xml"/>
  <Override PartName="/ppt/notesSlides/notesSlide396.xml" ContentType="application/vnd.openxmlformats-officedocument.presentationml.notesSlide+xml"/>
  <Override PartName="/ppt/theme/themeOverride519.xml" ContentType="application/vnd.openxmlformats-officedocument.themeOverride+xml"/>
  <Override PartName="/ppt/notesSlides/notesSlide397.xml" ContentType="application/vnd.openxmlformats-officedocument.presentationml.notesSlide+xml"/>
  <Override PartName="/ppt/theme/themeOverride520.xml" ContentType="application/vnd.openxmlformats-officedocument.themeOverride+xml"/>
  <Override PartName="/ppt/notesSlides/notesSlide398.xml" ContentType="application/vnd.openxmlformats-officedocument.presentationml.notesSlide+xml"/>
  <Override PartName="/ppt/theme/themeOverride521.xml" ContentType="application/vnd.openxmlformats-officedocument.themeOverride+xml"/>
  <Override PartName="/ppt/notesSlides/notesSlide399.xml" ContentType="application/vnd.openxmlformats-officedocument.presentationml.notesSlide+xml"/>
  <Override PartName="/ppt/theme/themeOverride522.xml" ContentType="application/vnd.openxmlformats-officedocument.themeOverride+xml"/>
  <Override PartName="/ppt/notesSlides/notesSlide400.xml" ContentType="application/vnd.openxmlformats-officedocument.presentationml.notesSlide+xml"/>
  <Override PartName="/ppt/theme/themeOverride523.xml" ContentType="application/vnd.openxmlformats-officedocument.themeOverride+xml"/>
  <Override PartName="/ppt/notesSlides/notesSlide401.xml" ContentType="application/vnd.openxmlformats-officedocument.presentationml.notesSlide+xml"/>
  <Override PartName="/ppt/theme/themeOverride524.xml" ContentType="application/vnd.openxmlformats-officedocument.themeOverride+xml"/>
  <Override PartName="/ppt/notesSlides/notesSlide402.xml" ContentType="application/vnd.openxmlformats-officedocument.presentationml.notesSlide+xml"/>
  <Override PartName="/ppt/theme/themeOverride525.xml" ContentType="application/vnd.openxmlformats-officedocument.themeOverride+xml"/>
  <Override PartName="/ppt/theme/themeOverride526.xml" ContentType="application/vnd.openxmlformats-officedocument.themeOverride+xml"/>
  <Override PartName="/ppt/theme/themeOverride527.xml" ContentType="application/vnd.openxmlformats-officedocument.themeOverride+xml"/>
  <Override PartName="/ppt/notesSlides/notesSlide403.xml" ContentType="application/vnd.openxmlformats-officedocument.presentationml.notesSlide+xml"/>
  <Override PartName="/ppt/theme/themeOverride528.xml" ContentType="application/vnd.openxmlformats-officedocument.themeOverride+xml"/>
  <Override PartName="/ppt/notesSlides/notesSlide404.xml" ContentType="application/vnd.openxmlformats-officedocument.presentationml.notesSlide+xml"/>
  <Override PartName="/ppt/theme/themeOverride529.xml" ContentType="application/vnd.openxmlformats-officedocument.themeOverride+xml"/>
  <Override PartName="/ppt/notesSlides/notesSlide405.xml" ContentType="application/vnd.openxmlformats-officedocument.presentationml.notesSlide+xml"/>
  <Override PartName="/ppt/theme/themeOverride530.xml" ContentType="application/vnd.openxmlformats-officedocument.themeOverride+xml"/>
  <Override PartName="/ppt/notesSlides/notesSlide406.xml" ContentType="application/vnd.openxmlformats-officedocument.presentationml.notesSlide+xml"/>
  <Override PartName="/ppt/theme/themeOverride531.xml" ContentType="application/vnd.openxmlformats-officedocument.themeOverride+xml"/>
  <Override PartName="/ppt/notesSlides/notesSlide407.xml" ContentType="application/vnd.openxmlformats-officedocument.presentationml.notesSlide+xml"/>
  <Override PartName="/ppt/theme/themeOverride532.xml" ContentType="application/vnd.openxmlformats-officedocument.themeOverride+xml"/>
  <Override PartName="/ppt/notesSlides/notesSlide408.xml" ContentType="application/vnd.openxmlformats-officedocument.presentationml.notesSlide+xml"/>
  <Override PartName="/ppt/theme/themeOverride533.xml" ContentType="application/vnd.openxmlformats-officedocument.themeOverride+xml"/>
  <Override PartName="/ppt/notesSlides/notesSlide409.xml" ContentType="application/vnd.openxmlformats-officedocument.presentationml.notesSlide+xml"/>
  <Override PartName="/ppt/theme/themeOverride534.xml" ContentType="application/vnd.openxmlformats-officedocument.themeOverride+xml"/>
  <Override PartName="/ppt/notesSlides/notesSlide410.xml" ContentType="application/vnd.openxmlformats-officedocument.presentationml.notesSlide+xml"/>
  <Override PartName="/ppt/theme/themeOverride535.xml" ContentType="application/vnd.openxmlformats-officedocument.themeOverride+xml"/>
  <Override PartName="/ppt/notesSlides/notesSlide411.xml" ContentType="application/vnd.openxmlformats-officedocument.presentationml.notesSlide+xml"/>
  <Override PartName="/ppt/theme/themeOverride536.xml" ContentType="application/vnd.openxmlformats-officedocument.themeOverride+xml"/>
  <Override PartName="/ppt/notesSlides/notesSlide412.xml" ContentType="application/vnd.openxmlformats-officedocument.presentationml.notesSlide+xml"/>
  <Override PartName="/ppt/theme/themeOverride537.xml" ContentType="application/vnd.openxmlformats-officedocument.themeOverride+xml"/>
  <Override PartName="/ppt/notesSlides/notesSlide413.xml" ContentType="application/vnd.openxmlformats-officedocument.presentationml.notesSlide+xml"/>
  <Override PartName="/ppt/theme/themeOverride538.xml" ContentType="application/vnd.openxmlformats-officedocument.themeOverride+xml"/>
  <Override PartName="/ppt/notesSlides/notesSlide414.xml" ContentType="application/vnd.openxmlformats-officedocument.presentationml.notesSlide+xml"/>
  <Override PartName="/ppt/theme/themeOverride539.xml" ContentType="application/vnd.openxmlformats-officedocument.themeOverride+xml"/>
  <Override PartName="/ppt/notesSlides/notesSlide415.xml" ContentType="application/vnd.openxmlformats-officedocument.presentationml.notesSlide+xml"/>
  <Override PartName="/ppt/theme/themeOverride540.xml" ContentType="application/vnd.openxmlformats-officedocument.themeOverride+xml"/>
  <Override PartName="/ppt/notesSlides/notesSlide416.xml" ContentType="application/vnd.openxmlformats-officedocument.presentationml.notesSlide+xml"/>
  <Override PartName="/ppt/theme/themeOverride541.xml" ContentType="application/vnd.openxmlformats-officedocument.themeOverride+xml"/>
  <Override PartName="/ppt/notesSlides/notesSlide417.xml" ContentType="application/vnd.openxmlformats-officedocument.presentationml.notesSlide+xml"/>
  <Override PartName="/ppt/theme/themeOverride542.xml" ContentType="application/vnd.openxmlformats-officedocument.themeOverride+xml"/>
  <Override PartName="/ppt/notesSlides/notesSlide418.xml" ContentType="application/vnd.openxmlformats-officedocument.presentationml.notesSlide+xml"/>
  <Override PartName="/ppt/theme/themeOverride543.xml" ContentType="application/vnd.openxmlformats-officedocument.themeOverride+xml"/>
  <Override PartName="/ppt/notesSlides/notesSlide419.xml" ContentType="application/vnd.openxmlformats-officedocument.presentationml.notesSlide+xml"/>
  <Override PartName="/ppt/theme/themeOverride544.xml" ContentType="application/vnd.openxmlformats-officedocument.themeOverride+xml"/>
  <Override PartName="/ppt/notesSlides/notesSlide420.xml" ContentType="application/vnd.openxmlformats-officedocument.presentationml.notesSlide+xml"/>
  <Override PartName="/ppt/theme/themeOverride545.xml" ContentType="application/vnd.openxmlformats-officedocument.themeOverride+xml"/>
  <Override PartName="/ppt/notesSlides/notesSlide421.xml" ContentType="application/vnd.openxmlformats-officedocument.presentationml.notesSlide+xml"/>
  <Override PartName="/ppt/theme/themeOverride546.xml" ContentType="application/vnd.openxmlformats-officedocument.themeOverride+xml"/>
  <Override PartName="/ppt/notesSlides/notesSlide422.xml" ContentType="application/vnd.openxmlformats-officedocument.presentationml.notesSlide+xml"/>
  <Override PartName="/ppt/theme/themeOverride547.xml" ContentType="application/vnd.openxmlformats-officedocument.themeOverride+xml"/>
  <Override PartName="/ppt/notesSlides/notesSlide423.xml" ContentType="application/vnd.openxmlformats-officedocument.presentationml.notesSlide+xml"/>
  <Override PartName="/ppt/theme/themeOverride548.xml" ContentType="application/vnd.openxmlformats-officedocument.themeOverride+xml"/>
  <Override PartName="/ppt/notesSlides/notesSlide424.xml" ContentType="application/vnd.openxmlformats-officedocument.presentationml.notesSlide+xml"/>
  <Override PartName="/ppt/theme/themeOverride549.xml" ContentType="application/vnd.openxmlformats-officedocument.themeOverride+xml"/>
  <Override PartName="/ppt/theme/themeOverride550.xml" ContentType="application/vnd.openxmlformats-officedocument.themeOverride+xml"/>
  <Override PartName="/ppt/theme/themeOverride551.xml" ContentType="application/vnd.openxmlformats-officedocument.themeOverride+xml"/>
  <Override PartName="/ppt/theme/themeOverride552.xml" ContentType="application/vnd.openxmlformats-officedocument.themeOverride+xml"/>
  <Override PartName="/ppt/theme/themeOverride553.xml" ContentType="application/vnd.openxmlformats-officedocument.themeOverride+xml"/>
  <Override PartName="/ppt/theme/themeOverride554.xml" ContentType="application/vnd.openxmlformats-officedocument.themeOverride+xml"/>
  <Override PartName="/ppt/theme/themeOverride555.xml" ContentType="application/vnd.openxmlformats-officedocument.themeOverride+xml"/>
  <Override PartName="/ppt/theme/themeOverride556.xml" ContentType="application/vnd.openxmlformats-officedocument.themeOverride+xml"/>
  <Override PartName="/ppt/theme/themeOverride557.xml" ContentType="application/vnd.openxmlformats-officedocument.themeOverride+xml"/>
  <Override PartName="/ppt/notesSlides/notesSlide425.xml" ContentType="application/vnd.openxmlformats-officedocument.presentationml.notesSlide+xml"/>
  <Override PartName="/ppt/theme/themeOverride558.xml" ContentType="application/vnd.openxmlformats-officedocument.themeOverride+xml"/>
  <Override PartName="/ppt/notesSlides/notesSlide426.xml" ContentType="application/vnd.openxmlformats-officedocument.presentationml.notesSlide+xml"/>
  <Override PartName="/ppt/theme/themeOverride559.xml" ContentType="application/vnd.openxmlformats-officedocument.themeOverride+xml"/>
  <Override PartName="/ppt/notesSlides/notesSlide427.xml" ContentType="application/vnd.openxmlformats-officedocument.presentationml.notesSlide+xml"/>
  <Override PartName="/ppt/theme/themeOverride560.xml" ContentType="application/vnd.openxmlformats-officedocument.themeOverride+xml"/>
  <Override PartName="/ppt/notesSlides/notesSlide428.xml" ContentType="application/vnd.openxmlformats-officedocument.presentationml.notesSlide+xml"/>
  <Override PartName="/ppt/theme/themeOverride561.xml" ContentType="application/vnd.openxmlformats-officedocument.themeOverride+xml"/>
  <Override PartName="/ppt/notesSlides/notesSlide429.xml" ContentType="application/vnd.openxmlformats-officedocument.presentationml.notesSlide+xml"/>
  <Override PartName="/ppt/theme/themeOverride562.xml" ContentType="application/vnd.openxmlformats-officedocument.themeOverride+xml"/>
  <Override PartName="/ppt/notesSlides/notesSlide430.xml" ContentType="application/vnd.openxmlformats-officedocument.presentationml.notesSlide+xml"/>
  <Override PartName="/ppt/theme/themeOverride563.xml" ContentType="application/vnd.openxmlformats-officedocument.themeOverride+xml"/>
  <Override PartName="/ppt/notesSlides/notesSlide431.xml" ContentType="application/vnd.openxmlformats-officedocument.presentationml.notesSlide+xml"/>
  <Override PartName="/ppt/theme/themeOverride564.xml" ContentType="application/vnd.openxmlformats-officedocument.themeOverride+xml"/>
  <Override PartName="/ppt/notesSlides/notesSlide432.xml" ContentType="application/vnd.openxmlformats-officedocument.presentationml.notesSlide+xml"/>
  <Override PartName="/ppt/theme/themeOverride565.xml" ContentType="application/vnd.openxmlformats-officedocument.themeOverride+xml"/>
  <Override PartName="/ppt/notesSlides/notesSlide433.xml" ContentType="application/vnd.openxmlformats-officedocument.presentationml.notesSlide+xml"/>
  <Override PartName="/ppt/theme/themeOverride566.xml" ContentType="application/vnd.openxmlformats-officedocument.themeOverride+xml"/>
  <Override PartName="/ppt/notesSlides/notesSlide434.xml" ContentType="application/vnd.openxmlformats-officedocument.presentationml.notesSlide+xml"/>
  <Override PartName="/ppt/theme/themeOverride567.xml" ContentType="application/vnd.openxmlformats-officedocument.themeOverride+xml"/>
  <Override PartName="/ppt/notesSlides/notesSlide435.xml" ContentType="application/vnd.openxmlformats-officedocument.presentationml.notesSlide+xml"/>
  <Override PartName="/ppt/theme/themeOverride568.xml" ContentType="application/vnd.openxmlformats-officedocument.themeOverride+xml"/>
  <Override PartName="/ppt/notesSlides/notesSlide436.xml" ContentType="application/vnd.openxmlformats-officedocument.presentationml.notesSlide+xml"/>
  <Override PartName="/ppt/theme/themeOverride569.xml" ContentType="application/vnd.openxmlformats-officedocument.themeOverride+xml"/>
  <Override PartName="/ppt/notesSlides/notesSlide437.xml" ContentType="application/vnd.openxmlformats-officedocument.presentationml.notesSlide+xml"/>
  <Override PartName="/ppt/theme/themeOverride570.xml" ContentType="application/vnd.openxmlformats-officedocument.themeOverride+xml"/>
  <Override PartName="/ppt/notesSlides/notesSlide438.xml" ContentType="application/vnd.openxmlformats-officedocument.presentationml.notesSlide+xml"/>
  <Override PartName="/ppt/theme/themeOverride571.xml" ContentType="application/vnd.openxmlformats-officedocument.themeOverride+xml"/>
  <Override PartName="/ppt/notesSlides/notesSlide439.xml" ContentType="application/vnd.openxmlformats-officedocument.presentationml.notesSlide+xml"/>
  <Override PartName="/ppt/theme/themeOverride572.xml" ContentType="application/vnd.openxmlformats-officedocument.themeOverride+xml"/>
  <Override PartName="/ppt/notesSlides/notesSlide440.xml" ContentType="application/vnd.openxmlformats-officedocument.presentationml.notesSlide+xml"/>
  <Override PartName="/ppt/theme/themeOverride573.xml" ContentType="application/vnd.openxmlformats-officedocument.themeOverride+xml"/>
  <Override PartName="/ppt/notesSlides/notesSlide441.xml" ContentType="application/vnd.openxmlformats-officedocument.presentationml.notesSlide+xml"/>
  <Override PartName="/ppt/theme/themeOverride574.xml" ContentType="application/vnd.openxmlformats-officedocument.themeOverride+xml"/>
  <Override PartName="/ppt/notesSlides/notesSlide442.xml" ContentType="application/vnd.openxmlformats-officedocument.presentationml.notesSlide+xml"/>
  <Override PartName="/ppt/theme/themeOverride575.xml" ContentType="application/vnd.openxmlformats-officedocument.themeOverride+xml"/>
  <Override PartName="/ppt/notesSlides/notesSlide443.xml" ContentType="application/vnd.openxmlformats-officedocument.presentationml.notesSlide+xml"/>
  <Override PartName="/ppt/theme/themeOverride576.xml" ContentType="application/vnd.openxmlformats-officedocument.themeOverride+xml"/>
  <Override PartName="/ppt/notesSlides/notesSlide444.xml" ContentType="application/vnd.openxmlformats-officedocument.presentationml.notesSlide+xml"/>
  <Override PartName="/ppt/theme/themeOverride577.xml" ContentType="application/vnd.openxmlformats-officedocument.themeOverride+xml"/>
  <Override PartName="/ppt/theme/themeOverride578.xml" ContentType="application/vnd.openxmlformats-officedocument.themeOverride+xml"/>
  <Override PartName="/ppt/theme/themeOverride579.xml" ContentType="application/vnd.openxmlformats-officedocument.themeOverride+xml"/>
  <Override PartName="/ppt/notesSlides/notesSlide445.xml" ContentType="application/vnd.openxmlformats-officedocument.presentationml.notesSlide+xml"/>
  <Override PartName="/ppt/theme/themeOverride580.xml" ContentType="application/vnd.openxmlformats-officedocument.themeOverride+xml"/>
  <Override PartName="/ppt/notesSlides/notesSlide446.xml" ContentType="application/vnd.openxmlformats-officedocument.presentationml.notesSlide+xml"/>
  <Override PartName="/ppt/theme/themeOverride581.xml" ContentType="application/vnd.openxmlformats-officedocument.themeOverride+xml"/>
  <Override PartName="/ppt/notesSlides/notesSlide447.xml" ContentType="application/vnd.openxmlformats-officedocument.presentationml.notesSlide+xml"/>
  <Override PartName="/ppt/theme/themeOverride582.xml" ContentType="application/vnd.openxmlformats-officedocument.themeOverride+xml"/>
  <Override PartName="/ppt/notesSlides/notesSlide448.xml" ContentType="application/vnd.openxmlformats-officedocument.presentationml.notesSlide+xml"/>
  <Override PartName="/ppt/theme/themeOverride583.xml" ContentType="application/vnd.openxmlformats-officedocument.themeOverride+xml"/>
  <Override PartName="/ppt/notesSlides/notesSlide449.xml" ContentType="application/vnd.openxmlformats-officedocument.presentationml.notesSlide+xml"/>
  <Override PartName="/ppt/theme/themeOverride584.xml" ContentType="application/vnd.openxmlformats-officedocument.themeOverride+xml"/>
  <Override PartName="/ppt/notesSlides/notesSlide450.xml" ContentType="application/vnd.openxmlformats-officedocument.presentationml.notesSlide+xml"/>
  <Override PartName="/ppt/theme/themeOverride585.xml" ContentType="application/vnd.openxmlformats-officedocument.themeOverride+xml"/>
  <Override PartName="/ppt/notesSlides/notesSlide451.xml" ContentType="application/vnd.openxmlformats-officedocument.presentationml.notesSlide+xml"/>
  <Override PartName="/ppt/theme/themeOverride586.xml" ContentType="application/vnd.openxmlformats-officedocument.themeOverride+xml"/>
  <Override PartName="/ppt/notesSlides/notesSlide452.xml" ContentType="application/vnd.openxmlformats-officedocument.presentationml.notesSlide+xml"/>
  <Override PartName="/ppt/theme/themeOverride587.xml" ContentType="application/vnd.openxmlformats-officedocument.themeOverride+xml"/>
  <Override PartName="/ppt/theme/themeOverride588.xml" ContentType="application/vnd.openxmlformats-officedocument.themeOverride+xml"/>
  <Override PartName="/ppt/theme/themeOverride589.xml" ContentType="application/vnd.openxmlformats-officedocument.themeOverride+xml"/>
  <Override PartName="/ppt/theme/themeOverride590.xml" ContentType="application/vnd.openxmlformats-officedocument.themeOverride+xml"/>
  <Override PartName="/ppt/theme/themeOverride591.xml" ContentType="application/vnd.openxmlformats-officedocument.themeOverride+xml"/>
  <Override PartName="/ppt/theme/themeOverride592.xml" ContentType="application/vnd.openxmlformats-officedocument.themeOverride+xml"/>
  <Override PartName="/ppt/theme/themeOverride593.xml" ContentType="application/vnd.openxmlformats-officedocument.themeOverride+xml"/>
  <Override PartName="/ppt/notesSlides/notesSlide453.xml" ContentType="application/vnd.openxmlformats-officedocument.presentationml.notesSlide+xml"/>
  <Override PartName="/ppt/theme/themeOverride594.xml" ContentType="application/vnd.openxmlformats-officedocument.themeOverride+xml"/>
  <Override PartName="/ppt/notesSlides/notesSlide454.xml" ContentType="application/vnd.openxmlformats-officedocument.presentationml.notesSlide+xml"/>
  <Override PartName="/ppt/theme/themeOverride595.xml" ContentType="application/vnd.openxmlformats-officedocument.themeOverride+xml"/>
  <Override PartName="/ppt/notesSlides/notesSlide455.xml" ContentType="application/vnd.openxmlformats-officedocument.presentationml.notesSlide+xml"/>
  <Override PartName="/ppt/theme/themeOverride596.xml" ContentType="application/vnd.openxmlformats-officedocument.themeOverride+xml"/>
  <Override PartName="/ppt/notesSlides/notesSlide456.xml" ContentType="application/vnd.openxmlformats-officedocument.presentationml.notesSlide+xml"/>
  <Override PartName="/ppt/theme/themeOverride597.xml" ContentType="application/vnd.openxmlformats-officedocument.themeOverride+xml"/>
  <Override PartName="/ppt/notesSlides/notesSlide457.xml" ContentType="application/vnd.openxmlformats-officedocument.presentationml.notesSlide+xml"/>
  <Override PartName="/ppt/theme/themeOverride598.xml" ContentType="application/vnd.openxmlformats-officedocument.themeOverride+xml"/>
  <Override PartName="/ppt/notesSlides/notesSlide458.xml" ContentType="application/vnd.openxmlformats-officedocument.presentationml.notesSlide+xml"/>
  <Override PartName="/ppt/theme/themeOverride599.xml" ContentType="application/vnd.openxmlformats-officedocument.themeOverride+xml"/>
  <Override PartName="/ppt/theme/themeOverride600.xml" ContentType="application/vnd.openxmlformats-officedocument.themeOverride+xml"/>
  <Override PartName="/ppt/theme/themeOverride601.xml" ContentType="application/vnd.openxmlformats-officedocument.themeOverride+xml"/>
  <Override PartName="/ppt/theme/themeOverride602.xml" ContentType="application/vnd.openxmlformats-officedocument.themeOverride+xml"/>
  <Override PartName="/ppt/theme/themeOverride603.xml" ContentType="application/vnd.openxmlformats-officedocument.themeOverride+xml"/>
  <Override PartName="/ppt/theme/themeOverride604.xml" ContentType="application/vnd.openxmlformats-officedocument.themeOverride+xml"/>
  <Override PartName="/ppt/theme/themeOverride605.xml" ContentType="application/vnd.openxmlformats-officedocument.themeOverride+xml"/>
  <Override PartName="/ppt/notesSlides/notesSlide459.xml" ContentType="application/vnd.openxmlformats-officedocument.presentationml.notesSlide+xml"/>
  <Override PartName="/ppt/theme/themeOverride606.xml" ContentType="application/vnd.openxmlformats-officedocument.themeOverride+xml"/>
  <Override PartName="/ppt/notesSlides/notesSlide460.xml" ContentType="application/vnd.openxmlformats-officedocument.presentationml.notesSlide+xml"/>
  <Override PartName="/ppt/theme/themeOverride607.xml" ContentType="application/vnd.openxmlformats-officedocument.themeOverride+xml"/>
  <Override PartName="/ppt/notesSlides/notesSlide461.xml" ContentType="application/vnd.openxmlformats-officedocument.presentationml.notesSlide+xml"/>
  <Override PartName="/ppt/theme/themeOverride608.xml" ContentType="application/vnd.openxmlformats-officedocument.themeOverride+xml"/>
  <Override PartName="/ppt/notesSlides/notesSlide462.xml" ContentType="application/vnd.openxmlformats-officedocument.presentationml.notesSlide+xml"/>
  <Override PartName="/ppt/theme/themeOverride609.xml" ContentType="application/vnd.openxmlformats-officedocument.themeOverride+xml"/>
  <Override PartName="/ppt/notesSlides/notesSlide463.xml" ContentType="application/vnd.openxmlformats-officedocument.presentationml.notesSlide+xml"/>
  <Override PartName="/ppt/theme/themeOverride610.xml" ContentType="application/vnd.openxmlformats-officedocument.themeOverride+xml"/>
  <Override PartName="/ppt/notesSlides/notesSlide464.xml" ContentType="application/vnd.openxmlformats-officedocument.presentationml.notesSlide+xml"/>
  <Override PartName="/ppt/theme/themeOverride611.xml" ContentType="application/vnd.openxmlformats-officedocument.themeOverride+xml"/>
  <Override PartName="/ppt/notesSlides/notesSlide465.xml" ContentType="application/vnd.openxmlformats-officedocument.presentationml.notesSlide+xml"/>
  <Override PartName="/ppt/theme/themeOverride612.xml" ContentType="application/vnd.openxmlformats-officedocument.themeOverride+xml"/>
  <Override PartName="/ppt/notesSlides/notesSlide466.xml" ContentType="application/vnd.openxmlformats-officedocument.presentationml.notesSlide+xml"/>
  <Override PartName="/ppt/theme/themeOverride613.xml" ContentType="application/vnd.openxmlformats-officedocument.themeOverride+xml"/>
  <Override PartName="/ppt/notesSlides/notesSlide467.xml" ContentType="application/vnd.openxmlformats-officedocument.presentationml.notesSlide+xml"/>
  <Override PartName="/ppt/theme/themeOverride614.xml" ContentType="application/vnd.openxmlformats-officedocument.themeOverride+xml"/>
  <Override PartName="/ppt/notesSlides/notesSlide468.xml" ContentType="application/vnd.openxmlformats-officedocument.presentationml.notesSlide+xml"/>
  <Override PartName="/ppt/theme/themeOverride615.xml" ContentType="application/vnd.openxmlformats-officedocument.themeOverride+xml"/>
  <Override PartName="/ppt/notesSlides/notesSlide469.xml" ContentType="application/vnd.openxmlformats-officedocument.presentationml.notesSlide+xml"/>
  <Override PartName="/ppt/theme/themeOverride616.xml" ContentType="application/vnd.openxmlformats-officedocument.themeOverride+xml"/>
  <Override PartName="/ppt/notesSlides/notesSlide470.xml" ContentType="application/vnd.openxmlformats-officedocument.presentationml.notesSlide+xml"/>
  <Override PartName="/ppt/theme/themeOverride617.xml" ContentType="application/vnd.openxmlformats-officedocument.themeOverride+xml"/>
  <Override PartName="/ppt/theme/themeOverride618.xml" ContentType="application/vnd.openxmlformats-officedocument.themeOverride+xml"/>
  <Override PartName="/ppt/theme/themeOverride619.xml" ContentType="application/vnd.openxmlformats-officedocument.themeOverride+xml"/>
  <Override PartName="/ppt/notesSlides/notesSlide471.xml" ContentType="application/vnd.openxmlformats-officedocument.presentationml.notesSlide+xml"/>
  <Override PartName="/ppt/theme/themeOverride620.xml" ContentType="application/vnd.openxmlformats-officedocument.themeOverride+xml"/>
  <Override PartName="/ppt/notesSlides/notesSlide472.xml" ContentType="application/vnd.openxmlformats-officedocument.presentationml.notesSlide+xml"/>
  <Override PartName="/ppt/theme/themeOverride621.xml" ContentType="application/vnd.openxmlformats-officedocument.themeOverride+xml"/>
  <Override PartName="/ppt/notesSlides/notesSlide473.xml" ContentType="application/vnd.openxmlformats-officedocument.presentationml.notesSlide+xml"/>
  <Override PartName="/ppt/theme/themeOverride622.xml" ContentType="application/vnd.openxmlformats-officedocument.themeOverride+xml"/>
  <Override PartName="/ppt/notesSlides/notesSlide474.xml" ContentType="application/vnd.openxmlformats-officedocument.presentationml.notesSlide+xml"/>
  <Override PartName="/ppt/theme/themeOverride623.xml" ContentType="application/vnd.openxmlformats-officedocument.themeOverride+xml"/>
  <Override PartName="/ppt/notesSlides/notesSlide475.xml" ContentType="application/vnd.openxmlformats-officedocument.presentationml.notesSlide+xml"/>
  <Override PartName="/ppt/theme/themeOverride624.xml" ContentType="application/vnd.openxmlformats-officedocument.themeOverride+xml"/>
  <Override PartName="/ppt/notesSlides/notesSlide476.xml" ContentType="application/vnd.openxmlformats-officedocument.presentationml.notesSlide+xml"/>
  <Override PartName="/ppt/theme/themeOverride625.xml" ContentType="application/vnd.openxmlformats-officedocument.themeOverride+xml"/>
  <Override PartName="/ppt/notesSlides/notesSlide477.xml" ContentType="application/vnd.openxmlformats-officedocument.presentationml.notesSlide+xml"/>
  <Override PartName="/ppt/theme/themeOverride626.xml" ContentType="application/vnd.openxmlformats-officedocument.themeOverride+xml"/>
  <Override PartName="/ppt/notesSlides/notesSlide478.xml" ContentType="application/vnd.openxmlformats-officedocument.presentationml.notesSlide+xml"/>
  <Override PartName="/ppt/theme/themeOverride627.xml" ContentType="application/vnd.openxmlformats-officedocument.themeOverride+xml"/>
  <Override PartName="/ppt/notesSlides/notesSlide479.xml" ContentType="application/vnd.openxmlformats-officedocument.presentationml.notesSlide+xml"/>
  <Override PartName="/ppt/theme/themeOverride628.xml" ContentType="application/vnd.openxmlformats-officedocument.themeOverride+xml"/>
  <Override PartName="/ppt/notesSlides/notesSlide480.xml" ContentType="application/vnd.openxmlformats-officedocument.presentationml.notesSlide+xml"/>
  <Override PartName="/ppt/theme/themeOverride629.xml" ContentType="application/vnd.openxmlformats-officedocument.themeOverride+xml"/>
  <Override PartName="/ppt/notesSlides/notesSlide481.xml" ContentType="application/vnd.openxmlformats-officedocument.presentationml.notesSlide+xml"/>
  <Override PartName="/ppt/theme/themeOverride630.xml" ContentType="application/vnd.openxmlformats-officedocument.themeOverride+xml"/>
  <Override PartName="/ppt/notesSlides/notesSlide482.xml" ContentType="application/vnd.openxmlformats-officedocument.presentationml.notesSlide+xml"/>
  <Override PartName="/ppt/theme/themeOverride631.xml" ContentType="application/vnd.openxmlformats-officedocument.themeOverride+xml"/>
  <Override PartName="/ppt/theme/themeOverride632.xml" ContentType="application/vnd.openxmlformats-officedocument.themeOverride+xml"/>
  <Override PartName="/ppt/theme/themeOverride633.xml" ContentType="application/vnd.openxmlformats-officedocument.themeOverride+xml"/>
  <Override PartName="/ppt/theme/themeOverride634.xml" ContentType="application/vnd.openxmlformats-officedocument.themeOverride+xml"/>
  <Override PartName="/ppt/theme/themeOverride635.xml" ContentType="application/vnd.openxmlformats-officedocument.themeOverride+xml"/>
  <Override PartName="/ppt/notesSlides/notesSlide483.xml" ContentType="application/vnd.openxmlformats-officedocument.presentationml.notesSlide+xml"/>
  <Override PartName="/ppt/theme/themeOverride636.xml" ContentType="application/vnd.openxmlformats-officedocument.themeOverride+xml"/>
  <Override PartName="/ppt/notesSlides/notesSlide484.xml" ContentType="application/vnd.openxmlformats-officedocument.presentationml.notesSlide+xml"/>
  <Override PartName="/ppt/theme/themeOverride637.xml" ContentType="application/vnd.openxmlformats-officedocument.themeOverride+xml"/>
  <Override PartName="/ppt/notesSlides/notesSlide485.xml" ContentType="application/vnd.openxmlformats-officedocument.presentationml.notesSlide+xml"/>
  <Override PartName="/ppt/theme/themeOverride638.xml" ContentType="application/vnd.openxmlformats-officedocument.themeOverride+xml"/>
  <Override PartName="/ppt/notesSlides/notesSlide486.xml" ContentType="application/vnd.openxmlformats-officedocument.presentationml.notesSlide+xml"/>
  <Override PartName="/ppt/theme/themeOverride639.xml" ContentType="application/vnd.openxmlformats-officedocument.themeOverride+xml"/>
  <Override PartName="/ppt/notesSlides/notesSlide487.xml" ContentType="application/vnd.openxmlformats-officedocument.presentationml.notesSlide+xml"/>
  <Override PartName="/ppt/theme/themeOverride640.xml" ContentType="application/vnd.openxmlformats-officedocument.themeOverride+xml"/>
  <Override PartName="/ppt/notesSlides/notesSlide488.xml" ContentType="application/vnd.openxmlformats-officedocument.presentationml.notesSlide+xml"/>
  <Override PartName="/ppt/theme/themeOverride641.xml" ContentType="application/vnd.openxmlformats-officedocument.themeOverride+xml"/>
  <Override PartName="/ppt/notesSlides/notesSlide489.xml" ContentType="application/vnd.openxmlformats-officedocument.presentationml.notesSlide+xml"/>
  <Override PartName="/ppt/theme/themeOverride642.xml" ContentType="application/vnd.openxmlformats-officedocument.themeOverride+xml"/>
  <Override PartName="/ppt/notesSlides/notesSlide490.xml" ContentType="application/vnd.openxmlformats-officedocument.presentationml.notesSlide+xml"/>
  <Override PartName="/ppt/theme/themeOverride643.xml" ContentType="application/vnd.openxmlformats-officedocument.themeOverride+xml"/>
  <Override PartName="/ppt/notesSlides/notesSlide491.xml" ContentType="application/vnd.openxmlformats-officedocument.presentationml.notesSlide+xml"/>
  <Override PartName="/ppt/theme/themeOverride644.xml" ContentType="application/vnd.openxmlformats-officedocument.themeOverride+xml"/>
  <Override PartName="/ppt/notesSlides/notesSlide492.xml" ContentType="application/vnd.openxmlformats-officedocument.presentationml.notesSlide+xml"/>
  <Override PartName="/ppt/theme/themeOverride645.xml" ContentType="application/vnd.openxmlformats-officedocument.themeOverride+xml"/>
  <Override PartName="/ppt/theme/themeOverride646.xml" ContentType="application/vnd.openxmlformats-officedocument.themeOverride+xml"/>
  <Override PartName="/ppt/theme/themeOverride647.xml" ContentType="application/vnd.openxmlformats-officedocument.themeOverride+xml"/>
  <Override PartName="/ppt/notesSlides/notesSlide493.xml" ContentType="application/vnd.openxmlformats-officedocument.presentationml.notesSlide+xml"/>
  <Override PartName="/ppt/theme/themeOverride648.xml" ContentType="application/vnd.openxmlformats-officedocument.themeOverride+xml"/>
  <Override PartName="/ppt/notesSlides/notesSlide494.xml" ContentType="application/vnd.openxmlformats-officedocument.presentationml.notesSlide+xml"/>
  <Override PartName="/ppt/theme/themeOverride649.xml" ContentType="application/vnd.openxmlformats-officedocument.themeOverride+xml"/>
  <Override PartName="/ppt/notesSlides/notesSlide495.xml" ContentType="application/vnd.openxmlformats-officedocument.presentationml.notesSlide+xml"/>
  <Override PartName="/ppt/theme/themeOverride650.xml" ContentType="application/vnd.openxmlformats-officedocument.themeOverride+xml"/>
  <Override PartName="/ppt/notesSlides/notesSlide496.xml" ContentType="application/vnd.openxmlformats-officedocument.presentationml.notesSlide+xml"/>
  <Override PartName="/ppt/theme/themeOverride651.xml" ContentType="application/vnd.openxmlformats-officedocument.themeOverride+xml"/>
  <Override PartName="/ppt/notesSlides/notesSlide497.xml" ContentType="application/vnd.openxmlformats-officedocument.presentationml.notesSlide+xml"/>
  <Override PartName="/ppt/theme/themeOverride652.xml" ContentType="application/vnd.openxmlformats-officedocument.themeOverride+xml"/>
  <Override PartName="/ppt/notesSlides/notesSlide498.xml" ContentType="application/vnd.openxmlformats-officedocument.presentationml.notesSlide+xml"/>
  <Override PartName="/ppt/theme/themeOverride653.xml" ContentType="application/vnd.openxmlformats-officedocument.themeOverride+xml"/>
  <Override PartName="/ppt/notesSlides/notesSlide499.xml" ContentType="application/vnd.openxmlformats-officedocument.presentationml.notesSlide+xml"/>
  <Override PartName="/ppt/theme/themeOverride654.xml" ContentType="application/vnd.openxmlformats-officedocument.themeOverride+xml"/>
  <Override PartName="/ppt/notesSlides/notesSlide500.xml" ContentType="application/vnd.openxmlformats-officedocument.presentationml.notesSlide+xml"/>
  <Override PartName="/ppt/theme/themeOverride655.xml" ContentType="application/vnd.openxmlformats-officedocument.themeOverride+xml"/>
  <Override PartName="/ppt/notesSlides/notesSlide501.xml" ContentType="application/vnd.openxmlformats-officedocument.presentationml.notesSlide+xml"/>
  <Override PartName="/ppt/theme/themeOverride656.xml" ContentType="application/vnd.openxmlformats-officedocument.themeOverride+xml"/>
  <Override PartName="/ppt/notesSlides/notesSlide502.xml" ContentType="application/vnd.openxmlformats-officedocument.presentationml.notesSlide+xml"/>
  <Override PartName="/ppt/theme/themeOverride657.xml" ContentType="application/vnd.openxmlformats-officedocument.themeOverride+xml"/>
  <Override PartName="/ppt/notesSlides/notesSlide503.xml" ContentType="application/vnd.openxmlformats-officedocument.presentationml.notesSlide+xml"/>
  <Override PartName="/ppt/theme/themeOverride658.xml" ContentType="application/vnd.openxmlformats-officedocument.themeOverride+xml"/>
  <Override PartName="/ppt/notesSlides/notesSlide504.xml" ContentType="application/vnd.openxmlformats-officedocument.presentationml.notesSlide+xml"/>
  <Override PartName="/ppt/theme/themeOverride659.xml" ContentType="application/vnd.openxmlformats-officedocument.themeOverride+xml"/>
  <Override PartName="/ppt/notesSlides/notesSlide505.xml" ContentType="application/vnd.openxmlformats-officedocument.presentationml.notesSlide+xml"/>
  <Override PartName="/ppt/theme/themeOverride660.xml" ContentType="application/vnd.openxmlformats-officedocument.themeOverride+xml"/>
  <Override PartName="/ppt/notesSlides/notesSlide506.xml" ContentType="application/vnd.openxmlformats-officedocument.presentationml.notesSlide+xml"/>
  <Override PartName="/ppt/theme/themeOverride661.xml" ContentType="application/vnd.openxmlformats-officedocument.themeOverride+xml"/>
  <Override PartName="/ppt/notesSlides/notesSlide507.xml" ContentType="application/vnd.openxmlformats-officedocument.presentationml.notesSlide+xml"/>
  <Override PartName="/ppt/theme/themeOverride662.xml" ContentType="application/vnd.openxmlformats-officedocument.themeOverride+xml"/>
  <Override PartName="/ppt/notesSlides/notesSlide508.xml" ContentType="application/vnd.openxmlformats-officedocument.presentationml.notesSlide+xml"/>
  <Override PartName="/ppt/theme/themeOverride663.xml" ContentType="application/vnd.openxmlformats-officedocument.themeOverride+xml"/>
  <Override PartName="/ppt/notesSlides/notesSlide509.xml" ContentType="application/vnd.openxmlformats-officedocument.presentationml.notesSlide+xml"/>
  <Override PartName="/ppt/theme/themeOverride664.xml" ContentType="application/vnd.openxmlformats-officedocument.themeOverride+xml"/>
  <Override PartName="/ppt/notesSlides/notesSlide510.xml" ContentType="application/vnd.openxmlformats-officedocument.presentationml.notesSlide+xml"/>
  <Override PartName="/ppt/theme/themeOverride665.xml" ContentType="application/vnd.openxmlformats-officedocument.themeOverride+xml"/>
  <Override PartName="/ppt/notesSlides/notesSlide511.xml" ContentType="application/vnd.openxmlformats-officedocument.presentationml.notesSlide+xml"/>
  <Override PartName="/ppt/theme/themeOverride666.xml" ContentType="application/vnd.openxmlformats-officedocument.themeOverride+xml"/>
  <Override PartName="/ppt/notesSlides/notesSlide512.xml" ContentType="application/vnd.openxmlformats-officedocument.presentationml.notesSlide+xml"/>
  <Override PartName="/ppt/theme/themeOverride667.xml" ContentType="application/vnd.openxmlformats-officedocument.themeOverride+xml"/>
  <Override PartName="/ppt/notesSlides/notesSlide513.xml" ContentType="application/vnd.openxmlformats-officedocument.presentationml.notesSlide+xml"/>
  <Override PartName="/ppt/theme/themeOverride668.xml" ContentType="application/vnd.openxmlformats-officedocument.themeOverride+xml"/>
  <Override PartName="/ppt/notesSlides/notesSlide514.xml" ContentType="application/vnd.openxmlformats-officedocument.presentationml.notesSlide+xml"/>
  <Override PartName="/ppt/theme/themeOverride669.xml" ContentType="application/vnd.openxmlformats-officedocument.themeOverride+xml"/>
  <Override PartName="/ppt/theme/themeOverride670.xml" ContentType="application/vnd.openxmlformats-officedocument.themeOverride+xml"/>
  <Override PartName="/ppt/theme/themeOverride671.xml" ContentType="application/vnd.openxmlformats-officedocument.themeOverride+xml"/>
  <Override PartName="/ppt/notesSlides/notesSlide515.xml" ContentType="application/vnd.openxmlformats-officedocument.presentationml.notesSlide+xml"/>
  <Override PartName="/ppt/theme/themeOverride672.xml" ContentType="application/vnd.openxmlformats-officedocument.themeOverride+xml"/>
  <Override PartName="/ppt/notesSlides/notesSlide516.xml" ContentType="application/vnd.openxmlformats-officedocument.presentationml.notesSlide+xml"/>
  <Override PartName="/ppt/theme/themeOverride673.xml" ContentType="application/vnd.openxmlformats-officedocument.themeOverride+xml"/>
  <Override PartName="/ppt/notesSlides/notesSlide517.xml" ContentType="application/vnd.openxmlformats-officedocument.presentationml.notesSlide+xml"/>
  <Override PartName="/ppt/theme/themeOverride674.xml" ContentType="application/vnd.openxmlformats-officedocument.themeOverride+xml"/>
  <Override PartName="/ppt/notesSlides/notesSlide518.xml" ContentType="application/vnd.openxmlformats-officedocument.presentationml.notesSlide+xml"/>
  <Override PartName="/ppt/theme/themeOverride675.xml" ContentType="application/vnd.openxmlformats-officedocument.themeOverride+xml"/>
  <Override PartName="/ppt/notesSlides/notesSlide519.xml" ContentType="application/vnd.openxmlformats-officedocument.presentationml.notesSlide+xml"/>
  <Override PartName="/ppt/theme/themeOverride676.xml" ContentType="application/vnd.openxmlformats-officedocument.themeOverride+xml"/>
  <Override PartName="/ppt/notesSlides/notesSlide520.xml" ContentType="application/vnd.openxmlformats-officedocument.presentationml.notesSlide+xml"/>
  <Override PartName="/ppt/theme/themeOverride677.xml" ContentType="application/vnd.openxmlformats-officedocument.themeOverride+xml"/>
  <Override PartName="/ppt/notesSlides/notesSlide521.xml" ContentType="application/vnd.openxmlformats-officedocument.presentationml.notesSlide+xml"/>
  <Override PartName="/ppt/theme/themeOverride678.xml" ContentType="application/vnd.openxmlformats-officedocument.themeOverride+xml"/>
  <Override PartName="/ppt/notesSlides/notesSlide522.xml" ContentType="application/vnd.openxmlformats-officedocument.presentationml.notesSlide+xml"/>
  <Override PartName="/ppt/theme/themeOverride679.xml" ContentType="application/vnd.openxmlformats-officedocument.themeOverride+xml"/>
  <Override PartName="/ppt/notesSlides/notesSlide523.xml" ContentType="application/vnd.openxmlformats-officedocument.presentationml.notesSlide+xml"/>
  <Override PartName="/ppt/theme/themeOverride680.xml" ContentType="application/vnd.openxmlformats-officedocument.themeOverride+xml"/>
  <Override PartName="/ppt/notesSlides/notesSlide524.xml" ContentType="application/vnd.openxmlformats-officedocument.presentationml.notesSlide+xml"/>
  <Override PartName="/ppt/theme/themeOverride681.xml" ContentType="application/vnd.openxmlformats-officedocument.themeOverride+xml"/>
  <Override PartName="/ppt/notesSlides/notesSlide525.xml" ContentType="application/vnd.openxmlformats-officedocument.presentationml.notesSlide+xml"/>
  <Override PartName="/ppt/theme/themeOverride682.xml" ContentType="application/vnd.openxmlformats-officedocument.themeOverride+xml"/>
  <Override PartName="/ppt/notesSlides/notesSlide526.xml" ContentType="application/vnd.openxmlformats-officedocument.presentationml.notesSlide+xml"/>
  <Override PartName="/ppt/theme/themeOverride683.xml" ContentType="application/vnd.openxmlformats-officedocument.themeOverride+xml"/>
  <Override PartName="/ppt/notesSlides/notesSlide527.xml" ContentType="application/vnd.openxmlformats-officedocument.presentationml.notesSlide+xml"/>
  <Override PartName="/ppt/theme/themeOverride684.xml" ContentType="application/vnd.openxmlformats-officedocument.themeOverride+xml"/>
  <Override PartName="/ppt/notesSlides/notesSlide528.xml" ContentType="application/vnd.openxmlformats-officedocument.presentationml.notesSlide+xml"/>
  <Override PartName="/ppt/theme/themeOverride685.xml" ContentType="application/vnd.openxmlformats-officedocument.themeOverride+xml"/>
  <Override PartName="/ppt/notesSlides/notesSlide529.xml" ContentType="application/vnd.openxmlformats-officedocument.presentationml.notesSlide+xml"/>
  <Override PartName="/ppt/theme/themeOverride686.xml" ContentType="application/vnd.openxmlformats-officedocument.themeOverride+xml"/>
  <Override PartName="/ppt/notesSlides/notesSlide530.xml" ContentType="application/vnd.openxmlformats-officedocument.presentationml.notesSlide+xml"/>
  <Override PartName="/ppt/theme/themeOverride687.xml" ContentType="application/vnd.openxmlformats-officedocument.themeOverride+xml"/>
  <Override PartName="/ppt/notesSlides/notesSlide531.xml" ContentType="application/vnd.openxmlformats-officedocument.presentationml.notesSlide+xml"/>
  <Override PartName="/ppt/theme/themeOverride688.xml" ContentType="application/vnd.openxmlformats-officedocument.themeOverride+xml"/>
  <Override PartName="/ppt/notesSlides/notesSlide532.xml" ContentType="application/vnd.openxmlformats-officedocument.presentationml.notesSlide+xml"/>
  <Override PartName="/ppt/theme/themeOverride689.xml" ContentType="application/vnd.openxmlformats-officedocument.themeOverride+xml"/>
  <Override PartName="/ppt/notesSlides/notesSlide533.xml" ContentType="application/vnd.openxmlformats-officedocument.presentationml.notesSlide+xml"/>
  <Override PartName="/ppt/theme/themeOverride690.xml" ContentType="application/vnd.openxmlformats-officedocument.themeOverride+xml"/>
  <Override PartName="/ppt/notesSlides/notesSlide534.xml" ContentType="application/vnd.openxmlformats-officedocument.presentationml.notesSlide+xml"/>
  <Override PartName="/ppt/theme/themeOverride691.xml" ContentType="application/vnd.openxmlformats-officedocument.themeOverride+xml"/>
  <Override PartName="/ppt/notesSlides/notesSlide535.xml" ContentType="application/vnd.openxmlformats-officedocument.presentationml.notesSlide+xml"/>
  <Override PartName="/ppt/theme/themeOverride692.xml" ContentType="application/vnd.openxmlformats-officedocument.themeOverride+xml"/>
  <Override PartName="/ppt/notesSlides/notesSlide536.xml" ContentType="application/vnd.openxmlformats-officedocument.presentationml.notesSlide+xml"/>
  <Override PartName="/ppt/theme/themeOverride693.xml" ContentType="application/vnd.openxmlformats-officedocument.themeOverride+xml"/>
  <Override PartName="/ppt/notesSlides/notesSlide537.xml" ContentType="application/vnd.openxmlformats-officedocument.presentationml.notesSlide+xml"/>
  <Override PartName="/ppt/theme/themeOverride694.xml" ContentType="application/vnd.openxmlformats-officedocument.themeOverride+xml"/>
  <Override PartName="/ppt/notesSlides/notesSlide538.xml" ContentType="application/vnd.openxmlformats-officedocument.presentationml.notesSlide+xml"/>
  <Override PartName="/ppt/theme/themeOverride695.xml" ContentType="application/vnd.openxmlformats-officedocument.themeOverride+xml"/>
  <Override PartName="/ppt/notesSlides/notesSlide539.xml" ContentType="application/vnd.openxmlformats-officedocument.presentationml.notesSlide+xml"/>
  <Override PartName="/ppt/theme/themeOverride696.xml" ContentType="application/vnd.openxmlformats-officedocument.themeOverride+xml"/>
  <Override PartName="/ppt/notesSlides/notesSlide540.xml" ContentType="application/vnd.openxmlformats-officedocument.presentationml.notesSlide+xml"/>
  <Override PartName="/ppt/theme/themeOverride697.xml" ContentType="application/vnd.openxmlformats-officedocument.themeOverride+xml"/>
  <Override PartName="/ppt/notesSlides/notesSlide541.xml" ContentType="application/vnd.openxmlformats-officedocument.presentationml.notesSlide+xml"/>
  <Override PartName="/ppt/theme/themeOverride698.xml" ContentType="application/vnd.openxmlformats-officedocument.themeOverride+xml"/>
  <Override PartName="/ppt/notesSlides/notesSlide542.xml" ContentType="application/vnd.openxmlformats-officedocument.presentationml.notesSlide+xml"/>
  <Override PartName="/ppt/theme/themeOverride699.xml" ContentType="application/vnd.openxmlformats-officedocument.themeOverride+xml"/>
  <Override PartName="/ppt/notesSlides/notesSlide543.xml" ContentType="application/vnd.openxmlformats-officedocument.presentationml.notesSlide+xml"/>
  <Override PartName="/ppt/theme/themeOverride700.xml" ContentType="application/vnd.openxmlformats-officedocument.themeOverride+xml"/>
  <Override PartName="/ppt/notesSlides/notesSlide544.xml" ContentType="application/vnd.openxmlformats-officedocument.presentationml.notesSlide+xml"/>
  <Override PartName="/ppt/theme/themeOverride701.xml" ContentType="application/vnd.openxmlformats-officedocument.themeOverride+xml"/>
  <Override PartName="/ppt/notesSlides/notesSlide545.xml" ContentType="application/vnd.openxmlformats-officedocument.presentationml.notesSlide+xml"/>
  <Override PartName="/ppt/theme/themeOverride702.xml" ContentType="application/vnd.openxmlformats-officedocument.themeOverride+xml"/>
  <Override PartName="/ppt/notesSlides/notesSlide546.xml" ContentType="application/vnd.openxmlformats-officedocument.presentationml.notesSlide+xml"/>
  <Override PartName="/ppt/theme/themeOverride703.xml" ContentType="application/vnd.openxmlformats-officedocument.themeOverride+xml"/>
  <Override PartName="/ppt/notesSlides/notesSlide547.xml" ContentType="application/vnd.openxmlformats-officedocument.presentationml.notesSlide+xml"/>
  <Override PartName="/ppt/theme/themeOverride704.xml" ContentType="application/vnd.openxmlformats-officedocument.themeOverride+xml"/>
  <Override PartName="/ppt/notesSlides/notesSlide548.xml" ContentType="application/vnd.openxmlformats-officedocument.presentationml.notesSlide+xml"/>
  <Override PartName="/ppt/theme/themeOverride705.xml" ContentType="application/vnd.openxmlformats-officedocument.themeOverride+xml"/>
  <Override PartName="/ppt/notesSlides/notesSlide549.xml" ContentType="application/vnd.openxmlformats-officedocument.presentationml.notesSlide+xml"/>
  <Override PartName="/ppt/theme/themeOverride706.xml" ContentType="application/vnd.openxmlformats-officedocument.themeOverride+xml"/>
  <Override PartName="/ppt/notesSlides/notesSlide550.xml" ContentType="application/vnd.openxmlformats-officedocument.presentationml.notesSlide+xml"/>
  <Override PartName="/ppt/theme/themeOverride707.xml" ContentType="application/vnd.openxmlformats-officedocument.themeOverride+xml"/>
  <Override PartName="/ppt/notesSlides/notesSlide551.xml" ContentType="application/vnd.openxmlformats-officedocument.presentationml.notesSlide+xml"/>
  <Override PartName="/ppt/theme/themeOverride708.xml" ContentType="application/vnd.openxmlformats-officedocument.themeOverride+xml"/>
  <Override PartName="/ppt/notesSlides/notesSlide552.xml" ContentType="application/vnd.openxmlformats-officedocument.presentationml.notesSlide+xml"/>
  <Override PartName="/ppt/theme/themeOverride709.xml" ContentType="application/vnd.openxmlformats-officedocument.themeOverride+xml"/>
  <Override PartName="/ppt/notesSlides/notesSlide553.xml" ContentType="application/vnd.openxmlformats-officedocument.presentationml.notesSlide+xml"/>
  <Override PartName="/ppt/theme/themeOverride710.xml" ContentType="application/vnd.openxmlformats-officedocument.themeOverride+xml"/>
  <Override PartName="/ppt/notesSlides/notesSlide554.xml" ContentType="application/vnd.openxmlformats-officedocument.presentationml.notesSlide+xml"/>
  <Override PartName="/ppt/theme/themeOverride711.xml" ContentType="application/vnd.openxmlformats-officedocument.themeOverride+xml"/>
  <Override PartName="/ppt/notesSlides/notesSlide555.xml" ContentType="application/vnd.openxmlformats-officedocument.presentationml.notesSlide+xml"/>
  <Override PartName="/ppt/theme/themeOverride712.xml" ContentType="application/vnd.openxmlformats-officedocument.themeOverride+xml"/>
  <Override PartName="/ppt/notesSlides/notesSlide556.xml" ContentType="application/vnd.openxmlformats-officedocument.presentationml.notesSlide+xml"/>
  <Override PartName="/ppt/theme/themeOverride713.xml" ContentType="application/vnd.openxmlformats-officedocument.themeOverride+xml"/>
  <Override PartName="/ppt/notesSlides/notesSlide557.xml" ContentType="application/vnd.openxmlformats-officedocument.presentationml.notesSlide+xml"/>
  <Override PartName="/ppt/theme/themeOverride714.xml" ContentType="application/vnd.openxmlformats-officedocument.themeOverride+xml"/>
  <Override PartName="/ppt/notesSlides/notesSlide558.xml" ContentType="application/vnd.openxmlformats-officedocument.presentationml.notesSlide+xml"/>
  <Override PartName="/ppt/theme/themeOverride715.xml" ContentType="application/vnd.openxmlformats-officedocument.themeOverride+xml"/>
  <Override PartName="/ppt/notesSlides/notesSlide559.xml" ContentType="application/vnd.openxmlformats-officedocument.presentationml.notesSlide+xml"/>
  <Override PartName="/ppt/theme/themeOverride716.xml" ContentType="application/vnd.openxmlformats-officedocument.themeOverride+xml"/>
  <Override PartName="/ppt/notesSlides/notesSlide560.xml" ContentType="application/vnd.openxmlformats-officedocument.presentationml.notesSlide+xml"/>
  <Override PartName="/ppt/theme/themeOverride717.xml" ContentType="application/vnd.openxmlformats-officedocument.themeOverride+xml"/>
  <Override PartName="/ppt/notesSlides/notesSlide561.xml" ContentType="application/vnd.openxmlformats-officedocument.presentationml.notesSlide+xml"/>
  <Override PartName="/ppt/theme/themeOverride718.xml" ContentType="application/vnd.openxmlformats-officedocument.themeOverride+xml"/>
  <Override PartName="/ppt/notesSlides/notesSlide562.xml" ContentType="application/vnd.openxmlformats-officedocument.presentationml.notesSlide+xml"/>
  <Override PartName="/ppt/theme/themeOverride719.xml" ContentType="application/vnd.openxmlformats-officedocument.themeOverride+xml"/>
  <Override PartName="/ppt/notesSlides/notesSlide563.xml" ContentType="application/vnd.openxmlformats-officedocument.presentationml.notesSlide+xml"/>
  <Override PartName="/ppt/theme/themeOverride720.xml" ContentType="application/vnd.openxmlformats-officedocument.themeOverride+xml"/>
  <Override PartName="/ppt/notesSlides/notesSlide564.xml" ContentType="application/vnd.openxmlformats-officedocument.presentationml.notesSlide+xml"/>
  <Override PartName="/ppt/theme/themeOverride721.xml" ContentType="application/vnd.openxmlformats-officedocument.themeOverride+xml"/>
  <Override PartName="/ppt/notesSlides/notesSlide565.xml" ContentType="application/vnd.openxmlformats-officedocument.presentationml.notesSlide+xml"/>
  <Override PartName="/ppt/theme/themeOverride722.xml" ContentType="application/vnd.openxmlformats-officedocument.themeOverride+xml"/>
  <Override PartName="/ppt/notesSlides/notesSlide566.xml" ContentType="application/vnd.openxmlformats-officedocument.presentationml.notesSlide+xml"/>
  <Override PartName="/ppt/theme/themeOverride723.xml" ContentType="application/vnd.openxmlformats-officedocument.themeOverride+xml"/>
  <Override PartName="/ppt/notesSlides/notesSlide567.xml" ContentType="application/vnd.openxmlformats-officedocument.presentationml.notesSlide+xml"/>
  <Override PartName="/ppt/theme/themeOverride724.xml" ContentType="application/vnd.openxmlformats-officedocument.themeOverride+xml"/>
  <Override PartName="/ppt/notesSlides/notesSlide568.xml" ContentType="application/vnd.openxmlformats-officedocument.presentationml.notesSlide+xml"/>
  <Override PartName="/ppt/theme/themeOverride725.xml" ContentType="application/vnd.openxmlformats-officedocument.themeOverride+xml"/>
  <Override PartName="/ppt/notesSlides/notesSlide569.xml" ContentType="application/vnd.openxmlformats-officedocument.presentationml.notesSlide+xml"/>
  <Override PartName="/ppt/theme/themeOverride726.xml" ContentType="application/vnd.openxmlformats-officedocument.themeOverride+xml"/>
  <Override PartName="/ppt/notesSlides/notesSlide570.xml" ContentType="application/vnd.openxmlformats-officedocument.presentationml.notesSlide+xml"/>
  <Override PartName="/ppt/theme/themeOverride727.xml" ContentType="application/vnd.openxmlformats-officedocument.themeOverride+xml"/>
  <Override PartName="/ppt/notesSlides/notesSlide571.xml" ContentType="application/vnd.openxmlformats-officedocument.presentationml.notesSlide+xml"/>
  <Override PartName="/ppt/theme/themeOverride728.xml" ContentType="application/vnd.openxmlformats-officedocument.themeOverride+xml"/>
  <Override PartName="/ppt/notesSlides/notesSlide572.xml" ContentType="application/vnd.openxmlformats-officedocument.presentationml.notesSlide+xml"/>
  <Override PartName="/ppt/theme/themeOverride729.xml" ContentType="application/vnd.openxmlformats-officedocument.themeOverride+xml"/>
  <Override PartName="/ppt/notesSlides/notesSlide573.xml" ContentType="application/vnd.openxmlformats-officedocument.presentationml.notesSlide+xml"/>
  <Override PartName="/ppt/theme/themeOverride730.xml" ContentType="application/vnd.openxmlformats-officedocument.themeOverride+xml"/>
  <Override PartName="/ppt/notesSlides/notesSlide574.xml" ContentType="application/vnd.openxmlformats-officedocument.presentationml.notesSlide+xml"/>
  <Override PartName="/ppt/theme/themeOverride731.xml" ContentType="application/vnd.openxmlformats-officedocument.themeOverride+xml"/>
  <Override PartName="/ppt/notesSlides/notesSlide575.xml" ContentType="application/vnd.openxmlformats-officedocument.presentationml.notesSlide+xml"/>
  <Override PartName="/ppt/theme/themeOverride732.xml" ContentType="application/vnd.openxmlformats-officedocument.themeOverride+xml"/>
  <Override PartName="/ppt/notesSlides/notesSlide576.xml" ContentType="application/vnd.openxmlformats-officedocument.presentationml.notesSlide+xml"/>
  <Override PartName="/ppt/theme/themeOverride733.xml" ContentType="application/vnd.openxmlformats-officedocument.themeOverride+xml"/>
  <Override PartName="/ppt/notesSlides/notesSlide577.xml" ContentType="application/vnd.openxmlformats-officedocument.presentationml.notesSlide+xml"/>
  <Override PartName="/ppt/theme/themeOverride734.xml" ContentType="application/vnd.openxmlformats-officedocument.themeOverride+xml"/>
  <Override PartName="/ppt/notesSlides/notesSlide578.xml" ContentType="application/vnd.openxmlformats-officedocument.presentationml.notesSlide+xml"/>
  <Override PartName="/ppt/theme/themeOverride735.xml" ContentType="application/vnd.openxmlformats-officedocument.themeOverride+xml"/>
  <Override PartName="/ppt/notesSlides/notesSlide579.xml" ContentType="application/vnd.openxmlformats-officedocument.presentationml.notesSlide+xml"/>
  <Override PartName="/ppt/theme/themeOverride736.xml" ContentType="application/vnd.openxmlformats-officedocument.themeOverride+xml"/>
  <Override PartName="/ppt/notesSlides/notesSlide580.xml" ContentType="application/vnd.openxmlformats-officedocument.presentationml.notesSlide+xml"/>
  <Override PartName="/ppt/theme/themeOverride737.xml" ContentType="application/vnd.openxmlformats-officedocument.themeOverride+xml"/>
  <Override PartName="/ppt/notesSlides/notesSlide581.xml" ContentType="application/vnd.openxmlformats-officedocument.presentationml.notesSlide+xml"/>
  <Override PartName="/ppt/theme/themeOverride738.xml" ContentType="application/vnd.openxmlformats-officedocument.themeOverride+xml"/>
  <Override PartName="/ppt/notesSlides/notesSlide582.xml" ContentType="application/vnd.openxmlformats-officedocument.presentationml.notesSlide+xml"/>
  <Override PartName="/ppt/theme/themeOverride739.xml" ContentType="application/vnd.openxmlformats-officedocument.themeOverride+xml"/>
  <Override PartName="/ppt/theme/themeOverride740.xml" ContentType="application/vnd.openxmlformats-officedocument.themeOverride+xml"/>
  <Override PartName="/ppt/theme/themeOverride741.xml" ContentType="application/vnd.openxmlformats-officedocument.themeOverride+xml"/>
  <Override PartName="/ppt/notesSlides/notesSlide583.xml" ContentType="application/vnd.openxmlformats-officedocument.presentationml.notesSlide+xml"/>
  <Override PartName="/ppt/theme/themeOverride742.xml" ContentType="application/vnd.openxmlformats-officedocument.themeOverride+xml"/>
  <Override PartName="/ppt/notesSlides/notesSlide584.xml" ContentType="application/vnd.openxmlformats-officedocument.presentationml.notesSlide+xml"/>
  <Override PartName="/ppt/theme/themeOverride743.xml" ContentType="application/vnd.openxmlformats-officedocument.themeOverride+xml"/>
  <Override PartName="/ppt/notesSlides/notesSlide585.xml" ContentType="application/vnd.openxmlformats-officedocument.presentationml.notesSlide+xml"/>
  <Override PartName="/ppt/theme/themeOverride744.xml" ContentType="application/vnd.openxmlformats-officedocument.themeOverride+xml"/>
  <Override PartName="/ppt/notesSlides/notesSlide586.xml" ContentType="application/vnd.openxmlformats-officedocument.presentationml.notesSlide+xml"/>
  <Override PartName="/ppt/theme/themeOverride745.xml" ContentType="application/vnd.openxmlformats-officedocument.themeOverride+xml"/>
  <Override PartName="/ppt/notesSlides/notesSlide587.xml" ContentType="application/vnd.openxmlformats-officedocument.presentationml.notesSlide+xml"/>
  <Override PartName="/ppt/theme/themeOverride746.xml" ContentType="application/vnd.openxmlformats-officedocument.themeOverride+xml"/>
  <Override PartName="/ppt/notesSlides/notesSlide588.xml" ContentType="application/vnd.openxmlformats-officedocument.presentationml.notesSlide+xml"/>
  <Override PartName="/ppt/theme/themeOverride747.xml" ContentType="application/vnd.openxmlformats-officedocument.themeOverride+xml"/>
  <Override PartName="/ppt/notesSlides/notesSlide589.xml" ContentType="application/vnd.openxmlformats-officedocument.presentationml.notesSlide+xml"/>
  <Override PartName="/ppt/theme/themeOverride748.xml" ContentType="application/vnd.openxmlformats-officedocument.themeOverride+xml"/>
  <Override PartName="/ppt/notesSlides/notesSlide590.xml" ContentType="application/vnd.openxmlformats-officedocument.presentationml.notesSlide+xml"/>
  <Override PartName="/ppt/theme/themeOverride749.xml" ContentType="application/vnd.openxmlformats-officedocument.themeOverride+xml"/>
  <Override PartName="/ppt/theme/themeOverride750.xml" ContentType="application/vnd.openxmlformats-officedocument.themeOverride+xml"/>
  <Override PartName="/ppt/theme/themeOverride751.xml" ContentType="application/vnd.openxmlformats-officedocument.themeOverride+xml"/>
  <Override PartName="/ppt/notesSlides/notesSlide591.xml" ContentType="application/vnd.openxmlformats-officedocument.presentationml.notesSlide+xml"/>
  <Override PartName="/ppt/theme/themeOverride752.xml" ContentType="application/vnd.openxmlformats-officedocument.themeOverride+xml"/>
  <Override PartName="/ppt/notesSlides/notesSlide592.xml" ContentType="application/vnd.openxmlformats-officedocument.presentationml.notesSlide+xml"/>
  <Override PartName="/ppt/theme/themeOverride753.xml" ContentType="application/vnd.openxmlformats-officedocument.themeOverride+xml"/>
  <Override PartName="/ppt/notesSlides/notesSlide593.xml" ContentType="application/vnd.openxmlformats-officedocument.presentationml.notesSlide+xml"/>
  <Override PartName="/ppt/theme/themeOverride754.xml" ContentType="application/vnd.openxmlformats-officedocument.themeOverride+xml"/>
  <Override PartName="/ppt/notesSlides/notesSlide594.xml" ContentType="application/vnd.openxmlformats-officedocument.presentationml.notesSlide+xml"/>
  <Override PartName="/ppt/theme/themeOverride755.xml" ContentType="application/vnd.openxmlformats-officedocument.themeOverride+xml"/>
  <Override PartName="/ppt/notesSlides/notesSlide595.xml" ContentType="application/vnd.openxmlformats-officedocument.presentationml.notesSlide+xml"/>
  <Override PartName="/ppt/theme/themeOverride756.xml" ContentType="application/vnd.openxmlformats-officedocument.themeOverride+xml"/>
  <Override PartName="/ppt/notesSlides/notesSlide596.xml" ContentType="application/vnd.openxmlformats-officedocument.presentationml.notesSlide+xml"/>
  <Override PartName="/ppt/theme/themeOverride757.xml" ContentType="application/vnd.openxmlformats-officedocument.themeOverride+xml"/>
  <Override PartName="/ppt/theme/themeOverride758.xml" ContentType="application/vnd.openxmlformats-officedocument.themeOverride+xml"/>
  <Override PartName="/ppt/theme/themeOverride759.xml" ContentType="application/vnd.openxmlformats-officedocument.themeOverride+xml"/>
  <Override PartName="/ppt/notesSlides/notesSlide597.xml" ContentType="application/vnd.openxmlformats-officedocument.presentationml.notesSlide+xml"/>
  <Override PartName="/ppt/theme/themeOverride760.xml" ContentType="application/vnd.openxmlformats-officedocument.themeOverride+xml"/>
  <Override PartName="/ppt/notesSlides/notesSlide598.xml" ContentType="application/vnd.openxmlformats-officedocument.presentationml.notesSlide+xml"/>
  <Override PartName="/ppt/notesSlides/notesSlide599.xml" ContentType="application/vnd.openxmlformats-officedocument.presentationml.notesSlide+xml"/>
  <Override PartName="/ppt/notesSlides/notesSlide600.xml" ContentType="application/vnd.openxmlformats-officedocument.presentationml.notesSlide+xml"/>
  <Override PartName="/ppt/notesSlides/notesSlide601.xml" ContentType="application/vnd.openxmlformats-officedocument.presentationml.notesSlide+xml"/>
  <Override PartName="/ppt/notesSlides/notesSlide602.xml" ContentType="application/vnd.openxmlformats-officedocument.presentationml.notesSlide+xml"/>
  <Override PartName="/ppt/theme/themeOverride761.xml" ContentType="application/vnd.openxmlformats-officedocument.themeOverride+xml"/>
  <Override PartName="/ppt/notesSlides/notesSlide603.xml" ContentType="application/vnd.openxmlformats-officedocument.presentationml.notesSlide+xml"/>
  <Override PartName="/ppt/theme/themeOverride762.xml" ContentType="application/vnd.openxmlformats-officedocument.themeOverride+xml"/>
  <Override PartName="/ppt/notesSlides/notesSlide604.xml" ContentType="application/vnd.openxmlformats-officedocument.presentationml.notesSlide+xml"/>
  <Override PartName="/ppt/theme/themeOverride763.xml" ContentType="application/vnd.openxmlformats-officedocument.themeOverride+xml"/>
  <Override PartName="/ppt/notesSlides/notesSlide605.xml" ContentType="application/vnd.openxmlformats-officedocument.presentationml.notesSlide+xml"/>
  <Override PartName="/ppt/theme/themeOverride764.xml" ContentType="application/vnd.openxmlformats-officedocument.themeOverride+xml"/>
  <Override PartName="/ppt/notesSlides/notesSlide606.xml" ContentType="application/vnd.openxmlformats-officedocument.presentationml.notesSlide+xml"/>
  <Override PartName="/ppt/theme/themeOverride765.xml" ContentType="application/vnd.openxmlformats-officedocument.themeOverride+xml"/>
  <Override PartName="/ppt/notesSlides/notesSlide607.xml" ContentType="application/vnd.openxmlformats-officedocument.presentationml.notesSlide+xml"/>
  <Override PartName="/ppt/theme/themeOverride766.xml" ContentType="application/vnd.openxmlformats-officedocument.themeOverride+xml"/>
  <Override PartName="/ppt/notesSlides/notesSlide608.xml" ContentType="application/vnd.openxmlformats-officedocument.presentationml.notesSlide+xml"/>
  <Override PartName="/ppt/theme/themeOverride767.xml" ContentType="application/vnd.openxmlformats-officedocument.themeOverride+xml"/>
  <Override PartName="/ppt/notesSlides/notesSlide609.xml" ContentType="application/vnd.openxmlformats-officedocument.presentationml.notesSlide+xml"/>
  <Override PartName="/ppt/theme/themeOverride768.xml" ContentType="application/vnd.openxmlformats-officedocument.themeOverride+xml"/>
  <Override PartName="/ppt/notesSlides/notesSlide610.xml" ContentType="application/vnd.openxmlformats-officedocument.presentationml.notesSlide+xml"/>
  <Override PartName="/ppt/theme/themeOverride769.xml" ContentType="application/vnd.openxmlformats-officedocument.themeOverride+xml"/>
  <Override PartName="/ppt/theme/themeOverride770.xml" ContentType="application/vnd.openxmlformats-officedocument.themeOverride+xml"/>
  <Override PartName="/ppt/theme/themeOverride771.xml" ContentType="application/vnd.openxmlformats-officedocument.themeOverride+xml"/>
  <Override PartName="/ppt/theme/themeOverride772.xml" ContentType="application/vnd.openxmlformats-officedocument.themeOverride+xml"/>
  <Override PartName="/ppt/theme/themeOverride773.xml" ContentType="application/vnd.openxmlformats-officedocument.themeOverride+xml"/>
  <Override PartName="/ppt/notesSlides/notesSlide611.xml" ContentType="application/vnd.openxmlformats-officedocument.presentationml.notesSlide+xml"/>
  <Override PartName="/ppt/theme/themeOverride774.xml" ContentType="application/vnd.openxmlformats-officedocument.themeOverride+xml"/>
  <Override PartName="/ppt/notesSlides/notesSlide612.xml" ContentType="application/vnd.openxmlformats-officedocument.presentationml.notesSlide+xml"/>
  <Override PartName="/ppt/theme/themeOverride775.xml" ContentType="application/vnd.openxmlformats-officedocument.themeOverride+xml"/>
  <Override PartName="/ppt/notesSlides/notesSlide613.xml" ContentType="application/vnd.openxmlformats-officedocument.presentationml.notesSlide+xml"/>
  <Override PartName="/ppt/theme/themeOverride776.xml" ContentType="application/vnd.openxmlformats-officedocument.themeOverride+xml"/>
  <Override PartName="/ppt/notesSlides/notesSlide614.xml" ContentType="application/vnd.openxmlformats-officedocument.presentationml.notesSlide+xml"/>
  <Override PartName="/ppt/theme/themeOverride777.xml" ContentType="application/vnd.openxmlformats-officedocument.themeOverride+xml"/>
  <Override PartName="/ppt/theme/themeOverride778.xml" ContentType="application/vnd.openxmlformats-officedocument.themeOverride+xml"/>
  <Override PartName="/ppt/theme/themeOverride779.xml" ContentType="application/vnd.openxmlformats-officedocument.themeOverride+xml"/>
  <Override PartName="/ppt/theme/themeOverride780.xml" ContentType="application/vnd.openxmlformats-officedocument.themeOverride+xml"/>
  <Override PartName="/ppt/theme/themeOverride781.xml" ContentType="application/vnd.openxmlformats-officedocument.themeOverride+xml"/>
  <Override PartName="/ppt/theme/themeOverride782.xml" ContentType="application/vnd.openxmlformats-officedocument.themeOverride+xml"/>
  <Override PartName="/ppt/theme/themeOverride783.xml" ContentType="application/vnd.openxmlformats-officedocument.themeOverride+xml"/>
  <Override PartName="/ppt/theme/themeOverride784.xml" ContentType="application/vnd.openxmlformats-officedocument.themeOverride+xml"/>
  <Override PartName="/ppt/theme/themeOverride785.xml" ContentType="application/vnd.openxmlformats-officedocument.themeOverride+xml"/>
  <Override PartName="/ppt/theme/themeOverride786.xml" ContentType="application/vnd.openxmlformats-officedocument.themeOverride+xml"/>
  <Override PartName="/ppt/theme/themeOverride787.xml" ContentType="application/vnd.openxmlformats-officedocument.themeOverride+xml"/>
  <Override PartName="/ppt/notesSlides/notesSlide615.xml" ContentType="application/vnd.openxmlformats-officedocument.presentationml.notesSlide+xml"/>
  <Override PartName="/ppt/theme/themeOverride788.xml" ContentType="application/vnd.openxmlformats-officedocument.themeOverride+xml"/>
  <Override PartName="/ppt/notesSlides/notesSlide616.xml" ContentType="application/vnd.openxmlformats-officedocument.presentationml.notesSlide+xml"/>
  <Override PartName="/ppt/theme/themeOverride789.xml" ContentType="application/vnd.openxmlformats-officedocument.themeOverride+xml"/>
  <Override PartName="/ppt/notesSlides/notesSlide617.xml" ContentType="application/vnd.openxmlformats-officedocument.presentationml.notesSlide+xml"/>
  <Override PartName="/ppt/theme/themeOverride790.xml" ContentType="application/vnd.openxmlformats-officedocument.themeOverride+xml"/>
  <Override PartName="/ppt/notesSlides/notesSlide618.xml" ContentType="application/vnd.openxmlformats-officedocument.presentationml.notesSlide+xml"/>
  <Override PartName="/ppt/theme/themeOverride791.xml" ContentType="application/vnd.openxmlformats-officedocument.themeOverride+xml"/>
  <Override PartName="/ppt/notesSlides/notesSlide619.xml" ContentType="application/vnd.openxmlformats-officedocument.presentationml.notesSlide+xml"/>
  <Override PartName="/ppt/theme/themeOverride792.xml" ContentType="application/vnd.openxmlformats-officedocument.themeOverride+xml"/>
  <Override PartName="/ppt/notesSlides/notesSlide620.xml" ContentType="application/vnd.openxmlformats-officedocument.presentationml.notesSlide+xml"/>
  <Override PartName="/ppt/theme/themeOverride793.xml" ContentType="application/vnd.openxmlformats-officedocument.themeOverride+xml"/>
  <Override PartName="/ppt/notesSlides/notesSlide621.xml" ContentType="application/vnd.openxmlformats-officedocument.presentationml.notesSlide+xml"/>
  <Override PartName="/ppt/theme/themeOverride794.xml" ContentType="application/vnd.openxmlformats-officedocument.themeOverride+xml"/>
  <Override PartName="/ppt/notesSlides/notesSlide622.xml" ContentType="application/vnd.openxmlformats-officedocument.presentationml.notesSlide+xml"/>
  <Override PartName="/ppt/theme/themeOverride795.xml" ContentType="application/vnd.openxmlformats-officedocument.themeOverride+xml"/>
  <Override PartName="/ppt/notesSlides/notesSlide623.xml" ContentType="application/vnd.openxmlformats-officedocument.presentationml.notesSlide+xml"/>
  <Override PartName="/ppt/theme/themeOverride796.xml" ContentType="application/vnd.openxmlformats-officedocument.themeOverride+xml"/>
  <Override PartName="/ppt/notesSlides/notesSlide624.xml" ContentType="application/vnd.openxmlformats-officedocument.presentationml.notesSlide+xml"/>
  <Override PartName="/ppt/theme/themeOverride797.xml" ContentType="application/vnd.openxmlformats-officedocument.themeOverride+xml"/>
  <Override PartName="/ppt/notesSlides/notesSlide625.xml" ContentType="application/vnd.openxmlformats-officedocument.presentationml.notesSlide+xml"/>
  <Override PartName="/ppt/theme/themeOverride798.xml" ContentType="application/vnd.openxmlformats-officedocument.themeOverride+xml"/>
  <Override PartName="/ppt/notesSlides/notesSlide626.xml" ContentType="application/vnd.openxmlformats-officedocument.presentationml.notesSlide+xml"/>
  <Override PartName="/ppt/theme/themeOverride799.xml" ContentType="application/vnd.openxmlformats-officedocument.themeOverride+xml"/>
  <Override PartName="/ppt/notesSlides/notesSlide627.xml" ContentType="application/vnd.openxmlformats-officedocument.presentationml.notesSlide+xml"/>
  <Override PartName="/ppt/theme/themeOverride800.xml" ContentType="application/vnd.openxmlformats-officedocument.themeOverride+xml"/>
  <Override PartName="/ppt/notesSlides/notesSlide628.xml" ContentType="application/vnd.openxmlformats-officedocument.presentationml.notesSlide+xml"/>
  <Override PartName="/ppt/theme/themeOverride801.xml" ContentType="application/vnd.openxmlformats-officedocument.themeOverride+xml"/>
  <Override PartName="/ppt/notesSlides/notesSlide629.xml" ContentType="application/vnd.openxmlformats-officedocument.presentationml.notesSlide+xml"/>
  <Override PartName="/ppt/theme/themeOverride802.xml" ContentType="application/vnd.openxmlformats-officedocument.themeOverride+xml"/>
  <Override PartName="/ppt/notesSlides/notesSlide630.xml" ContentType="application/vnd.openxmlformats-officedocument.presentationml.notesSlide+xml"/>
  <Override PartName="/ppt/theme/themeOverride803.xml" ContentType="application/vnd.openxmlformats-officedocument.themeOverride+xml"/>
  <Override PartName="/ppt/theme/themeOverride804.xml" ContentType="application/vnd.openxmlformats-officedocument.themeOverride+xml"/>
  <Override PartName="/ppt/theme/themeOverride805.xml" ContentType="application/vnd.openxmlformats-officedocument.themeOverride+xml"/>
  <Override PartName="/ppt/theme/themeOverride806.xml" ContentType="application/vnd.openxmlformats-officedocument.themeOverride+xml"/>
  <Override PartName="/ppt/theme/themeOverride807.xml" ContentType="application/vnd.openxmlformats-officedocument.themeOverride+xml"/>
  <Override PartName="/ppt/notesSlides/notesSlide631.xml" ContentType="application/vnd.openxmlformats-officedocument.presentationml.notesSlide+xml"/>
  <Override PartName="/ppt/theme/themeOverride808.xml" ContentType="application/vnd.openxmlformats-officedocument.themeOverride+xml"/>
  <Override PartName="/ppt/notesSlides/notesSlide632.xml" ContentType="application/vnd.openxmlformats-officedocument.presentationml.notesSlide+xml"/>
  <Override PartName="/ppt/theme/themeOverride809.xml" ContentType="application/vnd.openxmlformats-officedocument.themeOverride+xml"/>
  <Override PartName="/ppt/notesSlides/notesSlide633.xml" ContentType="application/vnd.openxmlformats-officedocument.presentationml.notesSlide+xml"/>
  <Override PartName="/ppt/theme/themeOverride810.xml" ContentType="application/vnd.openxmlformats-officedocument.themeOverride+xml"/>
  <Override PartName="/ppt/notesSlides/notesSlide634.xml" ContentType="application/vnd.openxmlformats-officedocument.presentationml.notesSlide+xml"/>
  <Override PartName="/ppt/theme/themeOverride811.xml" ContentType="application/vnd.openxmlformats-officedocument.themeOverride+xml"/>
  <Override PartName="/ppt/notesSlides/notesSlide635.xml" ContentType="application/vnd.openxmlformats-officedocument.presentationml.notesSlide+xml"/>
  <Override PartName="/ppt/theme/themeOverride812.xml" ContentType="application/vnd.openxmlformats-officedocument.themeOverride+xml"/>
  <Override PartName="/ppt/notesSlides/notesSlide636.xml" ContentType="application/vnd.openxmlformats-officedocument.presentationml.notesSlide+xml"/>
  <Override PartName="/ppt/theme/themeOverride813.xml" ContentType="application/vnd.openxmlformats-officedocument.themeOverride+xml"/>
  <Override PartName="/ppt/notesSlides/notesSlide637.xml" ContentType="application/vnd.openxmlformats-officedocument.presentationml.notesSlide+xml"/>
  <Override PartName="/ppt/theme/themeOverride814.xml" ContentType="application/vnd.openxmlformats-officedocument.themeOverride+xml"/>
  <Override PartName="/ppt/notesSlides/notesSlide638.xml" ContentType="application/vnd.openxmlformats-officedocument.presentationml.notesSlide+xml"/>
  <Override PartName="/ppt/theme/themeOverride815.xml" ContentType="application/vnd.openxmlformats-officedocument.themeOverride+xml"/>
  <Override PartName="/ppt/notesSlides/notesSlide639.xml" ContentType="application/vnd.openxmlformats-officedocument.presentationml.notesSlide+xml"/>
  <Override PartName="/ppt/theme/themeOverride816.xml" ContentType="application/vnd.openxmlformats-officedocument.themeOverride+xml"/>
  <Override PartName="/ppt/notesSlides/notesSlide640.xml" ContentType="application/vnd.openxmlformats-officedocument.presentationml.notesSlide+xml"/>
  <Override PartName="/ppt/theme/themeOverride817.xml" ContentType="application/vnd.openxmlformats-officedocument.themeOverride+xml"/>
  <Override PartName="/ppt/notesSlides/notesSlide641.xml" ContentType="application/vnd.openxmlformats-officedocument.presentationml.notesSlide+xml"/>
  <Override PartName="/ppt/theme/themeOverride818.xml" ContentType="application/vnd.openxmlformats-officedocument.themeOverride+xml"/>
  <Override PartName="/ppt/notesSlides/notesSlide642.xml" ContentType="application/vnd.openxmlformats-officedocument.presentationml.notesSlide+xml"/>
  <Override PartName="/ppt/theme/themeOverride819.xml" ContentType="application/vnd.openxmlformats-officedocument.themeOverride+xml"/>
  <Override PartName="/ppt/notesSlides/notesSlide643.xml" ContentType="application/vnd.openxmlformats-officedocument.presentationml.notesSlide+xml"/>
  <Override PartName="/ppt/theme/themeOverride820.xml" ContentType="application/vnd.openxmlformats-officedocument.themeOverride+xml"/>
  <Override PartName="/ppt/notesSlides/notesSlide644.xml" ContentType="application/vnd.openxmlformats-officedocument.presentationml.notesSlide+xml"/>
  <Override PartName="/ppt/theme/themeOverride821.xml" ContentType="application/vnd.openxmlformats-officedocument.themeOverride+xml"/>
  <Override PartName="/ppt/notesSlides/notesSlide645.xml" ContentType="application/vnd.openxmlformats-officedocument.presentationml.notesSlide+xml"/>
  <Override PartName="/ppt/theme/themeOverride822.xml" ContentType="application/vnd.openxmlformats-officedocument.themeOverride+xml"/>
  <Override PartName="/ppt/notesSlides/notesSlide646.xml" ContentType="application/vnd.openxmlformats-officedocument.presentationml.notesSlide+xml"/>
  <Override PartName="/ppt/theme/themeOverride823.xml" ContentType="application/vnd.openxmlformats-officedocument.themeOverride+xml"/>
  <Override PartName="/ppt/notesSlides/notesSlide647.xml" ContentType="application/vnd.openxmlformats-officedocument.presentationml.notesSlide+xml"/>
  <Override PartName="/ppt/theme/themeOverride824.xml" ContentType="application/vnd.openxmlformats-officedocument.themeOverride+xml"/>
  <Override PartName="/ppt/notesSlides/notesSlide648.xml" ContentType="application/vnd.openxmlformats-officedocument.presentationml.notesSlide+xml"/>
  <Override PartName="/ppt/theme/themeOverride825.xml" ContentType="application/vnd.openxmlformats-officedocument.themeOverride+xml"/>
  <Override PartName="/ppt/theme/themeOverride826.xml" ContentType="application/vnd.openxmlformats-officedocument.themeOverride+xml"/>
  <Override PartName="/ppt/theme/themeOverride827.xml" ContentType="application/vnd.openxmlformats-officedocument.themeOverride+xml"/>
  <Override PartName="/ppt/notesSlides/notesSlide649.xml" ContentType="application/vnd.openxmlformats-officedocument.presentationml.notesSlide+xml"/>
  <Override PartName="/ppt/theme/themeOverride828.xml" ContentType="application/vnd.openxmlformats-officedocument.themeOverride+xml"/>
  <Override PartName="/ppt/notesSlides/notesSlide650.xml" ContentType="application/vnd.openxmlformats-officedocument.presentationml.notesSlide+xml"/>
  <Override PartName="/ppt/theme/themeOverride829.xml" ContentType="application/vnd.openxmlformats-officedocument.themeOverride+xml"/>
  <Override PartName="/ppt/notesSlides/notesSlide651.xml" ContentType="application/vnd.openxmlformats-officedocument.presentationml.notesSlide+xml"/>
  <Override PartName="/ppt/theme/themeOverride830.xml" ContentType="application/vnd.openxmlformats-officedocument.themeOverride+xml"/>
  <Override PartName="/ppt/notesSlides/notesSlide652.xml" ContentType="application/vnd.openxmlformats-officedocument.presentationml.notesSlide+xml"/>
  <Override PartName="/ppt/theme/themeOverride831.xml" ContentType="application/vnd.openxmlformats-officedocument.themeOverride+xml"/>
  <Override PartName="/ppt/notesSlides/notesSlide653.xml" ContentType="application/vnd.openxmlformats-officedocument.presentationml.notesSlide+xml"/>
  <Override PartName="/ppt/theme/themeOverride832.xml" ContentType="application/vnd.openxmlformats-officedocument.themeOverride+xml"/>
  <Override PartName="/ppt/notesSlides/notesSlide654.xml" ContentType="application/vnd.openxmlformats-officedocument.presentationml.notesSlide+xml"/>
  <Override PartName="/ppt/theme/themeOverride833.xml" ContentType="application/vnd.openxmlformats-officedocument.themeOverride+xml"/>
  <Override PartName="/ppt/theme/themeOverride834.xml" ContentType="application/vnd.openxmlformats-officedocument.themeOverride+xml"/>
  <Override PartName="/ppt/theme/themeOverride835.xml" ContentType="application/vnd.openxmlformats-officedocument.themeOverride+xml"/>
  <Override PartName="/ppt/theme/themeOverride836.xml" ContentType="application/vnd.openxmlformats-officedocument.themeOverride+xml"/>
  <Override PartName="/ppt/theme/themeOverride837.xml" ContentType="application/vnd.openxmlformats-officedocument.themeOverride+xml"/>
  <Override PartName="/ppt/theme/themeOverride838.xml" ContentType="application/vnd.openxmlformats-officedocument.themeOverride+xml"/>
  <Override PartName="/ppt/theme/themeOverride839.xml" ContentType="application/vnd.openxmlformats-officedocument.themeOverride+xml"/>
  <Override PartName="/ppt/theme/themeOverride840.xml" ContentType="application/vnd.openxmlformats-officedocument.themeOverride+xml"/>
  <Override PartName="/ppt/theme/themeOverride841.xml" ContentType="application/vnd.openxmlformats-officedocument.themeOverride+xml"/>
  <Override PartName="/ppt/notesSlides/notesSlide655.xml" ContentType="application/vnd.openxmlformats-officedocument.presentationml.notesSlide+xml"/>
  <Override PartName="/ppt/theme/themeOverride842.xml" ContentType="application/vnd.openxmlformats-officedocument.themeOverride+xml"/>
  <Override PartName="/ppt/notesSlides/notesSlide656.xml" ContentType="application/vnd.openxmlformats-officedocument.presentationml.notesSlide+xml"/>
  <Override PartName="/ppt/theme/themeOverride843.xml" ContentType="application/vnd.openxmlformats-officedocument.themeOverride+xml"/>
  <Override PartName="/ppt/notesSlides/notesSlide657.xml" ContentType="application/vnd.openxmlformats-officedocument.presentationml.notesSlide+xml"/>
  <Override PartName="/ppt/theme/themeOverride844.xml" ContentType="application/vnd.openxmlformats-officedocument.themeOverride+xml"/>
  <Override PartName="/ppt/notesSlides/notesSlide658.xml" ContentType="application/vnd.openxmlformats-officedocument.presentationml.notesSlide+xml"/>
  <Override PartName="/ppt/theme/themeOverride845.xml" ContentType="application/vnd.openxmlformats-officedocument.themeOverride+xml"/>
  <Override PartName="/ppt/notesSlides/notesSlide659.xml" ContentType="application/vnd.openxmlformats-officedocument.presentationml.notesSlide+xml"/>
  <Override PartName="/ppt/theme/themeOverride846.xml" ContentType="application/vnd.openxmlformats-officedocument.themeOverride+xml"/>
  <Override PartName="/ppt/notesSlides/notesSlide660.xml" ContentType="application/vnd.openxmlformats-officedocument.presentationml.notesSlide+xml"/>
  <Override PartName="/ppt/theme/themeOverride847.xml" ContentType="application/vnd.openxmlformats-officedocument.themeOverride+xml"/>
  <Override PartName="/ppt/notesSlides/notesSlide661.xml" ContentType="application/vnd.openxmlformats-officedocument.presentationml.notesSlide+xml"/>
  <Override PartName="/ppt/theme/themeOverride848.xml" ContentType="application/vnd.openxmlformats-officedocument.themeOverride+xml"/>
  <Override PartName="/ppt/notesSlides/notesSlide662.xml" ContentType="application/vnd.openxmlformats-officedocument.presentationml.notesSlide+xml"/>
  <Override PartName="/ppt/theme/themeOverride849.xml" ContentType="application/vnd.openxmlformats-officedocument.themeOverride+xml"/>
  <Override PartName="/ppt/theme/themeOverride850.xml" ContentType="application/vnd.openxmlformats-officedocument.themeOverride+xml"/>
  <Override PartName="/ppt/theme/themeOverride851.xml" ContentType="application/vnd.openxmlformats-officedocument.themeOverride+xml"/>
  <Override PartName="/ppt/theme/themeOverride852.xml" ContentType="application/vnd.openxmlformats-officedocument.themeOverride+xml"/>
  <Override PartName="/ppt/theme/themeOverride853.xml" ContentType="application/vnd.openxmlformats-officedocument.themeOverride+xml"/>
  <Override PartName="/ppt/notesSlides/notesSlide663.xml" ContentType="application/vnd.openxmlformats-officedocument.presentationml.notesSlide+xml"/>
  <Override PartName="/ppt/theme/themeOverride854.xml" ContentType="application/vnd.openxmlformats-officedocument.themeOverride+xml"/>
  <Override PartName="/ppt/notesSlides/notesSlide664.xml" ContentType="application/vnd.openxmlformats-officedocument.presentationml.notesSlide+xml"/>
  <Override PartName="/ppt/theme/themeOverride855.xml" ContentType="application/vnd.openxmlformats-officedocument.themeOverride+xml"/>
  <Override PartName="/ppt/notesSlides/notesSlide665.xml" ContentType="application/vnd.openxmlformats-officedocument.presentationml.notesSlide+xml"/>
  <Override PartName="/ppt/theme/themeOverride856.xml" ContentType="application/vnd.openxmlformats-officedocument.themeOverride+xml"/>
  <Override PartName="/ppt/notesSlides/notesSlide666.xml" ContentType="application/vnd.openxmlformats-officedocument.presentationml.notesSlide+xml"/>
  <Override PartName="/ppt/theme/themeOverride857.xml" ContentType="application/vnd.openxmlformats-officedocument.themeOverride+xml"/>
  <Override PartName="/ppt/notesSlides/notesSlide667.xml" ContentType="application/vnd.openxmlformats-officedocument.presentationml.notesSlide+xml"/>
  <Override PartName="/ppt/theme/themeOverride858.xml" ContentType="application/vnd.openxmlformats-officedocument.themeOverride+xml"/>
  <Override PartName="/ppt/notesSlides/notesSlide668.xml" ContentType="application/vnd.openxmlformats-officedocument.presentationml.notesSlide+xml"/>
  <Override PartName="/ppt/theme/themeOverride859.xml" ContentType="application/vnd.openxmlformats-officedocument.themeOverride+xml"/>
  <Override PartName="/ppt/notesSlides/notesSlide669.xml" ContentType="application/vnd.openxmlformats-officedocument.presentationml.notesSlide+xml"/>
  <Override PartName="/ppt/theme/themeOverride860.xml" ContentType="application/vnd.openxmlformats-officedocument.themeOverride+xml"/>
  <Override PartName="/ppt/notesSlides/notesSlide670.xml" ContentType="application/vnd.openxmlformats-officedocument.presentationml.notesSlide+xml"/>
  <Override PartName="/ppt/theme/themeOverride861.xml" ContentType="application/vnd.openxmlformats-officedocument.themeOverride+xml"/>
  <Override PartName="/ppt/notesSlides/notesSlide671.xml" ContentType="application/vnd.openxmlformats-officedocument.presentationml.notesSlide+xml"/>
  <Override PartName="/ppt/theme/themeOverride862.xml" ContentType="application/vnd.openxmlformats-officedocument.themeOverride+xml"/>
  <Override PartName="/ppt/notesSlides/notesSlide672.xml" ContentType="application/vnd.openxmlformats-officedocument.presentationml.notesSlide+xml"/>
  <Override PartName="/ppt/theme/themeOverride863.xml" ContentType="application/vnd.openxmlformats-officedocument.themeOverride+xml"/>
  <Override PartName="/ppt/notesSlides/notesSlide673.xml" ContentType="application/vnd.openxmlformats-officedocument.presentationml.notesSlide+xml"/>
  <Override PartName="/ppt/theme/themeOverride864.xml" ContentType="application/vnd.openxmlformats-officedocument.themeOverride+xml"/>
  <Override PartName="/ppt/notesSlides/notesSlide674.xml" ContentType="application/vnd.openxmlformats-officedocument.presentationml.notesSlide+xml"/>
  <Override PartName="/ppt/theme/themeOverride865.xml" ContentType="application/vnd.openxmlformats-officedocument.themeOverride+xml"/>
  <Override PartName="/ppt/notesSlides/notesSlide675.xml" ContentType="application/vnd.openxmlformats-officedocument.presentationml.notesSlide+xml"/>
  <Override PartName="/ppt/theme/themeOverride866.xml" ContentType="application/vnd.openxmlformats-officedocument.themeOverride+xml"/>
  <Override PartName="/ppt/notesSlides/notesSlide676.xml" ContentType="application/vnd.openxmlformats-officedocument.presentationml.notesSlide+xml"/>
  <Override PartName="/ppt/theme/themeOverride867.xml" ContentType="application/vnd.openxmlformats-officedocument.themeOverride+xml"/>
  <Override PartName="/ppt/notesSlides/notesSlide677.xml" ContentType="application/vnd.openxmlformats-officedocument.presentationml.notesSlide+xml"/>
  <Override PartName="/ppt/theme/themeOverride868.xml" ContentType="application/vnd.openxmlformats-officedocument.themeOverride+xml"/>
  <Override PartName="/ppt/notesSlides/notesSlide678.xml" ContentType="application/vnd.openxmlformats-officedocument.presentationml.notesSlide+xml"/>
  <Override PartName="/ppt/theme/themeOverride869.xml" ContentType="application/vnd.openxmlformats-officedocument.themeOverride+xml"/>
  <Override PartName="/ppt/notesSlides/notesSlide679.xml" ContentType="application/vnd.openxmlformats-officedocument.presentationml.notesSlide+xml"/>
  <Override PartName="/ppt/theme/themeOverride870.xml" ContentType="application/vnd.openxmlformats-officedocument.themeOverride+xml"/>
  <Override PartName="/ppt/notesSlides/notesSlide680.xml" ContentType="application/vnd.openxmlformats-officedocument.presentationml.notesSlide+xml"/>
  <Override PartName="/ppt/theme/themeOverride871.xml" ContentType="application/vnd.openxmlformats-officedocument.themeOverride+xml"/>
  <Override PartName="/ppt/notesSlides/notesSlide681.xml" ContentType="application/vnd.openxmlformats-officedocument.presentationml.notesSlide+xml"/>
  <Override PartName="/ppt/theme/themeOverride872.xml" ContentType="application/vnd.openxmlformats-officedocument.themeOverride+xml"/>
  <Override PartName="/ppt/notesSlides/notesSlide682.xml" ContentType="application/vnd.openxmlformats-officedocument.presentationml.notesSlide+xml"/>
  <Override PartName="/ppt/theme/themeOverride873.xml" ContentType="application/vnd.openxmlformats-officedocument.themeOverride+xml"/>
  <Override PartName="/ppt/notesSlides/notesSlide683.xml" ContentType="application/vnd.openxmlformats-officedocument.presentationml.notesSlide+xml"/>
  <Override PartName="/ppt/theme/themeOverride874.xml" ContentType="application/vnd.openxmlformats-officedocument.themeOverride+xml"/>
  <Override PartName="/ppt/notesSlides/notesSlide684.xml" ContentType="application/vnd.openxmlformats-officedocument.presentationml.notesSlide+xml"/>
  <Override PartName="/ppt/theme/themeOverride875.xml" ContentType="application/vnd.openxmlformats-officedocument.themeOverride+xml"/>
  <Override PartName="/ppt/notesSlides/notesSlide685.xml" ContentType="application/vnd.openxmlformats-officedocument.presentationml.notesSlide+xml"/>
  <Override PartName="/ppt/theme/themeOverride876.xml" ContentType="application/vnd.openxmlformats-officedocument.themeOverride+xml"/>
  <Override PartName="/ppt/notesSlides/notesSlide686.xml" ContentType="application/vnd.openxmlformats-officedocument.presentationml.notesSlide+xml"/>
  <Override PartName="/ppt/theme/themeOverride877.xml" ContentType="application/vnd.openxmlformats-officedocument.themeOverride+xml"/>
  <Override PartName="/ppt/notesSlides/notesSlide687.xml" ContentType="application/vnd.openxmlformats-officedocument.presentationml.notesSlide+xml"/>
  <Override PartName="/ppt/theme/themeOverride878.xml" ContentType="application/vnd.openxmlformats-officedocument.themeOverride+xml"/>
  <Override PartName="/ppt/notesSlides/notesSlide688.xml" ContentType="application/vnd.openxmlformats-officedocument.presentationml.notesSlide+xml"/>
  <Override PartName="/ppt/theme/themeOverride879.xml" ContentType="application/vnd.openxmlformats-officedocument.themeOverride+xml"/>
  <Override PartName="/ppt/notesSlides/notesSlide689.xml" ContentType="application/vnd.openxmlformats-officedocument.presentationml.notesSlide+xml"/>
  <Override PartName="/ppt/theme/themeOverride880.xml" ContentType="application/vnd.openxmlformats-officedocument.themeOverride+xml"/>
  <Override PartName="/ppt/notesSlides/notesSlide690.xml" ContentType="application/vnd.openxmlformats-officedocument.presentationml.notesSlide+xml"/>
  <Override PartName="/ppt/theme/themeOverride881.xml" ContentType="application/vnd.openxmlformats-officedocument.themeOverride+xml"/>
  <Override PartName="/ppt/notesSlides/notesSlide691.xml" ContentType="application/vnd.openxmlformats-officedocument.presentationml.notesSlide+xml"/>
  <Override PartName="/ppt/theme/themeOverride882.xml" ContentType="application/vnd.openxmlformats-officedocument.themeOverride+xml"/>
  <Override PartName="/ppt/notesSlides/notesSlide692.xml" ContentType="application/vnd.openxmlformats-officedocument.presentationml.notesSlide+xml"/>
  <Override PartName="/ppt/theme/themeOverride883.xml" ContentType="application/vnd.openxmlformats-officedocument.themeOverride+xml"/>
  <Override PartName="/ppt/notesSlides/notesSlide693.xml" ContentType="application/vnd.openxmlformats-officedocument.presentationml.notesSlide+xml"/>
  <Override PartName="/ppt/theme/themeOverride884.xml" ContentType="application/vnd.openxmlformats-officedocument.themeOverride+xml"/>
  <Override PartName="/ppt/notesSlides/notesSlide694.xml" ContentType="application/vnd.openxmlformats-officedocument.presentationml.notesSlide+xml"/>
  <Override PartName="/ppt/theme/themeOverride885.xml" ContentType="application/vnd.openxmlformats-officedocument.themeOverride+xml"/>
  <Override PartName="/ppt/notesSlides/notesSlide695.xml" ContentType="application/vnd.openxmlformats-officedocument.presentationml.notesSlide+xml"/>
  <Override PartName="/ppt/theme/themeOverride886.xml" ContentType="application/vnd.openxmlformats-officedocument.themeOverride+xml"/>
  <Override PartName="/ppt/notesSlides/notesSlide696.xml" ContentType="application/vnd.openxmlformats-officedocument.presentationml.notesSlide+xml"/>
  <Override PartName="/ppt/theme/themeOverride887.xml" ContentType="application/vnd.openxmlformats-officedocument.themeOverride+xml"/>
  <Override PartName="/ppt/notesSlides/notesSlide697.xml" ContentType="application/vnd.openxmlformats-officedocument.presentationml.notesSlide+xml"/>
  <Override PartName="/ppt/theme/themeOverride888.xml" ContentType="application/vnd.openxmlformats-officedocument.themeOverride+xml"/>
  <Override PartName="/ppt/notesSlides/notesSlide698.xml" ContentType="application/vnd.openxmlformats-officedocument.presentationml.notesSlide+xml"/>
  <Override PartName="/ppt/theme/themeOverride889.xml" ContentType="application/vnd.openxmlformats-officedocument.themeOverride+xml"/>
  <Override PartName="/ppt/notesSlides/notesSlide699.xml" ContentType="application/vnd.openxmlformats-officedocument.presentationml.notesSlide+xml"/>
  <Override PartName="/ppt/theme/themeOverride890.xml" ContentType="application/vnd.openxmlformats-officedocument.themeOverride+xml"/>
  <Override PartName="/ppt/notesSlides/notesSlide700.xml" ContentType="application/vnd.openxmlformats-officedocument.presentationml.notesSlide+xml"/>
  <Override PartName="/ppt/theme/themeOverride891.xml" ContentType="application/vnd.openxmlformats-officedocument.themeOverride+xml"/>
  <Override PartName="/ppt/notesSlides/notesSlide701.xml" ContentType="application/vnd.openxmlformats-officedocument.presentationml.notesSlide+xml"/>
  <Override PartName="/ppt/theme/themeOverride892.xml" ContentType="application/vnd.openxmlformats-officedocument.themeOverride+xml"/>
  <Override PartName="/ppt/notesSlides/notesSlide702.xml" ContentType="application/vnd.openxmlformats-officedocument.presentationml.notesSlide+xml"/>
  <Override PartName="/ppt/theme/themeOverride893.xml" ContentType="application/vnd.openxmlformats-officedocument.themeOverride+xml"/>
  <Override PartName="/ppt/notesSlides/notesSlide703.xml" ContentType="application/vnd.openxmlformats-officedocument.presentationml.notesSlide+xml"/>
  <Override PartName="/ppt/theme/themeOverride894.xml" ContentType="application/vnd.openxmlformats-officedocument.themeOverride+xml"/>
  <Override PartName="/ppt/notesSlides/notesSlide704.xml" ContentType="application/vnd.openxmlformats-officedocument.presentationml.notesSlide+xml"/>
  <Override PartName="/ppt/theme/themeOverride895.xml" ContentType="application/vnd.openxmlformats-officedocument.themeOverride+xml"/>
  <Override PartName="/ppt/notesSlides/notesSlide705.xml" ContentType="application/vnd.openxmlformats-officedocument.presentationml.notesSlide+xml"/>
  <Override PartName="/ppt/theme/themeOverride896.xml" ContentType="application/vnd.openxmlformats-officedocument.themeOverride+xml"/>
  <Override PartName="/ppt/notesSlides/notesSlide706.xml" ContentType="application/vnd.openxmlformats-officedocument.presentationml.notesSlide+xml"/>
  <Override PartName="/ppt/theme/themeOverride897.xml" ContentType="application/vnd.openxmlformats-officedocument.themeOverride+xml"/>
  <Override PartName="/ppt/notesSlides/notesSlide707.xml" ContentType="application/vnd.openxmlformats-officedocument.presentationml.notesSlide+xml"/>
  <Override PartName="/ppt/theme/themeOverride898.xml" ContentType="application/vnd.openxmlformats-officedocument.themeOverride+xml"/>
  <Override PartName="/ppt/notesSlides/notesSlide708.xml" ContentType="application/vnd.openxmlformats-officedocument.presentationml.notesSlide+xml"/>
  <Override PartName="/ppt/theme/themeOverride899.xml" ContentType="application/vnd.openxmlformats-officedocument.themeOverride+xml"/>
  <Override PartName="/ppt/notesSlides/notesSlide709.xml" ContentType="application/vnd.openxmlformats-officedocument.presentationml.notesSlide+xml"/>
  <Override PartName="/ppt/theme/themeOverride900.xml" ContentType="application/vnd.openxmlformats-officedocument.themeOverride+xml"/>
  <Override PartName="/ppt/notesSlides/notesSlide710.xml" ContentType="application/vnd.openxmlformats-officedocument.presentationml.notesSlide+xml"/>
  <Override PartName="/ppt/theme/themeOverride901.xml" ContentType="application/vnd.openxmlformats-officedocument.themeOverride+xml"/>
  <Override PartName="/ppt/notesSlides/notesSlide711.xml" ContentType="application/vnd.openxmlformats-officedocument.presentationml.notesSlide+xml"/>
  <Override PartName="/ppt/theme/themeOverride902.xml" ContentType="application/vnd.openxmlformats-officedocument.themeOverride+xml"/>
  <Override PartName="/ppt/notesSlides/notesSlide712.xml" ContentType="application/vnd.openxmlformats-officedocument.presentationml.notesSlide+xml"/>
  <Override PartName="/ppt/theme/themeOverride903.xml" ContentType="application/vnd.openxmlformats-officedocument.themeOverride+xml"/>
  <Override PartName="/ppt/notesSlides/notesSlide713.xml" ContentType="application/vnd.openxmlformats-officedocument.presentationml.notesSlide+xml"/>
  <Override PartName="/ppt/theme/themeOverride904.xml" ContentType="application/vnd.openxmlformats-officedocument.themeOverride+xml"/>
  <Override PartName="/ppt/notesSlides/notesSlide714.xml" ContentType="application/vnd.openxmlformats-officedocument.presentationml.notesSlide+xml"/>
  <Override PartName="/ppt/theme/themeOverride905.xml" ContentType="application/vnd.openxmlformats-officedocument.themeOverride+xml"/>
  <Override PartName="/ppt/notesSlides/notesSlide715.xml" ContentType="application/vnd.openxmlformats-officedocument.presentationml.notesSlide+xml"/>
  <Override PartName="/ppt/theme/themeOverride906.xml" ContentType="application/vnd.openxmlformats-officedocument.themeOverride+xml"/>
  <Override PartName="/ppt/notesSlides/notesSlide716.xml" ContentType="application/vnd.openxmlformats-officedocument.presentationml.notesSlide+xml"/>
  <Override PartName="/ppt/theme/themeOverride907.xml" ContentType="application/vnd.openxmlformats-officedocument.themeOverride+xml"/>
  <Override PartName="/ppt/notesSlides/notesSlide717.xml" ContentType="application/vnd.openxmlformats-officedocument.presentationml.notesSlide+xml"/>
  <Override PartName="/ppt/theme/themeOverride908.xml" ContentType="application/vnd.openxmlformats-officedocument.themeOverride+xml"/>
  <Override PartName="/ppt/notesSlides/notesSlide718.xml" ContentType="application/vnd.openxmlformats-officedocument.presentationml.notesSlide+xml"/>
  <Override PartName="/ppt/theme/themeOverride909.xml" ContentType="application/vnd.openxmlformats-officedocument.themeOverride+xml"/>
  <Override PartName="/ppt/notesSlides/notesSlide719.xml" ContentType="application/vnd.openxmlformats-officedocument.presentationml.notesSlide+xml"/>
  <Override PartName="/ppt/theme/themeOverride910.xml" ContentType="application/vnd.openxmlformats-officedocument.themeOverride+xml"/>
  <Override PartName="/ppt/notesSlides/notesSlide720.xml" ContentType="application/vnd.openxmlformats-officedocument.presentationml.notesSlide+xml"/>
  <Override PartName="/ppt/theme/themeOverride911.xml" ContentType="application/vnd.openxmlformats-officedocument.themeOverride+xml"/>
  <Override PartName="/ppt/notesSlides/notesSlide721.xml" ContentType="application/vnd.openxmlformats-officedocument.presentationml.notesSlide+xml"/>
  <Override PartName="/ppt/theme/themeOverride912.xml" ContentType="application/vnd.openxmlformats-officedocument.themeOverride+xml"/>
  <Override PartName="/ppt/notesSlides/notesSlide722.xml" ContentType="application/vnd.openxmlformats-officedocument.presentationml.notesSlide+xml"/>
  <Override PartName="/ppt/theme/themeOverride913.xml" ContentType="application/vnd.openxmlformats-officedocument.themeOverride+xml"/>
  <Override PartName="/ppt/notesSlides/notesSlide723.xml" ContentType="application/vnd.openxmlformats-officedocument.presentationml.notesSlide+xml"/>
  <Override PartName="/ppt/theme/themeOverride914.xml" ContentType="application/vnd.openxmlformats-officedocument.themeOverride+xml"/>
  <Override PartName="/ppt/notesSlides/notesSlide724.xml" ContentType="application/vnd.openxmlformats-officedocument.presentationml.notesSlide+xml"/>
  <Override PartName="/ppt/theme/themeOverride915.xml" ContentType="application/vnd.openxmlformats-officedocument.themeOverride+xml"/>
  <Override PartName="/ppt/notesSlides/notesSlide725.xml" ContentType="application/vnd.openxmlformats-officedocument.presentationml.notesSlide+xml"/>
  <Override PartName="/ppt/theme/themeOverride916.xml" ContentType="application/vnd.openxmlformats-officedocument.themeOverride+xml"/>
  <Override PartName="/ppt/notesSlides/notesSlide726.xml" ContentType="application/vnd.openxmlformats-officedocument.presentationml.notesSlide+xml"/>
  <Override PartName="/ppt/theme/themeOverride917.xml" ContentType="application/vnd.openxmlformats-officedocument.themeOverride+xml"/>
  <Override PartName="/ppt/notesSlides/notesSlide727.xml" ContentType="application/vnd.openxmlformats-officedocument.presentationml.notesSlide+xml"/>
  <Override PartName="/ppt/theme/themeOverride918.xml" ContentType="application/vnd.openxmlformats-officedocument.themeOverride+xml"/>
  <Override PartName="/ppt/notesSlides/notesSlide728.xml" ContentType="application/vnd.openxmlformats-officedocument.presentationml.notesSlide+xml"/>
  <Override PartName="/ppt/theme/themeOverride919.xml" ContentType="application/vnd.openxmlformats-officedocument.themeOverride+xml"/>
  <Override PartName="/ppt/notesSlides/notesSlide729.xml" ContentType="application/vnd.openxmlformats-officedocument.presentationml.notesSlide+xml"/>
  <Override PartName="/ppt/theme/themeOverride920.xml" ContentType="application/vnd.openxmlformats-officedocument.themeOverride+xml"/>
  <Override PartName="/ppt/notesSlides/notesSlide730.xml" ContentType="application/vnd.openxmlformats-officedocument.presentationml.notesSlide+xml"/>
  <Override PartName="/ppt/theme/themeOverride921.xml" ContentType="application/vnd.openxmlformats-officedocument.themeOverride+xml"/>
  <Override PartName="/ppt/notesSlides/notesSlide731.xml" ContentType="application/vnd.openxmlformats-officedocument.presentationml.notesSlide+xml"/>
  <Override PartName="/ppt/theme/themeOverride922.xml" ContentType="application/vnd.openxmlformats-officedocument.themeOverride+xml"/>
  <Override PartName="/ppt/notesSlides/notesSlide732.xml" ContentType="application/vnd.openxmlformats-officedocument.presentationml.notesSlide+xml"/>
  <Override PartName="/ppt/theme/themeOverride923.xml" ContentType="application/vnd.openxmlformats-officedocument.themeOverride+xml"/>
  <Override PartName="/ppt/notesSlides/notesSlide733.xml" ContentType="application/vnd.openxmlformats-officedocument.presentationml.notesSlide+xml"/>
  <Override PartName="/ppt/theme/themeOverride924.xml" ContentType="application/vnd.openxmlformats-officedocument.themeOverride+xml"/>
  <Override PartName="/ppt/notesSlides/notesSlide734.xml" ContentType="application/vnd.openxmlformats-officedocument.presentationml.notesSlide+xml"/>
  <Override PartName="/ppt/theme/themeOverride925.xml" ContentType="application/vnd.openxmlformats-officedocument.themeOverride+xml"/>
  <Override PartName="/ppt/notesSlides/notesSlide735.xml" ContentType="application/vnd.openxmlformats-officedocument.presentationml.notesSlide+xml"/>
  <Override PartName="/ppt/theme/themeOverride926.xml" ContentType="application/vnd.openxmlformats-officedocument.themeOverride+xml"/>
  <Override PartName="/ppt/notesSlides/notesSlide736.xml" ContentType="application/vnd.openxmlformats-officedocument.presentationml.notesSlide+xml"/>
  <Override PartName="/ppt/theme/themeOverride927.xml" ContentType="application/vnd.openxmlformats-officedocument.themeOverride+xml"/>
  <Override PartName="/ppt/notesSlides/notesSlide737.xml" ContentType="application/vnd.openxmlformats-officedocument.presentationml.notesSlide+xml"/>
  <Override PartName="/ppt/theme/themeOverride928.xml" ContentType="application/vnd.openxmlformats-officedocument.themeOverride+xml"/>
  <Override PartName="/ppt/notesSlides/notesSlide738.xml" ContentType="application/vnd.openxmlformats-officedocument.presentationml.notesSlide+xml"/>
  <Override PartName="/ppt/theme/themeOverride929.xml" ContentType="application/vnd.openxmlformats-officedocument.themeOverride+xml"/>
  <Override PartName="/ppt/notesSlides/notesSlide739.xml" ContentType="application/vnd.openxmlformats-officedocument.presentationml.notesSlide+xml"/>
  <Override PartName="/ppt/theme/themeOverride930.xml" ContentType="application/vnd.openxmlformats-officedocument.themeOverride+xml"/>
  <Override PartName="/ppt/notesSlides/notesSlide740.xml" ContentType="application/vnd.openxmlformats-officedocument.presentationml.notesSlide+xml"/>
  <Override PartName="/ppt/theme/themeOverride931.xml" ContentType="application/vnd.openxmlformats-officedocument.themeOverride+xml"/>
  <Override PartName="/ppt/notesSlides/notesSlide741.xml" ContentType="application/vnd.openxmlformats-officedocument.presentationml.notesSlide+xml"/>
  <Override PartName="/ppt/theme/themeOverride932.xml" ContentType="application/vnd.openxmlformats-officedocument.themeOverride+xml"/>
  <Override PartName="/ppt/notesSlides/notesSlide742.xml" ContentType="application/vnd.openxmlformats-officedocument.presentationml.notesSlide+xml"/>
  <Override PartName="/ppt/theme/themeOverride933.xml" ContentType="application/vnd.openxmlformats-officedocument.themeOverride+xml"/>
  <Override PartName="/ppt/notesSlides/notesSlide743.xml" ContentType="application/vnd.openxmlformats-officedocument.presentationml.notesSlide+xml"/>
  <Override PartName="/ppt/theme/themeOverride934.xml" ContentType="application/vnd.openxmlformats-officedocument.themeOverride+xml"/>
  <Override PartName="/ppt/notesSlides/notesSlide744.xml" ContentType="application/vnd.openxmlformats-officedocument.presentationml.notesSlide+xml"/>
  <Override PartName="/ppt/theme/themeOverride935.xml" ContentType="application/vnd.openxmlformats-officedocument.themeOverride+xml"/>
  <Override PartName="/ppt/notesSlides/notesSlide745.xml" ContentType="application/vnd.openxmlformats-officedocument.presentationml.notesSlide+xml"/>
  <Override PartName="/ppt/theme/themeOverride936.xml" ContentType="application/vnd.openxmlformats-officedocument.themeOverride+xml"/>
  <Override PartName="/ppt/notesSlides/notesSlide746.xml" ContentType="application/vnd.openxmlformats-officedocument.presentationml.notesSlide+xml"/>
  <Override PartName="/ppt/theme/themeOverride937.xml" ContentType="application/vnd.openxmlformats-officedocument.themeOverride+xml"/>
  <Override PartName="/ppt/notesSlides/notesSlide747.xml" ContentType="application/vnd.openxmlformats-officedocument.presentationml.notesSlide+xml"/>
  <Override PartName="/ppt/theme/themeOverride938.xml" ContentType="application/vnd.openxmlformats-officedocument.themeOverride+xml"/>
  <Override PartName="/ppt/notesSlides/notesSlide748.xml" ContentType="application/vnd.openxmlformats-officedocument.presentationml.notesSlide+xml"/>
  <Override PartName="/ppt/theme/themeOverride939.xml" ContentType="application/vnd.openxmlformats-officedocument.themeOverride+xml"/>
  <Override PartName="/ppt/notesSlides/notesSlide749.xml" ContentType="application/vnd.openxmlformats-officedocument.presentationml.notesSlide+xml"/>
  <Override PartName="/ppt/theme/themeOverride940.xml" ContentType="application/vnd.openxmlformats-officedocument.themeOverride+xml"/>
  <Override PartName="/ppt/notesSlides/notesSlide750.xml" ContentType="application/vnd.openxmlformats-officedocument.presentationml.notesSlide+xml"/>
  <Override PartName="/ppt/theme/themeOverride941.xml" ContentType="application/vnd.openxmlformats-officedocument.themeOverride+xml"/>
  <Override PartName="/ppt/notesSlides/notesSlide751.xml" ContentType="application/vnd.openxmlformats-officedocument.presentationml.notesSlide+xml"/>
  <Override PartName="/ppt/theme/themeOverride942.xml" ContentType="application/vnd.openxmlformats-officedocument.themeOverride+xml"/>
  <Override PartName="/ppt/notesSlides/notesSlide752.xml" ContentType="application/vnd.openxmlformats-officedocument.presentationml.notesSlide+xml"/>
  <Override PartName="/ppt/theme/themeOverride943.xml" ContentType="application/vnd.openxmlformats-officedocument.themeOverride+xml"/>
  <Override PartName="/ppt/notesSlides/notesSlide753.xml" ContentType="application/vnd.openxmlformats-officedocument.presentationml.notesSlide+xml"/>
  <Override PartName="/ppt/theme/themeOverride944.xml" ContentType="application/vnd.openxmlformats-officedocument.themeOverride+xml"/>
  <Override PartName="/ppt/notesSlides/notesSlide754.xml" ContentType="application/vnd.openxmlformats-officedocument.presentationml.notesSlide+xml"/>
  <Override PartName="/ppt/theme/themeOverride945.xml" ContentType="application/vnd.openxmlformats-officedocument.themeOverride+xml"/>
  <Override PartName="/ppt/notesSlides/notesSlide755.xml" ContentType="application/vnd.openxmlformats-officedocument.presentationml.notesSlide+xml"/>
  <Override PartName="/ppt/theme/themeOverride946.xml" ContentType="application/vnd.openxmlformats-officedocument.themeOverride+xml"/>
  <Override PartName="/ppt/notesSlides/notesSlide756.xml" ContentType="application/vnd.openxmlformats-officedocument.presentationml.notesSlide+xml"/>
  <Override PartName="/ppt/theme/themeOverride947.xml" ContentType="application/vnd.openxmlformats-officedocument.themeOverride+xml"/>
  <Override PartName="/ppt/notesSlides/notesSlide757.xml" ContentType="application/vnd.openxmlformats-officedocument.presentationml.notesSlide+xml"/>
  <Override PartName="/ppt/theme/themeOverride948.xml" ContentType="application/vnd.openxmlformats-officedocument.themeOverride+xml"/>
  <Override PartName="/ppt/notesSlides/notesSlide758.xml" ContentType="application/vnd.openxmlformats-officedocument.presentationml.notesSlide+xml"/>
  <Override PartName="/ppt/theme/themeOverride949.xml" ContentType="application/vnd.openxmlformats-officedocument.themeOverride+xml"/>
  <Override PartName="/ppt/notesSlides/notesSlide759.xml" ContentType="application/vnd.openxmlformats-officedocument.presentationml.notesSlide+xml"/>
  <Override PartName="/ppt/theme/themeOverride950.xml" ContentType="application/vnd.openxmlformats-officedocument.themeOverride+xml"/>
  <Override PartName="/ppt/notesSlides/notesSlide760.xml" ContentType="application/vnd.openxmlformats-officedocument.presentationml.notesSlide+xml"/>
  <Override PartName="/ppt/theme/themeOverride951.xml" ContentType="application/vnd.openxmlformats-officedocument.themeOverride+xml"/>
  <Override PartName="/ppt/notesSlides/notesSlide761.xml" ContentType="application/vnd.openxmlformats-officedocument.presentationml.notesSlide+xml"/>
  <Override PartName="/ppt/theme/themeOverride952.xml" ContentType="application/vnd.openxmlformats-officedocument.themeOverride+xml"/>
  <Override PartName="/ppt/notesSlides/notesSlide762.xml" ContentType="application/vnd.openxmlformats-officedocument.presentationml.notesSlide+xml"/>
  <Override PartName="/ppt/theme/themeOverride953.xml" ContentType="application/vnd.openxmlformats-officedocument.themeOverride+xml"/>
  <Override PartName="/ppt/notesSlides/notesSlide763.xml" ContentType="application/vnd.openxmlformats-officedocument.presentationml.notesSlide+xml"/>
  <Override PartName="/ppt/theme/themeOverride954.xml" ContentType="application/vnd.openxmlformats-officedocument.themeOverride+xml"/>
  <Override PartName="/ppt/notesSlides/notesSlide764.xml" ContentType="application/vnd.openxmlformats-officedocument.presentationml.notesSlide+xml"/>
  <Override PartName="/ppt/theme/themeOverride955.xml" ContentType="application/vnd.openxmlformats-officedocument.themeOverride+xml"/>
  <Override PartName="/ppt/notesSlides/notesSlide765.xml" ContentType="application/vnd.openxmlformats-officedocument.presentationml.notesSlide+xml"/>
  <Override PartName="/ppt/theme/themeOverride956.xml" ContentType="application/vnd.openxmlformats-officedocument.themeOverride+xml"/>
  <Override PartName="/ppt/notesSlides/notesSlide766.xml" ContentType="application/vnd.openxmlformats-officedocument.presentationml.notesSlide+xml"/>
  <Override PartName="/ppt/theme/themeOverride957.xml" ContentType="application/vnd.openxmlformats-officedocument.themeOverride+xml"/>
  <Override PartName="/ppt/notesSlides/notesSlide767.xml" ContentType="application/vnd.openxmlformats-officedocument.presentationml.notesSlide+xml"/>
  <Override PartName="/ppt/theme/themeOverride958.xml" ContentType="application/vnd.openxmlformats-officedocument.themeOverride+xml"/>
  <Override PartName="/ppt/notesSlides/notesSlide768.xml" ContentType="application/vnd.openxmlformats-officedocument.presentationml.notesSlide+xml"/>
  <Override PartName="/ppt/theme/themeOverride959.xml" ContentType="application/vnd.openxmlformats-officedocument.themeOverride+xml"/>
  <Override PartName="/ppt/notesSlides/notesSlide769.xml" ContentType="application/vnd.openxmlformats-officedocument.presentationml.notesSlide+xml"/>
  <Override PartName="/ppt/theme/themeOverride960.xml" ContentType="application/vnd.openxmlformats-officedocument.themeOverride+xml"/>
  <Override PartName="/ppt/notesSlides/notesSlide770.xml" ContentType="application/vnd.openxmlformats-officedocument.presentationml.notesSlide+xml"/>
  <Override PartName="/ppt/theme/themeOverride961.xml" ContentType="application/vnd.openxmlformats-officedocument.themeOverride+xml"/>
  <Override PartName="/ppt/notesSlides/notesSlide771.xml" ContentType="application/vnd.openxmlformats-officedocument.presentationml.notesSlide+xml"/>
  <Override PartName="/ppt/theme/themeOverride962.xml" ContentType="application/vnd.openxmlformats-officedocument.themeOverride+xml"/>
  <Override PartName="/ppt/notesSlides/notesSlide772.xml" ContentType="application/vnd.openxmlformats-officedocument.presentationml.notesSlide+xml"/>
  <Override PartName="/ppt/theme/themeOverride963.xml" ContentType="application/vnd.openxmlformats-officedocument.themeOverride+xml"/>
  <Override PartName="/ppt/notesSlides/notesSlide773.xml" ContentType="application/vnd.openxmlformats-officedocument.presentationml.notesSlide+xml"/>
  <Override PartName="/ppt/theme/themeOverride964.xml" ContentType="application/vnd.openxmlformats-officedocument.themeOverride+xml"/>
  <Override PartName="/ppt/notesSlides/notesSlide774.xml" ContentType="application/vnd.openxmlformats-officedocument.presentationml.notesSlide+xml"/>
  <Override PartName="/ppt/theme/themeOverride965.xml" ContentType="application/vnd.openxmlformats-officedocument.themeOverride+xml"/>
  <Override PartName="/ppt/notesSlides/notesSlide775.xml" ContentType="application/vnd.openxmlformats-officedocument.presentationml.notesSlide+xml"/>
  <Override PartName="/ppt/theme/themeOverride966.xml" ContentType="application/vnd.openxmlformats-officedocument.themeOverride+xml"/>
  <Override PartName="/ppt/notesSlides/notesSlide776.xml" ContentType="application/vnd.openxmlformats-officedocument.presentationml.notesSlide+xml"/>
  <Override PartName="/ppt/theme/themeOverride967.xml" ContentType="application/vnd.openxmlformats-officedocument.themeOverride+xml"/>
  <Override PartName="/ppt/notesSlides/notesSlide777.xml" ContentType="application/vnd.openxmlformats-officedocument.presentationml.notesSlide+xml"/>
  <Override PartName="/ppt/theme/themeOverride968.xml" ContentType="application/vnd.openxmlformats-officedocument.themeOverride+xml"/>
  <Override PartName="/ppt/notesSlides/notesSlide778.xml" ContentType="application/vnd.openxmlformats-officedocument.presentationml.notesSlide+xml"/>
  <Override PartName="/ppt/theme/themeOverride969.xml" ContentType="application/vnd.openxmlformats-officedocument.themeOverride+xml"/>
  <Override PartName="/ppt/notesSlides/notesSlide779.xml" ContentType="application/vnd.openxmlformats-officedocument.presentationml.notesSlide+xml"/>
  <Override PartName="/ppt/theme/themeOverride970.xml" ContentType="application/vnd.openxmlformats-officedocument.themeOverride+xml"/>
  <Override PartName="/ppt/notesSlides/notesSlide780.xml" ContentType="application/vnd.openxmlformats-officedocument.presentationml.notesSlide+xml"/>
  <Override PartName="/ppt/theme/themeOverride971.xml" ContentType="application/vnd.openxmlformats-officedocument.themeOverride+xml"/>
  <Override PartName="/ppt/notesSlides/notesSlide781.xml" ContentType="application/vnd.openxmlformats-officedocument.presentationml.notesSlide+xml"/>
  <Override PartName="/ppt/theme/themeOverride972.xml" ContentType="application/vnd.openxmlformats-officedocument.themeOverride+xml"/>
  <Override PartName="/ppt/notesSlides/notesSlide782.xml" ContentType="application/vnd.openxmlformats-officedocument.presentationml.notesSlide+xml"/>
  <Override PartName="/ppt/theme/themeOverride973.xml" ContentType="application/vnd.openxmlformats-officedocument.themeOverride+xml"/>
  <Override PartName="/ppt/notesSlides/notesSlide783.xml" ContentType="application/vnd.openxmlformats-officedocument.presentationml.notesSlide+xml"/>
  <Override PartName="/ppt/theme/themeOverride974.xml" ContentType="application/vnd.openxmlformats-officedocument.themeOverride+xml"/>
  <Override PartName="/ppt/notesSlides/notesSlide784.xml" ContentType="application/vnd.openxmlformats-officedocument.presentationml.notesSlide+xml"/>
  <Override PartName="/ppt/theme/themeOverride975.xml" ContentType="application/vnd.openxmlformats-officedocument.themeOverride+xml"/>
  <Override PartName="/ppt/notesSlides/notesSlide785.xml" ContentType="application/vnd.openxmlformats-officedocument.presentationml.notesSlide+xml"/>
  <Override PartName="/ppt/theme/themeOverride976.xml" ContentType="application/vnd.openxmlformats-officedocument.themeOverride+xml"/>
  <Override PartName="/ppt/notesSlides/notesSlide786.xml" ContentType="application/vnd.openxmlformats-officedocument.presentationml.notesSlide+xml"/>
  <Override PartName="/ppt/theme/themeOverride977.xml" ContentType="application/vnd.openxmlformats-officedocument.themeOverride+xml"/>
  <Override PartName="/ppt/notesSlides/notesSlide787.xml" ContentType="application/vnd.openxmlformats-officedocument.presentationml.notesSlide+xml"/>
  <Override PartName="/ppt/theme/themeOverride978.xml" ContentType="application/vnd.openxmlformats-officedocument.themeOverride+xml"/>
  <Override PartName="/ppt/notesSlides/notesSlide788.xml" ContentType="application/vnd.openxmlformats-officedocument.presentationml.notesSlide+xml"/>
  <Override PartName="/ppt/theme/themeOverride979.xml" ContentType="application/vnd.openxmlformats-officedocument.themeOverride+xml"/>
  <Override PartName="/ppt/notesSlides/notesSlide789.xml" ContentType="application/vnd.openxmlformats-officedocument.presentationml.notesSlide+xml"/>
  <Override PartName="/ppt/theme/themeOverride980.xml" ContentType="application/vnd.openxmlformats-officedocument.themeOverride+xml"/>
  <Override PartName="/ppt/notesSlides/notesSlide790.xml" ContentType="application/vnd.openxmlformats-officedocument.presentationml.notesSlide+xml"/>
  <Override PartName="/ppt/theme/themeOverride981.xml" ContentType="application/vnd.openxmlformats-officedocument.themeOverride+xml"/>
  <Override PartName="/ppt/notesSlides/notesSlide791.xml" ContentType="application/vnd.openxmlformats-officedocument.presentationml.notesSlide+xml"/>
  <Override PartName="/ppt/theme/themeOverride982.xml" ContentType="application/vnd.openxmlformats-officedocument.themeOverride+xml"/>
  <Override PartName="/ppt/notesSlides/notesSlide792.xml" ContentType="application/vnd.openxmlformats-officedocument.presentationml.notesSlide+xml"/>
  <Override PartName="/ppt/theme/themeOverride983.xml" ContentType="application/vnd.openxmlformats-officedocument.themeOverride+xml"/>
  <Override PartName="/ppt/notesSlides/notesSlide793.xml" ContentType="application/vnd.openxmlformats-officedocument.presentationml.notesSlide+xml"/>
  <Override PartName="/ppt/theme/themeOverride984.xml" ContentType="application/vnd.openxmlformats-officedocument.themeOverride+xml"/>
  <Override PartName="/ppt/notesSlides/notesSlide794.xml" ContentType="application/vnd.openxmlformats-officedocument.presentationml.notesSlide+xml"/>
  <Override PartName="/ppt/theme/themeOverride985.xml" ContentType="application/vnd.openxmlformats-officedocument.themeOverride+xml"/>
  <Override PartName="/ppt/notesSlides/notesSlide795.xml" ContentType="application/vnd.openxmlformats-officedocument.presentationml.notesSlide+xml"/>
  <Override PartName="/ppt/theme/themeOverride986.xml" ContentType="application/vnd.openxmlformats-officedocument.themeOverride+xml"/>
  <Override PartName="/ppt/notesSlides/notesSlide796.xml" ContentType="application/vnd.openxmlformats-officedocument.presentationml.notesSlide+xml"/>
  <Override PartName="/ppt/theme/themeOverride987.xml" ContentType="application/vnd.openxmlformats-officedocument.themeOverride+xml"/>
  <Override PartName="/ppt/notesSlides/notesSlide797.xml" ContentType="application/vnd.openxmlformats-officedocument.presentationml.notesSlide+xml"/>
  <Override PartName="/ppt/theme/themeOverride988.xml" ContentType="application/vnd.openxmlformats-officedocument.themeOverride+xml"/>
  <Override PartName="/ppt/notesSlides/notesSlide798.xml" ContentType="application/vnd.openxmlformats-officedocument.presentationml.notesSlide+xml"/>
  <Override PartName="/ppt/theme/themeOverride989.xml" ContentType="application/vnd.openxmlformats-officedocument.themeOverride+xml"/>
  <Override PartName="/ppt/notesSlides/notesSlide799.xml" ContentType="application/vnd.openxmlformats-officedocument.presentationml.notesSlide+xml"/>
  <Override PartName="/ppt/theme/themeOverride990.xml" ContentType="application/vnd.openxmlformats-officedocument.themeOverride+xml"/>
  <Override PartName="/ppt/notesSlides/notesSlide800.xml" ContentType="application/vnd.openxmlformats-officedocument.presentationml.notesSlide+xml"/>
  <Override PartName="/ppt/theme/themeOverride991.xml" ContentType="application/vnd.openxmlformats-officedocument.themeOverride+xml"/>
  <Override PartName="/ppt/notesSlides/notesSlide801.xml" ContentType="application/vnd.openxmlformats-officedocument.presentationml.notesSlide+xml"/>
  <Override PartName="/ppt/theme/themeOverride992.xml" ContentType="application/vnd.openxmlformats-officedocument.themeOverride+xml"/>
  <Override PartName="/ppt/notesSlides/notesSlide802.xml" ContentType="application/vnd.openxmlformats-officedocument.presentationml.notesSlide+xml"/>
  <Override PartName="/ppt/theme/themeOverride993.xml" ContentType="application/vnd.openxmlformats-officedocument.themeOverride+xml"/>
  <Override PartName="/ppt/notesSlides/notesSlide803.xml" ContentType="application/vnd.openxmlformats-officedocument.presentationml.notesSlide+xml"/>
  <Override PartName="/ppt/theme/themeOverride994.xml" ContentType="application/vnd.openxmlformats-officedocument.themeOverride+xml"/>
  <Override PartName="/ppt/notesSlides/notesSlide804.xml" ContentType="application/vnd.openxmlformats-officedocument.presentationml.notesSlide+xml"/>
  <Override PartName="/ppt/theme/themeOverride995.xml" ContentType="application/vnd.openxmlformats-officedocument.themeOverride+xml"/>
  <Override PartName="/ppt/notesSlides/notesSlide805.xml" ContentType="application/vnd.openxmlformats-officedocument.presentationml.notesSlide+xml"/>
  <Override PartName="/ppt/theme/themeOverride996.xml" ContentType="application/vnd.openxmlformats-officedocument.themeOverride+xml"/>
  <Override PartName="/ppt/notesSlides/notesSlide806.xml" ContentType="application/vnd.openxmlformats-officedocument.presentationml.notesSlide+xml"/>
  <Override PartName="/ppt/theme/themeOverride997.xml" ContentType="application/vnd.openxmlformats-officedocument.themeOverride+xml"/>
  <Override PartName="/ppt/notesSlides/notesSlide807.xml" ContentType="application/vnd.openxmlformats-officedocument.presentationml.notesSlide+xml"/>
  <Override PartName="/ppt/theme/themeOverride998.xml" ContentType="application/vnd.openxmlformats-officedocument.themeOverride+xml"/>
  <Override PartName="/ppt/notesSlides/notesSlide808.xml" ContentType="application/vnd.openxmlformats-officedocument.presentationml.notesSlide+xml"/>
  <Override PartName="/ppt/theme/themeOverride999.xml" ContentType="application/vnd.openxmlformats-officedocument.themeOverride+xml"/>
  <Override PartName="/ppt/notesSlides/notesSlide809.xml" ContentType="application/vnd.openxmlformats-officedocument.presentationml.notesSlide+xml"/>
  <Override PartName="/ppt/theme/themeOverride1000.xml" ContentType="application/vnd.openxmlformats-officedocument.themeOverride+xml"/>
  <Override PartName="/ppt/notesSlides/notesSlide810.xml" ContentType="application/vnd.openxmlformats-officedocument.presentationml.notesSlide+xml"/>
  <Override PartName="/ppt/theme/themeOverride1001.xml" ContentType="application/vnd.openxmlformats-officedocument.themeOverride+xml"/>
  <Override PartName="/ppt/notesSlides/notesSlide811.xml" ContentType="application/vnd.openxmlformats-officedocument.presentationml.notesSlide+xml"/>
  <Override PartName="/ppt/theme/themeOverride1002.xml" ContentType="application/vnd.openxmlformats-officedocument.themeOverride+xml"/>
  <Override PartName="/ppt/notesSlides/notesSlide812.xml" ContentType="application/vnd.openxmlformats-officedocument.presentationml.notesSlide+xml"/>
  <Override PartName="/ppt/theme/themeOverride1003.xml" ContentType="application/vnd.openxmlformats-officedocument.themeOverride+xml"/>
  <Override PartName="/ppt/notesSlides/notesSlide813.xml" ContentType="application/vnd.openxmlformats-officedocument.presentationml.notesSlide+xml"/>
  <Override PartName="/ppt/theme/themeOverride1004.xml" ContentType="application/vnd.openxmlformats-officedocument.themeOverride+xml"/>
  <Override PartName="/ppt/notesSlides/notesSlide814.xml" ContentType="application/vnd.openxmlformats-officedocument.presentationml.notesSlide+xml"/>
  <Override PartName="/ppt/theme/themeOverride1005.xml" ContentType="application/vnd.openxmlformats-officedocument.themeOverride+xml"/>
  <Override PartName="/ppt/notesSlides/notesSlide815.xml" ContentType="application/vnd.openxmlformats-officedocument.presentationml.notesSlide+xml"/>
  <Override PartName="/ppt/theme/themeOverride1006.xml" ContentType="application/vnd.openxmlformats-officedocument.themeOverride+xml"/>
  <Override PartName="/ppt/notesSlides/notesSlide816.xml" ContentType="application/vnd.openxmlformats-officedocument.presentationml.notesSlide+xml"/>
  <Override PartName="/ppt/theme/themeOverride1007.xml" ContentType="application/vnd.openxmlformats-officedocument.themeOverride+xml"/>
  <Override PartName="/ppt/notesSlides/notesSlide817.xml" ContentType="application/vnd.openxmlformats-officedocument.presentationml.notesSlide+xml"/>
  <Override PartName="/ppt/theme/themeOverride1008.xml" ContentType="application/vnd.openxmlformats-officedocument.themeOverride+xml"/>
  <Override PartName="/ppt/notesSlides/notesSlide818.xml" ContentType="application/vnd.openxmlformats-officedocument.presentationml.notesSlide+xml"/>
  <Override PartName="/ppt/theme/themeOverride1009.xml" ContentType="application/vnd.openxmlformats-officedocument.themeOverride+xml"/>
  <Override PartName="/ppt/notesSlides/notesSlide819.xml" ContentType="application/vnd.openxmlformats-officedocument.presentationml.notesSlide+xml"/>
  <Override PartName="/ppt/theme/themeOverride1010.xml" ContentType="application/vnd.openxmlformats-officedocument.themeOverride+xml"/>
  <Override PartName="/ppt/notesSlides/notesSlide820.xml" ContentType="application/vnd.openxmlformats-officedocument.presentationml.notesSlide+xml"/>
  <Override PartName="/ppt/theme/themeOverride1011.xml" ContentType="application/vnd.openxmlformats-officedocument.themeOverride+xml"/>
  <Override PartName="/ppt/notesSlides/notesSlide821.xml" ContentType="application/vnd.openxmlformats-officedocument.presentationml.notesSlide+xml"/>
  <Override PartName="/ppt/theme/themeOverride1012.xml" ContentType="application/vnd.openxmlformats-officedocument.themeOverride+xml"/>
  <Override PartName="/ppt/notesSlides/notesSlide822.xml" ContentType="application/vnd.openxmlformats-officedocument.presentationml.notesSlide+xml"/>
  <Override PartName="/ppt/theme/themeOverride1013.xml" ContentType="application/vnd.openxmlformats-officedocument.themeOverride+xml"/>
  <Override PartName="/ppt/notesSlides/notesSlide823.xml" ContentType="application/vnd.openxmlformats-officedocument.presentationml.notesSlide+xml"/>
  <Override PartName="/ppt/theme/themeOverride1014.xml" ContentType="application/vnd.openxmlformats-officedocument.themeOverride+xml"/>
  <Override PartName="/ppt/notesSlides/notesSlide824.xml" ContentType="application/vnd.openxmlformats-officedocument.presentationml.notesSlide+xml"/>
  <Override PartName="/ppt/theme/themeOverride1015.xml" ContentType="application/vnd.openxmlformats-officedocument.themeOverride+xml"/>
  <Override PartName="/ppt/notesSlides/notesSlide825.xml" ContentType="application/vnd.openxmlformats-officedocument.presentationml.notesSlide+xml"/>
  <Override PartName="/ppt/theme/themeOverride1016.xml" ContentType="application/vnd.openxmlformats-officedocument.themeOverride+xml"/>
  <Override PartName="/ppt/notesSlides/notesSlide826.xml" ContentType="application/vnd.openxmlformats-officedocument.presentationml.notesSlide+xml"/>
  <Override PartName="/ppt/theme/themeOverride1017.xml" ContentType="application/vnd.openxmlformats-officedocument.themeOverride+xml"/>
  <Override PartName="/ppt/notesSlides/notesSlide827.xml" ContentType="application/vnd.openxmlformats-officedocument.presentationml.notesSlide+xml"/>
  <Override PartName="/ppt/theme/themeOverride1018.xml" ContentType="application/vnd.openxmlformats-officedocument.themeOverride+xml"/>
  <Override PartName="/ppt/notesSlides/notesSlide828.xml" ContentType="application/vnd.openxmlformats-officedocument.presentationml.notesSlide+xml"/>
  <Override PartName="/ppt/theme/themeOverride1019.xml" ContentType="application/vnd.openxmlformats-officedocument.themeOverride+xml"/>
  <Override PartName="/ppt/notesSlides/notesSlide829.xml" ContentType="application/vnd.openxmlformats-officedocument.presentationml.notesSlide+xml"/>
  <Override PartName="/ppt/theme/themeOverride1020.xml" ContentType="application/vnd.openxmlformats-officedocument.themeOverride+xml"/>
  <Override PartName="/ppt/notesSlides/notesSlide830.xml" ContentType="application/vnd.openxmlformats-officedocument.presentationml.notesSlide+xml"/>
  <Override PartName="/ppt/theme/themeOverride1021.xml" ContentType="application/vnd.openxmlformats-officedocument.themeOverride+xml"/>
  <Override PartName="/ppt/notesSlides/notesSlide831.xml" ContentType="application/vnd.openxmlformats-officedocument.presentationml.notesSlide+xml"/>
  <Override PartName="/ppt/theme/themeOverride1022.xml" ContentType="application/vnd.openxmlformats-officedocument.themeOverride+xml"/>
  <Override PartName="/ppt/notesSlides/notesSlide832.xml" ContentType="application/vnd.openxmlformats-officedocument.presentationml.notesSlide+xml"/>
  <Override PartName="/ppt/theme/themeOverride1023.xml" ContentType="application/vnd.openxmlformats-officedocument.themeOverride+xml"/>
  <Override PartName="/ppt/notesSlides/notesSlide833.xml" ContentType="application/vnd.openxmlformats-officedocument.presentationml.notesSlide+xml"/>
  <Override PartName="/ppt/theme/themeOverride1024.xml" ContentType="application/vnd.openxmlformats-officedocument.themeOverride+xml"/>
  <Override PartName="/ppt/notesSlides/notesSlide834.xml" ContentType="application/vnd.openxmlformats-officedocument.presentationml.notesSlide+xml"/>
  <Override PartName="/ppt/theme/themeOverride1025.xml" ContentType="application/vnd.openxmlformats-officedocument.themeOverride+xml"/>
  <Override PartName="/ppt/notesSlides/notesSlide835.xml" ContentType="application/vnd.openxmlformats-officedocument.presentationml.notesSlide+xml"/>
  <Override PartName="/ppt/theme/themeOverride1026.xml" ContentType="application/vnd.openxmlformats-officedocument.themeOverride+xml"/>
  <Override PartName="/ppt/notesSlides/notesSlide836.xml" ContentType="application/vnd.openxmlformats-officedocument.presentationml.notesSlide+xml"/>
  <Override PartName="/ppt/notesSlides/notesSlide837.xml" ContentType="application/vnd.openxmlformats-officedocument.presentationml.notesSlide+xml"/>
  <Override PartName="/ppt/notesSlides/notesSlide838.xml" ContentType="application/vnd.openxmlformats-officedocument.presentationml.notesSlide+xml"/>
  <Override PartName="/ppt/theme/themeOverride1027.xml" ContentType="application/vnd.openxmlformats-officedocument.themeOverride+xml"/>
  <Override PartName="/ppt/notesSlides/notesSlide839.xml" ContentType="application/vnd.openxmlformats-officedocument.presentationml.notesSlide+xml"/>
  <Override PartName="/ppt/theme/themeOverride1028.xml" ContentType="application/vnd.openxmlformats-officedocument.themeOverride+xml"/>
  <Override PartName="/ppt/notesSlides/notesSlide840.xml" ContentType="application/vnd.openxmlformats-officedocument.presentationml.notesSlide+xml"/>
  <Override PartName="/ppt/theme/themeOverride1029.xml" ContentType="application/vnd.openxmlformats-officedocument.themeOverride+xml"/>
  <Override PartName="/ppt/notesSlides/notesSlide841.xml" ContentType="application/vnd.openxmlformats-officedocument.presentationml.notesSlide+xml"/>
  <Override PartName="/ppt/theme/themeOverride1030.xml" ContentType="application/vnd.openxmlformats-officedocument.themeOverride+xml"/>
  <Override PartName="/ppt/notesSlides/notesSlide842.xml" ContentType="application/vnd.openxmlformats-officedocument.presentationml.notesSlide+xml"/>
  <Override PartName="/ppt/theme/themeOverride1031.xml" ContentType="application/vnd.openxmlformats-officedocument.themeOverride+xml"/>
  <Override PartName="/ppt/notesSlides/notesSlide843.xml" ContentType="application/vnd.openxmlformats-officedocument.presentationml.notesSlide+xml"/>
  <Override PartName="/ppt/theme/themeOverride1032.xml" ContentType="application/vnd.openxmlformats-officedocument.themeOverride+xml"/>
  <Override PartName="/ppt/notesSlides/notesSlide844.xml" ContentType="application/vnd.openxmlformats-officedocument.presentationml.notesSlide+xml"/>
  <Override PartName="/ppt/theme/themeOverride1033.xml" ContentType="application/vnd.openxmlformats-officedocument.themeOverride+xml"/>
  <Override PartName="/ppt/notesSlides/notesSlide845.xml" ContentType="application/vnd.openxmlformats-officedocument.presentationml.notesSlide+xml"/>
  <Override PartName="/ppt/theme/themeOverride1034.xml" ContentType="application/vnd.openxmlformats-officedocument.themeOverride+xml"/>
  <Override PartName="/ppt/notesSlides/notesSlide846.xml" ContentType="application/vnd.openxmlformats-officedocument.presentationml.notesSlide+xml"/>
  <Override PartName="/ppt/theme/themeOverride1035.xml" ContentType="application/vnd.openxmlformats-officedocument.themeOverride+xml"/>
  <Override PartName="/ppt/notesSlides/notesSlide847.xml" ContentType="application/vnd.openxmlformats-officedocument.presentationml.notesSlide+xml"/>
  <Override PartName="/ppt/theme/themeOverride1036.xml" ContentType="application/vnd.openxmlformats-officedocument.themeOverride+xml"/>
  <Override PartName="/ppt/notesSlides/notesSlide848.xml" ContentType="application/vnd.openxmlformats-officedocument.presentationml.notesSlide+xml"/>
  <Override PartName="/ppt/theme/themeOverride1037.xml" ContentType="application/vnd.openxmlformats-officedocument.themeOverride+xml"/>
  <Override PartName="/ppt/notesSlides/notesSlide849.xml" ContentType="application/vnd.openxmlformats-officedocument.presentationml.notesSlide+xml"/>
  <Override PartName="/ppt/theme/themeOverride1038.xml" ContentType="application/vnd.openxmlformats-officedocument.themeOverride+xml"/>
  <Override PartName="/ppt/notesSlides/notesSlide850.xml" ContentType="application/vnd.openxmlformats-officedocument.presentationml.notesSlide+xml"/>
  <Override PartName="/ppt/theme/themeOverride1039.xml" ContentType="application/vnd.openxmlformats-officedocument.themeOverride+xml"/>
  <Override PartName="/ppt/notesSlides/notesSlide851.xml" ContentType="application/vnd.openxmlformats-officedocument.presentationml.notesSlide+xml"/>
  <Override PartName="/ppt/theme/themeOverride1040.xml" ContentType="application/vnd.openxmlformats-officedocument.themeOverride+xml"/>
  <Override PartName="/ppt/notesSlides/notesSlide852.xml" ContentType="application/vnd.openxmlformats-officedocument.presentationml.notesSlide+xml"/>
  <Override PartName="/ppt/theme/themeOverride1041.xml" ContentType="application/vnd.openxmlformats-officedocument.themeOverride+xml"/>
  <Override PartName="/ppt/notesSlides/notesSlide853.xml" ContentType="application/vnd.openxmlformats-officedocument.presentationml.notesSlide+xml"/>
  <Override PartName="/ppt/theme/themeOverride1042.xml" ContentType="application/vnd.openxmlformats-officedocument.themeOverride+xml"/>
  <Override PartName="/ppt/notesSlides/notesSlide854.xml" ContentType="application/vnd.openxmlformats-officedocument.presentationml.notesSlide+xml"/>
  <Override PartName="/ppt/theme/themeOverride1043.xml" ContentType="application/vnd.openxmlformats-officedocument.themeOverride+xml"/>
  <Override PartName="/ppt/notesSlides/notesSlide855.xml" ContentType="application/vnd.openxmlformats-officedocument.presentationml.notesSlide+xml"/>
  <Override PartName="/ppt/theme/themeOverride1044.xml" ContentType="application/vnd.openxmlformats-officedocument.themeOverride+xml"/>
  <Override PartName="/ppt/notesSlides/notesSlide856.xml" ContentType="application/vnd.openxmlformats-officedocument.presentationml.notesSlide+xml"/>
  <Override PartName="/ppt/theme/themeOverride1045.xml" ContentType="application/vnd.openxmlformats-officedocument.themeOverride+xml"/>
  <Override PartName="/ppt/notesSlides/notesSlide857.xml" ContentType="application/vnd.openxmlformats-officedocument.presentationml.notesSlide+xml"/>
  <Override PartName="/ppt/theme/themeOverride1046.xml" ContentType="application/vnd.openxmlformats-officedocument.themeOverride+xml"/>
  <Override PartName="/ppt/notesSlides/notesSlide858.xml" ContentType="application/vnd.openxmlformats-officedocument.presentationml.notesSlide+xml"/>
  <Override PartName="/ppt/theme/themeOverride1047.xml" ContentType="application/vnd.openxmlformats-officedocument.themeOverride+xml"/>
  <Override PartName="/ppt/notesSlides/notesSlide859.xml" ContentType="application/vnd.openxmlformats-officedocument.presentationml.notesSlide+xml"/>
  <Override PartName="/ppt/theme/themeOverride1048.xml" ContentType="application/vnd.openxmlformats-officedocument.themeOverride+xml"/>
  <Override PartName="/ppt/notesSlides/notesSlide860.xml" ContentType="application/vnd.openxmlformats-officedocument.presentationml.notesSlide+xml"/>
  <Override PartName="/ppt/theme/themeOverride1049.xml" ContentType="application/vnd.openxmlformats-officedocument.themeOverride+xml"/>
  <Override PartName="/ppt/notesSlides/notesSlide861.xml" ContentType="application/vnd.openxmlformats-officedocument.presentationml.notesSlide+xml"/>
  <Override PartName="/ppt/theme/themeOverride1050.xml" ContentType="application/vnd.openxmlformats-officedocument.themeOverride+xml"/>
  <Override PartName="/ppt/notesSlides/notesSlide862.xml" ContentType="application/vnd.openxmlformats-officedocument.presentationml.notesSlide+xml"/>
  <Override PartName="/ppt/theme/themeOverride1051.xml" ContentType="application/vnd.openxmlformats-officedocument.themeOverride+xml"/>
  <Override PartName="/ppt/notesSlides/notesSlide863.xml" ContentType="application/vnd.openxmlformats-officedocument.presentationml.notesSlide+xml"/>
  <Override PartName="/ppt/theme/themeOverride1052.xml" ContentType="application/vnd.openxmlformats-officedocument.themeOverride+xml"/>
  <Override PartName="/ppt/notesSlides/notesSlide864.xml" ContentType="application/vnd.openxmlformats-officedocument.presentationml.notesSlide+xml"/>
  <Override PartName="/ppt/theme/themeOverride1053.xml" ContentType="application/vnd.openxmlformats-officedocument.themeOverride+xml"/>
  <Override PartName="/ppt/notesSlides/notesSlide865.xml" ContentType="application/vnd.openxmlformats-officedocument.presentationml.notesSlide+xml"/>
  <Override PartName="/ppt/theme/themeOverride1054.xml" ContentType="application/vnd.openxmlformats-officedocument.themeOverride+xml"/>
  <Override PartName="/ppt/notesSlides/notesSlide8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67"/>
  </p:notesMasterIdLst>
  <p:sldIdLst>
    <p:sldId id="257" r:id="rId3"/>
    <p:sldId id="256" r:id="rId4"/>
    <p:sldId id="259" r:id="rId5"/>
    <p:sldId id="260" r:id="rId6"/>
    <p:sldId id="1321" r:id="rId7"/>
    <p:sldId id="1322" r:id="rId8"/>
    <p:sldId id="261" r:id="rId9"/>
    <p:sldId id="262" r:id="rId10"/>
    <p:sldId id="263" r:id="rId11"/>
    <p:sldId id="794" r:id="rId12"/>
    <p:sldId id="264" r:id="rId13"/>
    <p:sldId id="265" r:id="rId14"/>
    <p:sldId id="266" r:id="rId15"/>
    <p:sldId id="795" r:id="rId16"/>
    <p:sldId id="267" r:id="rId17"/>
    <p:sldId id="796" r:id="rId18"/>
    <p:sldId id="268" r:id="rId19"/>
    <p:sldId id="797" r:id="rId20"/>
    <p:sldId id="269" r:id="rId21"/>
    <p:sldId id="798" r:id="rId22"/>
    <p:sldId id="272" r:id="rId23"/>
    <p:sldId id="799" r:id="rId24"/>
    <p:sldId id="273" r:id="rId25"/>
    <p:sldId id="800" r:id="rId26"/>
    <p:sldId id="274" r:id="rId27"/>
    <p:sldId id="801" r:id="rId28"/>
    <p:sldId id="275" r:id="rId29"/>
    <p:sldId id="802" r:id="rId30"/>
    <p:sldId id="276" r:id="rId31"/>
    <p:sldId id="803" r:id="rId32"/>
    <p:sldId id="277" r:id="rId33"/>
    <p:sldId id="804" r:id="rId34"/>
    <p:sldId id="278" r:id="rId35"/>
    <p:sldId id="805" r:id="rId36"/>
    <p:sldId id="279" r:id="rId37"/>
    <p:sldId id="806" r:id="rId38"/>
    <p:sldId id="280" r:id="rId39"/>
    <p:sldId id="807" r:id="rId40"/>
    <p:sldId id="281" r:id="rId41"/>
    <p:sldId id="808" r:id="rId42"/>
    <p:sldId id="809" r:id="rId43"/>
    <p:sldId id="1323" r:id="rId44"/>
    <p:sldId id="283" r:id="rId45"/>
    <p:sldId id="810" r:id="rId46"/>
    <p:sldId id="284" r:id="rId47"/>
    <p:sldId id="811" r:id="rId48"/>
    <p:sldId id="285" r:id="rId49"/>
    <p:sldId id="812" r:id="rId50"/>
    <p:sldId id="286" r:id="rId51"/>
    <p:sldId id="813" r:id="rId52"/>
    <p:sldId id="287" r:id="rId53"/>
    <p:sldId id="814" r:id="rId54"/>
    <p:sldId id="288" r:id="rId55"/>
    <p:sldId id="815" r:id="rId56"/>
    <p:sldId id="289" r:id="rId57"/>
    <p:sldId id="816" r:id="rId58"/>
    <p:sldId id="290" r:id="rId59"/>
    <p:sldId id="817" r:id="rId60"/>
    <p:sldId id="291" r:id="rId61"/>
    <p:sldId id="818" r:id="rId62"/>
    <p:sldId id="292" r:id="rId63"/>
    <p:sldId id="819" r:id="rId64"/>
    <p:sldId id="293" r:id="rId65"/>
    <p:sldId id="820" r:id="rId66"/>
    <p:sldId id="294" r:id="rId67"/>
    <p:sldId id="821" r:id="rId68"/>
    <p:sldId id="295" r:id="rId69"/>
    <p:sldId id="822" r:id="rId70"/>
    <p:sldId id="296" r:id="rId71"/>
    <p:sldId id="823" r:id="rId72"/>
    <p:sldId id="297" r:id="rId73"/>
    <p:sldId id="824" r:id="rId74"/>
    <p:sldId id="298" r:id="rId75"/>
    <p:sldId id="825" r:id="rId76"/>
    <p:sldId id="299" r:id="rId77"/>
    <p:sldId id="826" r:id="rId78"/>
    <p:sldId id="300" r:id="rId79"/>
    <p:sldId id="827" r:id="rId80"/>
    <p:sldId id="301" r:id="rId81"/>
    <p:sldId id="828" r:id="rId82"/>
    <p:sldId id="302" r:id="rId83"/>
    <p:sldId id="829" r:id="rId84"/>
    <p:sldId id="304" r:id="rId85"/>
    <p:sldId id="830" r:id="rId86"/>
    <p:sldId id="305" r:id="rId87"/>
    <p:sldId id="831" r:id="rId88"/>
    <p:sldId id="306" r:id="rId89"/>
    <p:sldId id="832" r:id="rId90"/>
    <p:sldId id="307" r:id="rId91"/>
    <p:sldId id="833" r:id="rId92"/>
    <p:sldId id="308" r:id="rId93"/>
    <p:sldId id="834" r:id="rId94"/>
    <p:sldId id="309" r:id="rId95"/>
    <p:sldId id="835" r:id="rId96"/>
    <p:sldId id="1319" r:id="rId97"/>
    <p:sldId id="836" r:id="rId98"/>
    <p:sldId id="310" r:id="rId99"/>
    <p:sldId id="1320" r:id="rId100"/>
    <p:sldId id="311" r:id="rId101"/>
    <p:sldId id="837" r:id="rId102"/>
    <p:sldId id="312" r:id="rId103"/>
    <p:sldId id="838" r:id="rId104"/>
    <p:sldId id="313" r:id="rId105"/>
    <p:sldId id="839" r:id="rId106"/>
    <p:sldId id="314" r:id="rId107"/>
    <p:sldId id="840" r:id="rId108"/>
    <p:sldId id="315" r:id="rId109"/>
    <p:sldId id="841" r:id="rId110"/>
    <p:sldId id="316" r:id="rId111"/>
    <p:sldId id="842" r:id="rId112"/>
    <p:sldId id="317" r:id="rId113"/>
    <p:sldId id="843" r:id="rId114"/>
    <p:sldId id="318" r:id="rId115"/>
    <p:sldId id="844" r:id="rId116"/>
    <p:sldId id="319" r:id="rId117"/>
    <p:sldId id="845" r:id="rId118"/>
    <p:sldId id="320" r:id="rId119"/>
    <p:sldId id="846" r:id="rId120"/>
    <p:sldId id="321" r:id="rId121"/>
    <p:sldId id="847" r:id="rId122"/>
    <p:sldId id="322" r:id="rId123"/>
    <p:sldId id="848" r:id="rId124"/>
    <p:sldId id="323" r:id="rId125"/>
    <p:sldId id="849" r:id="rId126"/>
    <p:sldId id="324" r:id="rId127"/>
    <p:sldId id="850" r:id="rId128"/>
    <p:sldId id="325" r:id="rId129"/>
    <p:sldId id="851" r:id="rId130"/>
    <p:sldId id="327" r:id="rId131"/>
    <p:sldId id="852" r:id="rId132"/>
    <p:sldId id="326" r:id="rId133"/>
    <p:sldId id="853" r:id="rId134"/>
    <p:sldId id="328" r:id="rId135"/>
    <p:sldId id="854" r:id="rId136"/>
    <p:sldId id="329" r:id="rId137"/>
    <p:sldId id="855" r:id="rId138"/>
    <p:sldId id="330" r:id="rId139"/>
    <p:sldId id="856" r:id="rId140"/>
    <p:sldId id="331" r:id="rId141"/>
    <p:sldId id="857" r:id="rId142"/>
    <p:sldId id="332" r:id="rId143"/>
    <p:sldId id="858" r:id="rId144"/>
    <p:sldId id="333" r:id="rId145"/>
    <p:sldId id="859" r:id="rId146"/>
    <p:sldId id="334" r:id="rId147"/>
    <p:sldId id="860" r:id="rId148"/>
    <p:sldId id="335" r:id="rId149"/>
    <p:sldId id="861" r:id="rId150"/>
    <p:sldId id="336" r:id="rId151"/>
    <p:sldId id="862" r:id="rId152"/>
    <p:sldId id="337" r:id="rId153"/>
    <p:sldId id="863" r:id="rId154"/>
    <p:sldId id="338" r:id="rId155"/>
    <p:sldId id="864" r:id="rId156"/>
    <p:sldId id="339" r:id="rId157"/>
    <p:sldId id="865" r:id="rId158"/>
    <p:sldId id="340" r:id="rId159"/>
    <p:sldId id="866" r:id="rId160"/>
    <p:sldId id="341" r:id="rId161"/>
    <p:sldId id="867" r:id="rId162"/>
    <p:sldId id="342" r:id="rId163"/>
    <p:sldId id="868" r:id="rId164"/>
    <p:sldId id="343" r:id="rId165"/>
    <p:sldId id="869" r:id="rId166"/>
    <p:sldId id="344" r:id="rId167"/>
    <p:sldId id="870" r:id="rId168"/>
    <p:sldId id="345" r:id="rId169"/>
    <p:sldId id="871" r:id="rId170"/>
    <p:sldId id="346" r:id="rId171"/>
    <p:sldId id="872" r:id="rId172"/>
    <p:sldId id="347" r:id="rId173"/>
    <p:sldId id="873" r:id="rId174"/>
    <p:sldId id="348" r:id="rId175"/>
    <p:sldId id="874" r:id="rId176"/>
    <p:sldId id="349" r:id="rId177"/>
    <p:sldId id="875" r:id="rId178"/>
    <p:sldId id="350" r:id="rId179"/>
    <p:sldId id="876" r:id="rId180"/>
    <p:sldId id="351" r:id="rId181"/>
    <p:sldId id="877" r:id="rId182"/>
    <p:sldId id="352" r:id="rId183"/>
    <p:sldId id="878" r:id="rId184"/>
    <p:sldId id="353" r:id="rId185"/>
    <p:sldId id="879" r:id="rId186"/>
    <p:sldId id="354" r:id="rId187"/>
    <p:sldId id="880" r:id="rId188"/>
    <p:sldId id="355" r:id="rId189"/>
    <p:sldId id="881" r:id="rId190"/>
    <p:sldId id="356" r:id="rId191"/>
    <p:sldId id="882" r:id="rId192"/>
    <p:sldId id="357" r:id="rId193"/>
    <p:sldId id="883" r:id="rId194"/>
    <p:sldId id="358" r:id="rId195"/>
    <p:sldId id="884" r:id="rId196"/>
    <p:sldId id="359" r:id="rId197"/>
    <p:sldId id="885" r:id="rId198"/>
    <p:sldId id="360" r:id="rId199"/>
    <p:sldId id="886" r:id="rId200"/>
    <p:sldId id="361" r:id="rId201"/>
    <p:sldId id="887" r:id="rId202"/>
    <p:sldId id="362" r:id="rId203"/>
    <p:sldId id="888" r:id="rId204"/>
    <p:sldId id="363" r:id="rId205"/>
    <p:sldId id="889" r:id="rId206"/>
    <p:sldId id="364" r:id="rId207"/>
    <p:sldId id="890" r:id="rId208"/>
    <p:sldId id="365" r:id="rId209"/>
    <p:sldId id="891" r:id="rId210"/>
    <p:sldId id="366" r:id="rId211"/>
    <p:sldId id="892" r:id="rId212"/>
    <p:sldId id="367" r:id="rId213"/>
    <p:sldId id="893" r:id="rId214"/>
    <p:sldId id="368" r:id="rId215"/>
    <p:sldId id="894" r:id="rId216"/>
    <p:sldId id="369" r:id="rId217"/>
    <p:sldId id="895" r:id="rId218"/>
    <p:sldId id="370" r:id="rId219"/>
    <p:sldId id="896" r:id="rId220"/>
    <p:sldId id="371" r:id="rId221"/>
    <p:sldId id="897" r:id="rId222"/>
    <p:sldId id="372" r:id="rId223"/>
    <p:sldId id="898" r:id="rId224"/>
    <p:sldId id="373" r:id="rId225"/>
    <p:sldId id="899" r:id="rId226"/>
    <p:sldId id="374" r:id="rId227"/>
    <p:sldId id="900" r:id="rId228"/>
    <p:sldId id="375" r:id="rId229"/>
    <p:sldId id="901" r:id="rId230"/>
    <p:sldId id="376" r:id="rId231"/>
    <p:sldId id="902" r:id="rId232"/>
    <p:sldId id="377" r:id="rId233"/>
    <p:sldId id="903" r:id="rId234"/>
    <p:sldId id="378" r:id="rId235"/>
    <p:sldId id="904" r:id="rId236"/>
    <p:sldId id="379" r:id="rId237"/>
    <p:sldId id="905" r:id="rId238"/>
    <p:sldId id="380" r:id="rId239"/>
    <p:sldId id="906" r:id="rId240"/>
    <p:sldId id="381" r:id="rId241"/>
    <p:sldId id="907" r:id="rId242"/>
    <p:sldId id="382" r:id="rId243"/>
    <p:sldId id="908" r:id="rId244"/>
    <p:sldId id="383" r:id="rId245"/>
    <p:sldId id="909" r:id="rId246"/>
    <p:sldId id="384" r:id="rId247"/>
    <p:sldId id="910" r:id="rId248"/>
    <p:sldId id="385" r:id="rId249"/>
    <p:sldId id="911" r:id="rId250"/>
    <p:sldId id="386" r:id="rId251"/>
    <p:sldId id="912" r:id="rId252"/>
    <p:sldId id="387" r:id="rId253"/>
    <p:sldId id="913" r:id="rId254"/>
    <p:sldId id="388" r:id="rId255"/>
    <p:sldId id="914" r:id="rId256"/>
    <p:sldId id="389" r:id="rId257"/>
    <p:sldId id="915" r:id="rId258"/>
    <p:sldId id="390" r:id="rId259"/>
    <p:sldId id="916" r:id="rId260"/>
    <p:sldId id="391" r:id="rId261"/>
    <p:sldId id="917" r:id="rId262"/>
    <p:sldId id="392" r:id="rId263"/>
    <p:sldId id="918" r:id="rId264"/>
    <p:sldId id="393" r:id="rId265"/>
    <p:sldId id="919" r:id="rId266"/>
    <p:sldId id="394" r:id="rId267"/>
    <p:sldId id="920" r:id="rId268"/>
    <p:sldId id="395" r:id="rId269"/>
    <p:sldId id="921" r:id="rId270"/>
    <p:sldId id="396" r:id="rId271"/>
    <p:sldId id="922" r:id="rId272"/>
    <p:sldId id="397" r:id="rId273"/>
    <p:sldId id="923" r:id="rId274"/>
    <p:sldId id="398" r:id="rId275"/>
    <p:sldId id="924" r:id="rId276"/>
    <p:sldId id="399" r:id="rId277"/>
    <p:sldId id="925" r:id="rId278"/>
    <p:sldId id="400" r:id="rId279"/>
    <p:sldId id="926" r:id="rId280"/>
    <p:sldId id="401" r:id="rId281"/>
    <p:sldId id="927" r:id="rId282"/>
    <p:sldId id="402" r:id="rId283"/>
    <p:sldId id="928" r:id="rId284"/>
    <p:sldId id="403" r:id="rId285"/>
    <p:sldId id="929" r:id="rId286"/>
    <p:sldId id="404" r:id="rId287"/>
    <p:sldId id="930" r:id="rId288"/>
    <p:sldId id="405" r:id="rId289"/>
    <p:sldId id="931" r:id="rId290"/>
    <p:sldId id="406" r:id="rId291"/>
    <p:sldId id="932" r:id="rId292"/>
    <p:sldId id="407" r:id="rId293"/>
    <p:sldId id="933" r:id="rId294"/>
    <p:sldId id="408" r:id="rId295"/>
    <p:sldId id="934" r:id="rId296"/>
    <p:sldId id="409" r:id="rId297"/>
    <p:sldId id="935" r:id="rId298"/>
    <p:sldId id="410" r:id="rId299"/>
    <p:sldId id="936" r:id="rId300"/>
    <p:sldId id="411" r:id="rId301"/>
    <p:sldId id="937" r:id="rId302"/>
    <p:sldId id="412" r:id="rId303"/>
    <p:sldId id="938" r:id="rId304"/>
    <p:sldId id="414" r:id="rId305"/>
    <p:sldId id="939" r:id="rId306"/>
    <p:sldId id="415" r:id="rId307"/>
    <p:sldId id="940" r:id="rId308"/>
    <p:sldId id="416" r:id="rId309"/>
    <p:sldId id="941" r:id="rId310"/>
    <p:sldId id="417" r:id="rId311"/>
    <p:sldId id="942" r:id="rId312"/>
    <p:sldId id="418" r:id="rId313"/>
    <p:sldId id="943" r:id="rId314"/>
    <p:sldId id="419" r:id="rId315"/>
    <p:sldId id="944" r:id="rId316"/>
    <p:sldId id="420" r:id="rId317"/>
    <p:sldId id="945" r:id="rId318"/>
    <p:sldId id="421" r:id="rId319"/>
    <p:sldId id="946" r:id="rId320"/>
    <p:sldId id="422" r:id="rId321"/>
    <p:sldId id="947" r:id="rId322"/>
    <p:sldId id="423" r:id="rId323"/>
    <p:sldId id="948" r:id="rId324"/>
    <p:sldId id="424" r:id="rId325"/>
    <p:sldId id="949" r:id="rId326"/>
    <p:sldId id="425" r:id="rId327"/>
    <p:sldId id="950" r:id="rId328"/>
    <p:sldId id="426" r:id="rId329"/>
    <p:sldId id="951" r:id="rId330"/>
    <p:sldId id="427" r:id="rId331"/>
    <p:sldId id="952" r:id="rId332"/>
    <p:sldId id="428" r:id="rId333"/>
    <p:sldId id="953" r:id="rId334"/>
    <p:sldId id="429" r:id="rId335"/>
    <p:sldId id="954" r:id="rId336"/>
    <p:sldId id="430" r:id="rId337"/>
    <p:sldId id="955" r:id="rId338"/>
    <p:sldId id="431" r:id="rId339"/>
    <p:sldId id="956" r:id="rId340"/>
    <p:sldId id="432" r:id="rId341"/>
    <p:sldId id="957" r:id="rId342"/>
    <p:sldId id="433" r:id="rId343"/>
    <p:sldId id="958" r:id="rId344"/>
    <p:sldId id="434" r:id="rId345"/>
    <p:sldId id="959" r:id="rId346"/>
    <p:sldId id="435" r:id="rId347"/>
    <p:sldId id="960" r:id="rId348"/>
    <p:sldId id="436" r:id="rId349"/>
    <p:sldId id="961" r:id="rId350"/>
    <p:sldId id="437" r:id="rId351"/>
    <p:sldId id="962" r:id="rId352"/>
    <p:sldId id="438" r:id="rId353"/>
    <p:sldId id="963" r:id="rId354"/>
    <p:sldId id="439" r:id="rId355"/>
    <p:sldId id="964" r:id="rId356"/>
    <p:sldId id="440" r:id="rId357"/>
    <p:sldId id="965" r:id="rId358"/>
    <p:sldId id="441" r:id="rId359"/>
    <p:sldId id="966" r:id="rId360"/>
    <p:sldId id="442" r:id="rId361"/>
    <p:sldId id="967" r:id="rId362"/>
    <p:sldId id="443" r:id="rId363"/>
    <p:sldId id="968" r:id="rId364"/>
    <p:sldId id="444" r:id="rId365"/>
    <p:sldId id="969" r:id="rId366"/>
    <p:sldId id="445" r:id="rId367"/>
    <p:sldId id="970" r:id="rId368"/>
    <p:sldId id="446" r:id="rId369"/>
    <p:sldId id="971" r:id="rId370"/>
    <p:sldId id="447" r:id="rId371"/>
    <p:sldId id="972" r:id="rId372"/>
    <p:sldId id="448" r:id="rId373"/>
    <p:sldId id="973" r:id="rId374"/>
    <p:sldId id="449" r:id="rId375"/>
    <p:sldId id="974" r:id="rId376"/>
    <p:sldId id="450" r:id="rId377"/>
    <p:sldId id="975" r:id="rId378"/>
    <p:sldId id="451" r:id="rId379"/>
    <p:sldId id="976" r:id="rId380"/>
    <p:sldId id="452" r:id="rId381"/>
    <p:sldId id="977" r:id="rId382"/>
    <p:sldId id="453" r:id="rId383"/>
    <p:sldId id="978" r:id="rId384"/>
    <p:sldId id="454" r:id="rId385"/>
    <p:sldId id="979" r:id="rId386"/>
    <p:sldId id="455" r:id="rId387"/>
    <p:sldId id="980" r:id="rId388"/>
    <p:sldId id="456" r:id="rId389"/>
    <p:sldId id="981" r:id="rId390"/>
    <p:sldId id="457" r:id="rId391"/>
    <p:sldId id="982" r:id="rId392"/>
    <p:sldId id="458" r:id="rId393"/>
    <p:sldId id="983" r:id="rId394"/>
    <p:sldId id="459" r:id="rId395"/>
    <p:sldId id="984" r:id="rId396"/>
    <p:sldId id="460" r:id="rId397"/>
    <p:sldId id="985" r:id="rId398"/>
    <p:sldId id="461" r:id="rId399"/>
    <p:sldId id="986" r:id="rId400"/>
    <p:sldId id="462" r:id="rId401"/>
    <p:sldId id="987" r:id="rId402"/>
    <p:sldId id="463" r:id="rId403"/>
    <p:sldId id="988" r:id="rId404"/>
    <p:sldId id="464" r:id="rId405"/>
    <p:sldId id="989" r:id="rId406"/>
    <p:sldId id="465" r:id="rId407"/>
    <p:sldId id="990" r:id="rId408"/>
    <p:sldId id="466" r:id="rId409"/>
    <p:sldId id="991" r:id="rId410"/>
    <p:sldId id="467" r:id="rId411"/>
    <p:sldId id="992" r:id="rId412"/>
    <p:sldId id="468" r:id="rId413"/>
    <p:sldId id="993" r:id="rId414"/>
    <p:sldId id="469" r:id="rId415"/>
    <p:sldId id="994" r:id="rId416"/>
    <p:sldId id="470" r:id="rId417"/>
    <p:sldId id="995" r:id="rId418"/>
    <p:sldId id="471" r:id="rId419"/>
    <p:sldId id="996" r:id="rId420"/>
    <p:sldId id="472" r:id="rId421"/>
    <p:sldId id="997" r:id="rId422"/>
    <p:sldId id="473" r:id="rId423"/>
    <p:sldId id="998" r:id="rId424"/>
    <p:sldId id="474" r:id="rId425"/>
    <p:sldId id="999" r:id="rId426"/>
    <p:sldId id="475" r:id="rId427"/>
    <p:sldId id="1000" r:id="rId428"/>
    <p:sldId id="476" r:id="rId429"/>
    <p:sldId id="1001" r:id="rId430"/>
    <p:sldId id="477" r:id="rId431"/>
    <p:sldId id="1002" r:id="rId432"/>
    <p:sldId id="478" r:id="rId433"/>
    <p:sldId id="1003" r:id="rId434"/>
    <p:sldId id="479" r:id="rId435"/>
    <p:sldId id="1004" r:id="rId436"/>
    <p:sldId id="480" r:id="rId437"/>
    <p:sldId id="1005" r:id="rId438"/>
    <p:sldId id="481" r:id="rId439"/>
    <p:sldId id="1006" r:id="rId440"/>
    <p:sldId id="482" r:id="rId441"/>
    <p:sldId id="1007" r:id="rId442"/>
    <p:sldId id="1325" r:id="rId443"/>
    <p:sldId id="1324" r:id="rId444"/>
    <p:sldId id="483" r:id="rId445"/>
    <p:sldId id="1008" r:id="rId446"/>
    <p:sldId id="484" r:id="rId447"/>
    <p:sldId id="1009" r:id="rId448"/>
    <p:sldId id="485" r:id="rId449"/>
    <p:sldId id="1010" r:id="rId450"/>
    <p:sldId id="487" r:id="rId451"/>
    <p:sldId id="1011" r:id="rId452"/>
    <p:sldId id="488" r:id="rId453"/>
    <p:sldId id="1012" r:id="rId454"/>
    <p:sldId id="489" r:id="rId455"/>
    <p:sldId id="1013" r:id="rId456"/>
    <p:sldId id="490" r:id="rId457"/>
    <p:sldId id="1014" r:id="rId458"/>
    <p:sldId id="491" r:id="rId459"/>
    <p:sldId id="1015" r:id="rId460"/>
    <p:sldId id="492" r:id="rId461"/>
    <p:sldId id="1016" r:id="rId462"/>
    <p:sldId id="493" r:id="rId463"/>
    <p:sldId id="1017" r:id="rId464"/>
    <p:sldId id="494" r:id="rId465"/>
    <p:sldId id="1018" r:id="rId466"/>
    <p:sldId id="495" r:id="rId467"/>
    <p:sldId id="1019" r:id="rId468"/>
    <p:sldId id="496" r:id="rId469"/>
    <p:sldId id="1020" r:id="rId470"/>
    <p:sldId id="497" r:id="rId471"/>
    <p:sldId id="1021" r:id="rId472"/>
    <p:sldId id="498" r:id="rId473"/>
    <p:sldId id="1022" r:id="rId474"/>
    <p:sldId id="499" r:id="rId475"/>
    <p:sldId id="1023" r:id="rId476"/>
    <p:sldId id="500" r:id="rId477"/>
    <p:sldId id="1024" r:id="rId478"/>
    <p:sldId id="501" r:id="rId479"/>
    <p:sldId id="1025" r:id="rId480"/>
    <p:sldId id="502" r:id="rId481"/>
    <p:sldId id="1026" r:id="rId482"/>
    <p:sldId id="503" r:id="rId483"/>
    <p:sldId id="1027" r:id="rId484"/>
    <p:sldId id="504" r:id="rId485"/>
    <p:sldId id="1028" r:id="rId486"/>
    <p:sldId id="505" r:id="rId487"/>
    <p:sldId id="1029" r:id="rId488"/>
    <p:sldId id="506" r:id="rId489"/>
    <p:sldId id="1030" r:id="rId490"/>
    <p:sldId id="507" r:id="rId491"/>
    <p:sldId id="1031" r:id="rId492"/>
    <p:sldId id="508" r:id="rId493"/>
    <p:sldId id="1032" r:id="rId494"/>
    <p:sldId id="509" r:id="rId495"/>
    <p:sldId id="1033" r:id="rId496"/>
    <p:sldId id="510" r:id="rId497"/>
    <p:sldId id="1034" r:id="rId498"/>
    <p:sldId id="511" r:id="rId499"/>
    <p:sldId id="1035" r:id="rId500"/>
    <p:sldId id="512" r:id="rId501"/>
    <p:sldId id="1036" r:id="rId502"/>
    <p:sldId id="513" r:id="rId503"/>
    <p:sldId id="1037" r:id="rId504"/>
    <p:sldId id="514" r:id="rId505"/>
    <p:sldId id="1038" r:id="rId506"/>
    <p:sldId id="1326" r:id="rId507"/>
    <p:sldId id="1327" r:id="rId508"/>
    <p:sldId id="516" r:id="rId509"/>
    <p:sldId id="1040" r:id="rId510"/>
    <p:sldId id="517" r:id="rId511"/>
    <p:sldId id="1041" r:id="rId512"/>
    <p:sldId id="518" r:id="rId513"/>
    <p:sldId id="1042" r:id="rId514"/>
    <p:sldId id="519" r:id="rId515"/>
    <p:sldId id="1043" r:id="rId516"/>
    <p:sldId id="520" r:id="rId517"/>
    <p:sldId id="1044" r:id="rId518"/>
    <p:sldId id="521" r:id="rId519"/>
    <p:sldId id="1045" r:id="rId520"/>
    <p:sldId id="522" r:id="rId521"/>
    <p:sldId id="1046" r:id="rId522"/>
    <p:sldId id="523" r:id="rId523"/>
    <p:sldId id="1047" r:id="rId524"/>
    <p:sldId id="524" r:id="rId525"/>
    <p:sldId id="1048" r:id="rId526"/>
    <p:sldId id="525" r:id="rId527"/>
    <p:sldId id="1049" r:id="rId528"/>
    <p:sldId id="526" r:id="rId529"/>
    <p:sldId id="1050" r:id="rId530"/>
    <p:sldId id="527" r:id="rId531"/>
    <p:sldId id="1051" r:id="rId532"/>
    <p:sldId id="528" r:id="rId533"/>
    <p:sldId id="1052" r:id="rId534"/>
    <p:sldId id="529" r:id="rId535"/>
    <p:sldId id="1053" r:id="rId536"/>
    <p:sldId id="530" r:id="rId537"/>
    <p:sldId id="1054" r:id="rId538"/>
    <p:sldId id="531" r:id="rId539"/>
    <p:sldId id="1055" r:id="rId540"/>
    <p:sldId id="532" r:id="rId541"/>
    <p:sldId id="1056" r:id="rId542"/>
    <p:sldId id="533" r:id="rId543"/>
    <p:sldId id="1057" r:id="rId544"/>
    <p:sldId id="534" r:id="rId545"/>
    <p:sldId id="1058" r:id="rId546"/>
    <p:sldId id="535" r:id="rId547"/>
    <p:sldId id="1059" r:id="rId548"/>
    <p:sldId id="536" r:id="rId549"/>
    <p:sldId id="1060" r:id="rId550"/>
    <p:sldId id="537" r:id="rId551"/>
    <p:sldId id="1061" r:id="rId552"/>
    <p:sldId id="538" r:id="rId553"/>
    <p:sldId id="1062" r:id="rId554"/>
    <p:sldId id="539" r:id="rId555"/>
    <p:sldId id="1063" r:id="rId556"/>
    <p:sldId id="540" r:id="rId557"/>
    <p:sldId id="1064" r:id="rId558"/>
    <p:sldId id="541" r:id="rId559"/>
    <p:sldId id="1065" r:id="rId560"/>
    <p:sldId id="542" r:id="rId561"/>
    <p:sldId id="1066" r:id="rId562"/>
    <p:sldId id="543" r:id="rId563"/>
    <p:sldId id="1067" r:id="rId564"/>
    <p:sldId id="544" r:id="rId565"/>
    <p:sldId id="1068" r:id="rId566"/>
    <p:sldId id="545" r:id="rId567"/>
    <p:sldId id="1069" r:id="rId568"/>
    <p:sldId id="546" r:id="rId569"/>
    <p:sldId id="1070" r:id="rId570"/>
    <p:sldId id="547" r:id="rId571"/>
    <p:sldId id="1071" r:id="rId572"/>
    <p:sldId id="548" r:id="rId573"/>
    <p:sldId id="1072" r:id="rId574"/>
    <p:sldId id="549" r:id="rId575"/>
    <p:sldId id="1073" r:id="rId576"/>
    <p:sldId id="550" r:id="rId577"/>
    <p:sldId id="1074" r:id="rId578"/>
    <p:sldId id="551" r:id="rId579"/>
    <p:sldId id="1075" r:id="rId580"/>
    <p:sldId id="552" r:id="rId581"/>
    <p:sldId id="1076" r:id="rId582"/>
    <p:sldId id="553" r:id="rId583"/>
    <p:sldId id="1077" r:id="rId584"/>
    <p:sldId id="554" r:id="rId585"/>
    <p:sldId id="1078" r:id="rId586"/>
    <p:sldId id="555" r:id="rId587"/>
    <p:sldId id="1079" r:id="rId588"/>
    <p:sldId id="556" r:id="rId589"/>
    <p:sldId id="1080" r:id="rId590"/>
    <p:sldId id="557" r:id="rId591"/>
    <p:sldId id="1081" r:id="rId592"/>
    <p:sldId id="558" r:id="rId593"/>
    <p:sldId id="1082" r:id="rId594"/>
    <p:sldId id="559" r:id="rId595"/>
    <p:sldId id="1083" r:id="rId596"/>
    <p:sldId id="560" r:id="rId597"/>
    <p:sldId id="1084" r:id="rId598"/>
    <p:sldId id="561" r:id="rId599"/>
    <p:sldId id="1085" r:id="rId600"/>
    <p:sldId id="562" r:id="rId601"/>
    <p:sldId id="1086" r:id="rId602"/>
    <p:sldId id="563" r:id="rId603"/>
    <p:sldId id="1087" r:id="rId604"/>
    <p:sldId id="564" r:id="rId605"/>
    <p:sldId id="1088" r:id="rId606"/>
    <p:sldId id="565" r:id="rId607"/>
    <p:sldId id="1089" r:id="rId608"/>
    <p:sldId id="566" r:id="rId609"/>
    <p:sldId id="1090" r:id="rId610"/>
    <p:sldId id="567" r:id="rId611"/>
    <p:sldId id="1091" r:id="rId612"/>
    <p:sldId id="568" r:id="rId613"/>
    <p:sldId id="1092" r:id="rId614"/>
    <p:sldId id="569" r:id="rId615"/>
    <p:sldId id="1093" r:id="rId616"/>
    <p:sldId id="570" r:id="rId617"/>
    <p:sldId id="1094" r:id="rId618"/>
    <p:sldId id="571" r:id="rId619"/>
    <p:sldId id="1095" r:id="rId620"/>
    <p:sldId id="572" r:id="rId621"/>
    <p:sldId id="1096" r:id="rId622"/>
    <p:sldId id="573" r:id="rId623"/>
    <p:sldId id="1097" r:id="rId624"/>
    <p:sldId id="574" r:id="rId625"/>
    <p:sldId id="1098" r:id="rId626"/>
    <p:sldId id="575" r:id="rId627"/>
    <p:sldId id="1099" r:id="rId628"/>
    <p:sldId id="576" r:id="rId629"/>
    <p:sldId id="1100" r:id="rId630"/>
    <p:sldId id="577" r:id="rId631"/>
    <p:sldId id="1101" r:id="rId632"/>
    <p:sldId id="578" r:id="rId633"/>
    <p:sldId id="1102" r:id="rId634"/>
    <p:sldId id="579" r:id="rId635"/>
    <p:sldId id="1103" r:id="rId636"/>
    <p:sldId id="580" r:id="rId637"/>
    <p:sldId id="1104" r:id="rId638"/>
    <p:sldId id="581" r:id="rId639"/>
    <p:sldId id="1105" r:id="rId640"/>
    <p:sldId id="582" r:id="rId641"/>
    <p:sldId id="1106" r:id="rId642"/>
    <p:sldId id="583" r:id="rId643"/>
    <p:sldId id="1107" r:id="rId644"/>
    <p:sldId id="584" r:id="rId645"/>
    <p:sldId id="1108" r:id="rId646"/>
    <p:sldId id="585" r:id="rId647"/>
    <p:sldId id="1109" r:id="rId648"/>
    <p:sldId id="586" r:id="rId649"/>
    <p:sldId id="1110" r:id="rId650"/>
    <p:sldId id="587" r:id="rId651"/>
    <p:sldId id="1111" r:id="rId652"/>
    <p:sldId id="588" r:id="rId653"/>
    <p:sldId id="1112" r:id="rId654"/>
    <p:sldId id="589" r:id="rId655"/>
    <p:sldId id="1113" r:id="rId656"/>
    <p:sldId id="590" r:id="rId657"/>
    <p:sldId id="1114" r:id="rId658"/>
    <p:sldId id="591" r:id="rId659"/>
    <p:sldId id="1115" r:id="rId660"/>
    <p:sldId id="592" r:id="rId661"/>
    <p:sldId id="1116" r:id="rId662"/>
    <p:sldId id="593" r:id="rId663"/>
    <p:sldId id="1117" r:id="rId664"/>
    <p:sldId id="594" r:id="rId665"/>
    <p:sldId id="1118" r:id="rId666"/>
    <p:sldId id="595" r:id="rId667"/>
    <p:sldId id="1119" r:id="rId668"/>
    <p:sldId id="596" r:id="rId669"/>
    <p:sldId id="1120" r:id="rId670"/>
    <p:sldId id="597" r:id="rId671"/>
    <p:sldId id="1121" r:id="rId672"/>
    <p:sldId id="598" r:id="rId673"/>
    <p:sldId id="1122" r:id="rId674"/>
    <p:sldId id="599" r:id="rId675"/>
    <p:sldId id="1123" r:id="rId676"/>
    <p:sldId id="600" r:id="rId677"/>
    <p:sldId id="1124" r:id="rId678"/>
    <p:sldId id="601" r:id="rId679"/>
    <p:sldId id="1125" r:id="rId680"/>
    <p:sldId id="602" r:id="rId681"/>
    <p:sldId id="1126" r:id="rId682"/>
    <p:sldId id="603" r:id="rId683"/>
    <p:sldId id="1127" r:id="rId684"/>
    <p:sldId id="604" r:id="rId685"/>
    <p:sldId id="1128" r:id="rId686"/>
    <p:sldId id="605" r:id="rId687"/>
    <p:sldId id="1129" r:id="rId688"/>
    <p:sldId id="606" r:id="rId689"/>
    <p:sldId id="1130" r:id="rId690"/>
    <p:sldId id="607" r:id="rId691"/>
    <p:sldId id="1131" r:id="rId692"/>
    <p:sldId id="608" r:id="rId693"/>
    <p:sldId id="1132" r:id="rId694"/>
    <p:sldId id="609" r:id="rId695"/>
    <p:sldId id="1133" r:id="rId696"/>
    <p:sldId id="610" r:id="rId697"/>
    <p:sldId id="1134" r:id="rId698"/>
    <p:sldId id="611" r:id="rId699"/>
    <p:sldId id="1135" r:id="rId700"/>
    <p:sldId id="612" r:id="rId701"/>
    <p:sldId id="1136" r:id="rId702"/>
    <p:sldId id="613" r:id="rId703"/>
    <p:sldId id="1137" r:id="rId704"/>
    <p:sldId id="614" r:id="rId705"/>
    <p:sldId id="1138" r:id="rId706"/>
    <p:sldId id="615" r:id="rId707"/>
    <p:sldId id="1139" r:id="rId708"/>
    <p:sldId id="616" r:id="rId709"/>
    <p:sldId id="1140" r:id="rId710"/>
    <p:sldId id="617" r:id="rId711"/>
    <p:sldId id="1141" r:id="rId712"/>
    <p:sldId id="618" r:id="rId713"/>
    <p:sldId id="1142" r:id="rId714"/>
    <p:sldId id="619" r:id="rId715"/>
    <p:sldId id="1143" r:id="rId716"/>
    <p:sldId id="620" r:id="rId717"/>
    <p:sldId id="1144" r:id="rId718"/>
    <p:sldId id="621" r:id="rId719"/>
    <p:sldId id="1145" r:id="rId720"/>
    <p:sldId id="622" r:id="rId721"/>
    <p:sldId id="1146" r:id="rId722"/>
    <p:sldId id="623" r:id="rId723"/>
    <p:sldId id="1147" r:id="rId724"/>
    <p:sldId id="624" r:id="rId725"/>
    <p:sldId id="1148" r:id="rId726"/>
    <p:sldId id="625" r:id="rId727"/>
    <p:sldId id="1149" r:id="rId728"/>
    <p:sldId id="626" r:id="rId729"/>
    <p:sldId id="1150" r:id="rId730"/>
    <p:sldId id="627" r:id="rId731"/>
    <p:sldId id="1151" r:id="rId732"/>
    <p:sldId id="628" r:id="rId733"/>
    <p:sldId id="1152" r:id="rId734"/>
    <p:sldId id="629" r:id="rId735"/>
    <p:sldId id="1153" r:id="rId736"/>
    <p:sldId id="630" r:id="rId737"/>
    <p:sldId id="1154" r:id="rId738"/>
    <p:sldId id="631" r:id="rId739"/>
    <p:sldId id="1155" r:id="rId740"/>
    <p:sldId id="632" r:id="rId741"/>
    <p:sldId id="1156" r:id="rId742"/>
    <p:sldId id="633" r:id="rId743"/>
    <p:sldId id="1157" r:id="rId744"/>
    <p:sldId id="634" r:id="rId745"/>
    <p:sldId id="1158" r:id="rId746"/>
    <p:sldId id="635" r:id="rId747"/>
    <p:sldId id="1159" r:id="rId748"/>
    <p:sldId id="636" r:id="rId749"/>
    <p:sldId id="1160" r:id="rId750"/>
    <p:sldId id="637" r:id="rId751"/>
    <p:sldId id="1161" r:id="rId752"/>
    <p:sldId id="638" r:id="rId753"/>
    <p:sldId id="1162" r:id="rId754"/>
    <p:sldId id="639" r:id="rId755"/>
    <p:sldId id="1163" r:id="rId756"/>
    <p:sldId id="640" r:id="rId757"/>
    <p:sldId id="1164" r:id="rId758"/>
    <p:sldId id="641" r:id="rId759"/>
    <p:sldId id="1165" r:id="rId760"/>
    <p:sldId id="642" r:id="rId761"/>
    <p:sldId id="1166" r:id="rId762"/>
    <p:sldId id="643" r:id="rId763"/>
    <p:sldId id="1167" r:id="rId764"/>
    <p:sldId id="644" r:id="rId765"/>
    <p:sldId id="1168" r:id="rId766"/>
    <p:sldId id="1328" r:id="rId767"/>
    <p:sldId id="1329" r:id="rId768"/>
    <p:sldId id="1330" r:id="rId769"/>
    <p:sldId id="1331" r:id="rId770"/>
    <p:sldId id="645" r:id="rId771"/>
    <p:sldId id="1169" r:id="rId772"/>
    <p:sldId id="646" r:id="rId773"/>
    <p:sldId id="1170" r:id="rId774"/>
    <p:sldId id="647" r:id="rId775"/>
    <p:sldId id="1171" r:id="rId776"/>
    <p:sldId id="648" r:id="rId777"/>
    <p:sldId id="1172" r:id="rId778"/>
    <p:sldId id="649" r:id="rId779"/>
    <p:sldId id="1173" r:id="rId780"/>
    <p:sldId id="650" r:id="rId781"/>
    <p:sldId id="1174" r:id="rId782"/>
    <p:sldId id="651" r:id="rId783"/>
    <p:sldId id="1175" r:id="rId784"/>
    <p:sldId id="652" r:id="rId785"/>
    <p:sldId id="1176" r:id="rId786"/>
    <p:sldId id="653" r:id="rId787"/>
    <p:sldId id="1177" r:id="rId788"/>
    <p:sldId id="654" r:id="rId789"/>
    <p:sldId id="1178" r:id="rId790"/>
    <p:sldId id="655" r:id="rId791"/>
    <p:sldId id="1179" r:id="rId792"/>
    <p:sldId id="656" r:id="rId793"/>
    <p:sldId id="1180" r:id="rId794"/>
    <p:sldId id="657" r:id="rId795"/>
    <p:sldId id="1181" r:id="rId796"/>
    <p:sldId id="658" r:id="rId797"/>
    <p:sldId id="1182" r:id="rId798"/>
    <p:sldId id="659" r:id="rId799"/>
    <p:sldId id="1183" r:id="rId800"/>
    <p:sldId id="660" r:id="rId801"/>
    <p:sldId id="1184" r:id="rId802"/>
    <p:sldId id="661" r:id="rId803"/>
    <p:sldId id="1185" r:id="rId804"/>
    <p:sldId id="662" r:id="rId805"/>
    <p:sldId id="1186" r:id="rId806"/>
    <p:sldId id="663" r:id="rId807"/>
    <p:sldId id="1187" r:id="rId808"/>
    <p:sldId id="664" r:id="rId809"/>
    <p:sldId id="1188" r:id="rId810"/>
    <p:sldId id="665" r:id="rId811"/>
    <p:sldId id="1189" r:id="rId812"/>
    <p:sldId id="666" r:id="rId813"/>
    <p:sldId id="1190" r:id="rId814"/>
    <p:sldId id="667" r:id="rId815"/>
    <p:sldId id="1191" r:id="rId816"/>
    <p:sldId id="668" r:id="rId817"/>
    <p:sldId id="1192" r:id="rId818"/>
    <p:sldId id="669" r:id="rId819"/>
    <p:sldId id="1193" r:id="rId820"/>
    <p:sldId id="670" r:id="rId821"/>
    <p:sldId id="1194" r:id="rId822"/>
    <p:sldId id="1195" r:id="rId823"/>
    <p:sldId id="1332" r:id="rId824"/>
    <p:sldId id="672" r:id="rId825"/>
    <p:sldId id="1196" r:id="rId826"/>
    <p:sldId id="673" r:id="rId827"/>
    <p:sldId id="1197" r:id="rId828"/>
    <p:sldId id="674" r:id="rId829"/>
    <p:sldId id="1198" r:id="rId830"/>
    <p:sldId id="675" r:id="rId831"/>
    <p:sldId id="1199" r:id="rId832"/>
    <p:sldId id="676" r:id="rId833"/>
    <p:sldId id="1200" r:id="rId834"/>
    <p:sldId id="677" r:id="rId835"/>
    <p:sldId id="1201" r:id="rId836"/>
    <p:sldId id="678" r:id="rId837"/>
    <p:sldId id="1202" r:id="rId838"/>
    <p:sldId id="679" r:id="rId839"/>
    <p:sldId id="1203" r:id="rId840"/>
    <p:sldId id="680" r:id="rId841"/>
    <p:sldId id="1204" r:id="rId842"/>
    <p:sldId id="681" r:id="rId843"/>
    <p:sldId id="1205" r:id="rId844"/>
    <p:sldId id="682" r:id="rId845"/>
    <p:sldId id="1206" r:id="rId846"/>
    <p:sldId id="683" r:id="rId847"/>
    <p:sldId id="1207" r:id="rId848"/>
    <p:sldId id="684" r:id="rId849"/>
    <p:sldId id="1208" r:id="rId850"/>
    <p:sldId id="685" r:id="rId851"/>
    <p:sldId id="1209" r:id="rId852"/>
    <p:sldId id="686" r:id="rId853"/>
    <p:sldId id="1210" r:id="rId854"/>
    <p:sldId id="687" r:id="rId855"/>
    <p:sldId id="1211" r:id="rId856"/>
    <p:sldId id="688" r:id="rId857"/>
    <p:sldId id="1212" r:id="rId858"/>
    <p:sldId id="689" r:id="rId859"/>
    <p:sldId id="1213" r:id="rId860"/>
    <p:sldId id="690" r:id="rId861"/>
    <p:sldId id="1214" r:id="rId862"/>
    <p:sldId id="691" r:id="rId863"/>
    <p:sldId id="1215" r:id="rId864"/>
    <p:sldId id="692" r:id="rId865"/>
    <p:sldId id="1216" r:id="rId866"/>
    <p:sldId id="693" r:id="rId867"/>
    <p:sldId id="1217" r:id="rId868"/>
    <p:sldId id="694" r:id="rId869"/>
    <p:sldId id="1218" r:id="rId870"/>
    <p:sldId id="695" r:id="rId871"/>
    <p:sldId id="1219" r:id="rId872"/>
    <p:sldId id="696" r:id="rId873"/>
    <p:sldId id="1220" r:id="rId874"/>
    <p:sldId id="697" r:id="rId875"/>
    <p:sldId id="1221" r:id="rId876"/>
    <p:sldId id="698" r:id="rId877"/>
    <p:sldId id="1222" r:id="rId878"/>
    <p:sldId id="699" r:id="rId879"/>
    <p:sldId id="1223" r:id="rId880"/>
    <p:sldId id="700" r:id="rId881"/>
    <p:sldId id="1224" r:id="rId882"/>
    <p:sldId id="701" r:id="rId883"/>
    <p:sldId id="1225" r:id="rId884"/>
    <p:sldId id="702" r:id="rId885"/>
    <p:sldId id="1226" r:id="rId886"/>
    <p:sldId id="703" r:id="rId887"/>
    <p:sldId id="1227" r:id="rId888"/>
    <p:sldId id="704" r:id="rId889"/>
    <p:sldId id="1228" r:id="rId890"/>
    <p:sldId id="705" r:id="rId891"/>
    <p:sldId id="1229" r:id="rId892"/>
    <p:sldId id="706" r:id="rId893"/>
    <p:sldId id="1230" r:id="rId894"/>
    <p:sldId id="707" r:id="rId895"/>
    <p:sldId id="1231" r:id="rId896"/>
    <p:sldId id="708" r:id="rId897"/>
    <p:sldId id="1232" r:id="rId898"/>
    <p:sldId id="709" r:id="rId899"/>
    <p:sldId id="1233" r:id="rId900"/>
    <p:sldId id="710" r:id="rId901"/>
    <p:sldId id="1234" r:id="rId902"/>
    <p:sldId id="711" r:id="rId903"/>
    <p:sldId id="1235" r:id="rId904"/>
    <p:sldId id="712" r:id="rId905"/>
    <p:sldId id="1236" r:id="rId906"/>
    <p:sldId id="713" r:id="rId907"/>
    <p:sldId id="1237" r:id="rId908"/>
    <p:sldId id="714" r:id="rId909"/>
    <p:sldId id="1238" r:id="rId910"/>
    <p:sldId id="715" r:id="rId911"/>
    <p:sldId id="1239" r:id="rId912"/>
    <p:sldId id="716" r:id="rId913"/>
    <p:sldId id="1240" r:id="rId914"/>
    <p:sldId id="717" r:id="rId915"/>
    <p:sldId id="1241" r:id="rId916"/>
    <p:sldId id="718" r:id="rId917"/>
    <p:sldId id="1242" r:id="rId918"/>
    <p:sldId id="719" r:id="rId919"/>
    <p:sldId id="1243" r:id="rId920"/>
    <p:sldId id="720" r:id="rId921"/>
    <p:sldId id="1244" r:id="rId922"/>
    <p:sldId id="721" r:id="rId923"/>
    <p:sldId id="1245" r:id="rId924"/>
    <p:sldId id="722" r:id="rId925"/>
    <p:sldId id="1246" r:id="rId926"/>
    <p:sldId id="723" r:id="rId927"/>
    <p:sldId id="1247" r:id="rId928"/>
    <p:sldId id="724" r:id="rId929"/>
    <p:sldId id="1248" r:id="rId930"/>
    <p:sldId id="725" r:id="rId931"/>
    <p:sldId id="1249" r:id="rId932"/>
    <p:sldId id="726" r:id="rId933"/>
    <p:sldId id="1250" r:id="rId934"/>
    <p:sldId id="727" r:id="rId935"/>
    <p:sldId id="1251" r:id="rId936"/>
    <p:sldId id="728" r:id="rId937"/>
    <p:sldId id="1252" r:id="rId938"/>
    <p:sldId id="729" r:id="rId939"/>
    <p:sldId id="1253" r:id="rId940"/>
    <p:sldId id="730" r:id="rId941"/>
    <p:sldId id="1254" r:id="rId942"/>
    <p:sldId id="731" r:id="rId943"/>
    <p:sldId id="1255" r:id="rId944"/>
    <p:sldId id="732" r:id="rId945"/>
    <p:sldId id="1256" r:id="rId946"/>
    <p:sldId id="733" r:id="rId947"/>
    <p:sldId id="1257" r:id="rId948"/>
    <p:sldId id="734" r:id="rId949"/>
    <p:sldId id="1258" r:id="rId950"/>
    <p:sldId id="735" r:id="rId951"/>
    <p:sldId id="1259" r:id="rId952"/>
    <p:sldId id="736" r:id="rId953"/>
    <p:sldId id="1260" r:id="rId954"/>
    <p:sldId id="737" r:id="rId955"/>
    <p:sldId id="1261" r:id="rId956"/>
    <p:sldId id="738" r:id="rId957"/>
    <p:sldId id="1262" r:id="rId958"/>
    <p:sldId id="739" r:id="rId959"/>
    <p:sldId id="1263" r:id="rId960"/>
    <p:sldId id="740" r:id="rId961"/>
    <p:sldId id="1264" r:id="rId962"/>
    <p:sldId id="741" r:id="rId963"/>
    <p:sldId id="1265" r:id="rId964"/>
    <p:sldId id="742" r:id="rId965"/>
    <p:sldId id="1266" r:id="rId966"/>
    <p:sldId id="743" r:id="rId967"/>
    <p:sldId id="1267" r:id="rId968"/>
    <p:sldId id="744" r:id="rId969"/>
    <p:sldId id="1268" r:id="rId970"/>
    <p:sldId id="745" r:id="rId971"/>
    <p:sldId id="1269" r:id="rId972"/>
    <p:sldId id="746" r:id="rId973"/>
    <p:sldId id="1270" r:id="rId974"/>
    <p:sldId id="747" r:id="rId975"/>
    <p:sldId id="1271" r:id="rId976"/>
    <p:sldId id="748" r:id="rId977"/>
    <p:sldId id="1272" r:id="rId978"/>
    <p:sldId id="749" r:id="rId979"/>
    <p:sldId id="1273" r:id="rId980"/>
    <p:sldId id="750" r:id="rId981"/>
    <p:sldId id="1274" r:id="rId982"/>
    <p:sldId id="751" r:id="rId983"/>
    <p:sldId id="1275" r:id="rId984"/>
    <p:sldId id="752" r:id="rId985"/>
    <p:sldId id="1276" r:id="rId986"/>
    <p:sldId id="753" r:id="rId987"/>
    <p:sldId id="1277" r:id="rId988"/>
    <p:sldId id="754" r:id="rId989"/>
    <p:sldId id="1278" r:id="rId990"/>
    <p:sldId id="755" r:id="rId991"/>
    <p:sldId id="1279" r:id="rId992"/>
    <p:sldId id="756" r:id="rId993"/>
    <p:sldId id="1280" r:id="rId994"/>
    <p:sldId id="757" r:id="rId995"/>
    <p:sldId id="1282" r:id="rId996"/>
    <p:sldId id="758" r:id="rId997"/>
    <p:sldId id="1283" r:id="rId998"/>
    <p:sldId id="759" r:id="rId999"/>
    <p:sldId id="1284" r:id="rId1000"/>
    <p:sldId id="760" r:id="rId1001"/>
    <p:sldId id="1285" r:id="rId1002"/>
    <p:sldId id="761" r:id="rId1003"/>
    <p:sldId id="1286" r:id="rId1004"/>
    <p:sldId id="762" r:id="rId1005"/>
    <p:sldId id="1287" r:id="rId1006"/>
    <p:sldId id="763" r:id="rId1007"/>
    <p:sldId id="1288" r:id="rId1008"/>
    <p:sldId id="764" r:id="rId1009"/>
    <p:sldId id="1289" r:id="rId1010"/>
    <p:sldId id="765" r:id="rId1011"/>
    <p:sldId id="1290" r:id="rId1012"/>
    <p:sldId id="766" r:id="rId1013"/>
    <p:sldId id="1291" r:id="rId1014"/>
    <p:sldId id="767" r:id="rId1015"/>
    <p:sldId id="1292" r:id="rId1016"/>
    <p:sldId id="768" r:id="rId1017"/>
    <p:sldId id="1293" r:id="rId1018"/>
    <p:sldId id="769" r:id="rId1019"/>
    <p:sldId id="1294" r:id="rId1020"/>
    <p:sldId id="770" r:id="rId1021"/>
    <p:sldId id="1295" r:id="rId1022"/>
    <p:sldId id="771" r:id="rId1023"/>
    <p:sldId id="1296" r:id="rId1024"/>
    <p:sldId id="772" r:id="rId1025"/>
    <p:sldId id="1297" r:id="rId1026"/>
    <p:sldId id="773" r:id="rId1027"/>
    <p:sldId id="1298" r:id="rId1028"/>
    <p:sldId id="774" r:id="rId1029"/>
    <p:sldId id="1299" r:id="rId1030"/>
    <p:sldId id="775" r:id="rId1031"/>
    <p:sldId id="1300" r:id="rId1032"/>
    <p:sldId id="776" r:id="rId1033"/>
    <p:sldId id="1301" r:id="rId1034"/>
    <p:sldId id="777" r:id="rId1035"/>
    <p:sldId id="1302" r:id="rId1036"/>
    <p:sldId id="1333" r:id="rId1037"/>
    <p:sldId id="1334" r:id="rId1038"/>
    <p:sldId id="780" r:id="rId1039"/>
    <p:sldId id="1305" r:id="rId1040"/>
    <p:sldId id="781" r:id="rId1041"/>
    <p:sldId id="1306" r:id="rId1042"/>
    <p:sldId id="782" r:id="rId1043"/>
    <p:sldId id="1307" r:id="rId1044"/>
    <p:sldId id="783" r:id="rId1045"/>
    <p:sldId id="1308" r:id="rId1046"/>
    <p:sldId id="784" r:id="rId1047"/>
    <p:sldId id="1309" r:id="rId1048"/>
    <p:sldId id="1310" r:id="rId1049"/>
    <p:sldId id="1335" r:id="rId1050"/>
    <p:sldId id="786" r:id="rId1051"/>
    <p:sldId id="1311" r:id="rId1052"/>
    <p:sldId id="787" r:id="rId1053"/>
    <p:sldId id="1312" r:id="rId1054"/>
    <p:sldId id="788" r:id="rId1055"/>
    <p:sldId id="1313" r:id="rId1056"/>
    <p:sldId id="789" r:id="rId1057"/>
    <p:sldId id="1314" r:id="rId1058"/>
    <p:sldId id="790" r:id="rId1059"/>
    <p:sldId id="1315" r:id="rId1060"/>
    <p:sldId id="791" r:id="rId1061"/>
    <p:sldId id="1316" r:id="rId1062"/>
    <p:sldId id="792" r:id="rId1063"/>
    <p:sldId id="1317" r:id="rId1064"/>
    <p:sldId id="793" r:id="rId1065"/>
    <p:sldId id="1318" r:id="rId106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3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671" Type="http://schemas.openxmlformats.org/officeDocument/2006/relationships/slide" Target="slides/slide669.xml"/><Relationship Id="rId769" Type="http://schemas.openxmlformats.org/officeDocument/2006/relationships/slide" Target="slides/slide767.xml"/><Relationship Id="rId976" Type="http://schemas.openxmlformats.org/officeDocument/2006/relationships/slide" Target="slides/slide974.xml"/><Relationship Id="rId21" Type="http://schemas.openxmlformats.org/officeDocument/2006/relationships/slide" Target="slides/slide19.xml"/><Relationship Id="rId324" Type="http://schemas.openxmlformats.org/officeDocument/2006/relationships/slide" Target="slides/slide322.xml"/><Relationship Id="rId531" Type="http://schemas.openxmlformats.org/officeDocument/2006/relationships/slide" Target="slides/slide529.xml"/><Relationship Id="rId629" Type="http://schemas.openxmlformats.org/officeDocument/2006/relationships/slide" Target="slides/slide627.xml"/><Relationship Id="rId170" Type="http://schemas.openxmlformats.org/officeDocument/2006/relationships/slide" Target="slides/slide168.xml"/><Relationship Id="rId836" Type="http://schemas.openxmlformats.org/officeDocument/2006/relationships/slide" Target="slides/slide834.xml"/><Relationship Id="rId1021" Type="http://schemas.openxmlformats.org/officeDocument/2006/relationships/slide" Target="slides/slide1019.xml"/><Relationship Id="rId268" Type="http://schemas.openxmlformats.org/officeDocument/2006/relationships/slide" Target="slides/slide266.xml"/><Relationship Id="rId475" Type="http://schemas.openxmlformats.org/officeDocument/2006/relationships/slide" Target="slides/slide473.xml"/><Relationship Id="rId682" Type="http://schemas.openxmlformats.org/officeDocument/2006/relationships/slide" Target="slides/slide680.xml"/><Relationship Id="rId903" Type="http://schemas.openxmlformats.org/officeDocument/2006/relationships/slide" Target="slides/slide901.xml"/><Relationship Id="rId32" Type="http://schemas.openxmlformats.org/officeDocument/2006/relationships/slide" Target="slides/slide30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542" Type="http://schemas.openxmlformats.org/officeDocument/2006/relationships/slide" Target="slides/slide540.xml"/><Relationship Id="rId987" Type="http://schemas.openxmlformats.org/officeDocument/2006/relationships/slide" Target="slides/slide985.xml"/><Relationship Id="rId181" Type="http://schemas.openxmlformats.org/officeDocument/2006/relationships/slide" Target="slides/slide179.xml"/><Relationship Id="rId402" Type="http://schemas.openxmlformats.org/officeDocument/2006/relationships/slide" Target="slides/slide400.xml"/><Relationship Id="rId847" Type="http://schemas.openxmlformats.org/officeDocument/2006/relationships/slide" Target="slides/slide845.xml"/><Relationship Id="rId1032" Type="http://schemas.openxmlformats.org/officeDocument/2006/relationships/slide" Target="slides/slide1030.xml"/><Relationship Id="rId279" Type="http://schemas.openxmlformats.org/officeDocument/2006/relationships/slide" Target="slides/slide277.xml"/><Relationship Id="rId486" Type="http://schemas.openxmlformats.org/officeDocument/2006/relationships/slide" Target="slides/slide484.xml"/><Relationship Id="rId693" Type="http://schemas.openxmlformats.org/officeDocument/2006/relationships/slide" Target="slides/slide691.xml"/><Relationship Id="rId707" Type="http://schemas.openxmlformats.org/officeDocument/2006/relationships/slide" Target="slides/slide705.xml"/><Relationship Id="rId914" Type="http://schemas.openxmlformats.org/officeDocument/2006/relationships/slide" Target="slides/slide912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346" Type="http://schemas.openxmlformats.org/officeDocument/2006/relationships/slide" Target="slides/slide344.xml"/><Relationship Id="rId553" Type="http://schemas.openxmlformats.org/officeDocument/2006/relationships/slide" Target="slides/slide551.xml"/><Relationship Id="rId760" Type="http://schemas.openxmlformats.org/officeDocument/2006/relationships/slide" Target="slides/slide758.xml"/><Relationship Id="rId998" Type="http://schemas.openxmlformats.org/officeDocument/2006/relationships/slide" Target="slides/slide996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413" Type="http://schemas.openxmlformats.org/officeDocument/2006/relationships/slide" Target="slides/slide411.xml"/><Relationship Id="rId858" Type="http://schemas.openxmlformats.org/officeDocument/2006/relationships/slide" Target="slides/slide856.xml"/><Relationship Id="rId1043" Type="http://schemas.openxmlformats.org/officeDocument/2006/relationships/slide" Target="slides/slide1041.xml"/><Relationship Id="rId497" Type="http://schemas.openxmlformats.org/officeDocument/2006/relationships/slide" Target="slides/slide495.xml"/><Relationship Id="rId620" Type="http://schemas.openxmlformats.org/officeDocument/2006/relationships/slide" Target="slides/slide618.xml"/><Relationship Id="rId718" Type="http://schemas.openxmlformats.org/officeDocument/2006/relationships/slide" Target="slides/slide716.xml"/><Relationship Id="rId925" Type="http://schemas.openxmlformats.org/officeDocument/2006/relationships/slide" Target="slides/slide923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217" Type="http://schemas.openxmlformats.org/officeDocument/2006/relationships/slide" Target="slides/slide215.xml"/><Relationship Id="rId564" Type="http://schemas.openxmlformats.org/officeDocument/2006/relationships/slide" Target="slides/slide562.xml"/><Relationship Id="rId771" Type="http://schemas.openxmlformats.org/officeDocument/2006/relationships/slide" Target="slides/slide769.xml"/><Relationship Id="rId869" Type="http://schemas.openxmlformats.org/officeDocument/2006/relationships/slide" Target="slides/slide867.xml"/><Relationship Id="rId424" Type="http://schemas.openxmlformats.org/officeDocument/2006/relationships/slide" Target="slides/slide422.xml"/><Relationship Id="rId631" Type="http://schemas.openxmlformats.org/officeDocument/2006/relationships/slide" Target="slides/slide629.xml"/><Relationship Id="rId729" Type="http://schemas.openxmlformats.org/officeDocument/2006/relationships/slide" Target="slides/slide727.xml"/><Relationship Id="rId1054" Type="http://schemas.openxmlformats.org/officeDocument/2006/relationships/slide" Target="slides/slide1052.xml"/><Relationship Id="rId270" Type="http://schemas.openxmlformats.org/officeDocument/2006/relationships/slide" Target="slides/slide268.xml"/><Relationship Id="rId936" Type="http://schemas.openxmlformats.org/officeDocument/2006/relationships/slide" Target="slides/slide934.xml"/><Relationship Id="rId65" Type="http://schemas.openxmlformats.org/officeDocument/2006/relationships/slide" Target="slides/slide63.xml"/><Relationship Id="rId130" Type="http://schemas.openxmlformats.org/officeDocument/2006/relationships/slide" Target="slides/slide128.xml"/><Relationship Id="rId368" Type="http://schemas.openxmlformats.org/officeDocument/2006/relationships/slide" Target="slides/slide366.xml"/><Relationship Id="rId575" Type="http://schemas.openxmlformats.org/officeDocument/2006/relationships/slide" Target="slides/slide573.xml"/><Relationship Id="rId782" Type="http://schemas.openxmlformats.org/officeDocument/2006/relationships/slide" Target="slides/slide780.xml"/><Relationship Id="rId228" Type="http://schemas.openxmlformats.org/officeDocument/2006/relationships/slide" Target="slides/slide226.xml"/><Relationship Id="rId435" Type="http://schemas.openxmlformats.org/officeDocument/2006/relationships/slide" Target="slides/slide433.xml"/><Relationship Id="rId642" Type="http://schemas.openxmlformats.org/officeDocument/2006/relationships/slide" Target="slides/slide640.xml"/><Relationship Id="rId1065" Type="http://schemas.openxmlformats.org/officeDocument/2006/relationships/slide" Target="slides/slide1063.xml"/><Relationship Id="rId281" Type="http://schemas.openxmlformats.org/officeDocument/2006/relationships/slide" Target="slides/slide279.xml"/><Relationship Id="rId502" Type="http://schemas.openxmlformats.org/officeDocument/2006/relationships/slide" Target="slides/slide500.xml"/><Relationship Id="rId947" Type="http://schemas.openxmlformats.org/officeDocument/2006/relationships/slide" Target="slides/slide945.xml"/><Relationship Id="rId76" Type="http://schemas.openxmlformats.org/officeDocument/2006/relationships/slide" Target="slides/slide74.xml"/><Relationship Id="rId141" Type="http://schemas.openxmlformats.org/officeDocument/2006/relationships/slide" Target="slides/slide139.xml"/><Relationship Id="rId379" Type="http://schemas.openxmlformats.org/officeDocument/2006/relationships/slide" Target="slides/slide377.xml"/><Relationship Id="rId586" Type="http://schemas.openxmlformats.org/officeDocument/2006/relationships/slide" Target="slides/slide584.xml"/><Relationship Id="rId793" Type="http://schemas.openxmlformats.org/officeDocument/2006/relationships/slide" Target="slides/slide791.xml"/><Relationship Id="rId807" Type="http://schemas.openxmlformats.org/officeDocument/2006/relationships/slide" Target="slides/slide805.xml"/><Relationship Id="rId7" Type="http://schemas.openxmlformats.org/officeDocument/2006/relationships/slide" Target="slides/slide5.xml"/><Relationship Id="rId239" Type="http://schemas.openxmlformats.org/officeDocument/2006/relationships/slide" Target="slides/slide237.xml"/><Relationship Id="rId446" Type="http://schemas.openxmlformats.org/officeDocument/2006/relationships/slide" Target="slides/slide444.xml"/><Relationship Id="rId653" Type="http://schemas.openxmlformats.org/officeDocument/2006/relationships/slide" Target="slides/slide651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860" Type="http://schemas.openxmlformats.org/officeDocument/2006/relationships/slide" Target="slides/slide858.xml"/><Relationship Id="rId958" Type="http://schemas.openxmlformats.org/officeDocument/2006/relationships/slide" Target="slides/slide956.xml"/><Relationship Id="rId87" Type="http://schemas.openxmlformats.org/officeDocument/2006/relationships/slide" Target="slides/slide85.xml"/><Relationship Id="rId513" Type="http://schemas.openxmlformats.org/officeDocument/2006/relationships/slide" Target="slides/slide511.xml"/><Relationship Id="rId597" Type="http://schemas.openxmlformats.org/officeDocument/2006/relationships/slide" Target="slides/slide595.xml"/><Relationship Id="rId720" Type="http://schemas.openxmlformats.org/officeDocument/2006/relationships/slide" Target="slides/slide718.xml"/><Relationship Id="rId818" Type="http://schemas.openxmlformats.org/officeDocument/2006/relationships/slide" Target="slides/slide816.xml"/><Relationship Id="rId152" Type="http://schemas.openxmlformats.org/officeDocument/2006/relationships/slide" Target="slides/slide150.xml"/><Relationship Id="rId457" Type="http://schemas.openxmlformats.org/officeDocument/2006/relationships/slide" Target="slides/slide455.xml"/><Relationship Id="rId1003" Type="http://schemas.openxmlformats.org/officeDocument/2006/relationships/slide" Target="slides/slide1001.xml"/><Relationship Id="rId664" Type="http://schemas.openxmlformats.org/officeDocument/2006/relationships/slide" Target="slides/slide662.xml"/><Relationship Id="rId871" Type="http://schemas.openxmlformats.org/officeDocument/2006/relationships/slide" Target="slides/slide869.xml"/><Relationship Id="rId969" Type="http://schemas.openxmlformats.org/officeDocument/2006/relationships/slide" Target="slides/slide967.xml"/><Relationship Id="rId14" Type="http://schemas.openxmlformats.org/officeDocument/2006/relationships/slide" Target="slides/slide12.xml"/><Relationship Id="rId317" Type="http://schemas.openxmlformats.org/officeDocument/2006/relationships/slide" Target="slides/slide315.xml"/><Relationship Id="rId524" Type="http://schemas.openxmlformats.org/officeDocument/2006/relationships/slide" Target="slides/slide522.xml"/><Relationship Id="rId731" Type="http://schemas.openxmlformats.org/officeDocument/2006/relationships/slide" Target="slides/slide729.xml"/><Relationship Id="rId98" Type="http://schemas.openxmlformats.org/officeDocument/2006/relationships/slide" Target="slides/slide96.xml"/><Relationship Id="rId163" Type="http://schemas.openxmlformats.org/officeDocument/2006/relationships/slide" Target="slides/slide161.xml"/><Relationship Id="rId370" Type="http://schemas.openxmlformats.org/officeDocument/2006/relationships/slide" Target="slides/slide368.xml"/><Relationship Id="rId829" Type="http://schemas.openxmlformats.org/officeDocument/2006/relationships/slide" Target="slides/slide827.xml"/><Relationship Id="rId1014" Type="http://schemas.openxmlformats.org/officeDocument/2006/relationships/slide" Target="slides/slide1012.xml"/><Relationship Id="rId230" Type="http://schemas.openxmlformats.org/officeDocument/2006/relationships/slide" Target="slides/slide228.xml"/><Relationship Id="rId468" Type="http://schemas.openxmlformats.org/officeDocument/2006/relationships/slide" Target="slides/slide466.xml"/><Relationship Id="rId675" Type="http://schemas.openxmlformats.org/officeDocument/2006/relationships/slide" Target="slides/slide673.xml"/><Relationship Id="rId882" Type="http://schemas.openxmlformats.org/officeDocument/2006/relationships/slide" Target="slides/slide880.xml"/><Relationship Id="rId25" Type="http://schemas.openxmlformats.org/officeDocument/2006/relationships/slide" Target="slides/slide23.xml"/><Relationship Id="rId328" Type="http://schemas.openxmlformats.org/officeDocument/2006/relationships/slide" Target="slides/slide326.xml"/><Relationship Id="rId535" Type="http://schemas.openxmlformats.org/officeDocument/2006/relationships/slide" Target="slides/slide533.xml"/><Relationship Id="rId742" Type="http://schemas.openxmlformats.org/officeDocument/2006/relationships/slide" Target="slides/slide740.xml"/><Relationship Id="rId174" Type="http://schemas.openxmlformats.org/officeDocument/2006/relationships/slide" Target="slides/slide172.xml"/><Relationship Id="rId381" Type="http://schemas.openxmlformats.org/officeDocument/2006/relationships/slide" Target="slides/slide379.xml"/><Relationship Id="rId602" Type="http://schemas.openxmlformats.org/officeDocument/2006/relationships/slide" Target="slides/slide600.xml"/><Relationship Id="rId1025" Type="http://schemas.openxmlformats.org/officeDocument/2006/relationships/slide" Target="slides/slide1023.xml"/><Relationship Id="rId241" Type="http://schemas.openxmlformats.org/officeDocument/2006/relationships/slide" Target="slides/slide239.xml"/><Relationship Id="rId479" Type="http://schemas.openxmlformats.org/officeDocument/2006/relationships/slide" Target="slides/slide477.xml"/><Relationship Id="rId686" Type="http://schemas.openxmlformats.org/officeDocument/2006/relationships/slide" Target="slides/slide684.xml"/><Relationship Id="rId893" Type="http://schemas.openxmlformats.org/officeDocument/2006/relationships/slide" Target="slides/slide891.xml"/><Relationship Id="rId907" Type="http://schemas.openxmlformats.org/officeDocument/2006/relationships/slide" Target="slides/slide905.xml"/><Relationship Id="rId36" Type="http://schemas.openxmlformats.org/officeDocument/2006/relationships/slide" Target="slides/slide34.xml"/><Relationship Id="rId339" Type="http://schemas.openxmlformats.org/officeDocument/2006/relationships/slide" Target="slides/slide337.xml"/><Relationship Id="rId546" Type="http://schemas.openxmlformats.org/officeDocument/2006/relationships/slide" Target="slides/slide544.xml"/><Relationship Id="rId753" Type="http://schemas.openxmlformats.org/officeDocument/2006/relationships/slide" Target="slides/slide751.xml"/><Relationship Id="rId101" Type="http://schemas.openxmlformats.org/officeDocument/2006/relationships/slide" Target="slides/slide99.xml"/><Relationship Id="rId185" Type="http://schemas.openxmlformats.org/officeDocument/2006/relationships/slide" Target="slides/slide183.xml"/><Relationship Id="rId406" Type="http://schemas.openxmlformats.org/officeDocument/2006/relationships/slide" Target="slides/slide404.xml"/><Relationship Id="rId960" Type="http://schemas.openxmlformats.org/officeDocument/2006/relationships/slide" Target="slides/slide958.xml"/><Relationship Id="rId1036" Type="http://schemas.openxmlformats.org/officeDocument/2006/relationships/slide" Target="slides/slide1034.xml"/><Relationship Id="rId392" Type="http://schemas.openxmlformats.org/officeDocument/2006/relationships/slide" Target="slides/slide390.xml"/><Relationship Id="rId613" Type="http://schemas.openxmlformats.org/officeDocument/2006/relationships/slide" Target="slides/slide611.xml"/><Relationship Id="rId697" Type="http://schemas.openxmlformats.org/officeDocument/2006/relationships/slide" Target="slides/slide695.xml"/><Relationship Id="rId820" Type="http://schemas.openxmlformats.org/officeDocument/2006/relationships/slide" Target="slides/slide818.xml"/><Relationship Id="rId918" Type="http://schemas.openxmlformats.org/officeDocument/2006/relationships/slide" Target="slides/slide916.xml"/><Relationship Id="rId252" Type="http://schemas.openxmlformats.org/officeDocument/2006/relationships/slide" Target="slides/slide250.xml"/><Relationship Id="rId47" Type="http://schemas.openxmlformats.org/officeDocument/2006/relationships/slide" Target="slides/slide45.xml"/><Relationship Id="rId112" Type="http://schemas.openxmlformats.org/officeDocument/2006/relationships/slide" Target="slides/slide110.xml"/><Relationship Id="rId557" Type="http://schemas.openxmlformats.org/officeDocument/2006/relationships/slide" Target="slides/slide555.xml"/><Relationship Id="rId764" Type="http://schemas.openxmlformats.org/officeDocument/2006/relationships/slide" Target="slides/slide762.xml"/><Relationship Id="rId971" Type="http://schemas.openxmlformats.org/officeDocument/2006/relationships/slide" Target="slides/slide969.xml"/><Relationship Id="rId196" Type="http://schemas.openxmlformats.org/officeDocument/2006/relationships/slide" Target="slides/slide194.xml"/><Relationship Id="rId417" Type="http://schemas.openxmlformats.org/officeDocument/2006/relationships/slide" Target="slides/slide415.xml"/><Relationship Id="rId624" Type="http://schemas.openxmlformats.org/officeDocument/2006/relationships/slide" Target="slides/slide622.xml"/><Relationship Id="rId831" Type="http://schemas.openxmlformats.org/officeDocument/2006/relationships/slide" Target="slides/slide829.xml"/><Relationship Id="rId1047" Type="http://schemas.openxmlformats.org/officeDocument/2006/relationships/slide" Target="slides/slide1045.xml"/><Relationship Id="rId263" Type="http://schemas.openxmlformats.org/officeDocument/2006/relationships/slide" Target="slides/slide261.xml"/><Relationship Id="rId470" Type="http://schemas.openxmlformats.org/officeDocument/2006/relationships/slide" Target="slides/slide468.xml"/><Relationship Id="rId929" Type="http://schemas.openxmlformats.org/officeDocument/2006/relationships/slide" Target="slides/slide927.xml"/><Relationship Id="rId58" Type="http://schemas.openxmlformats.org/officeDocument/2006/relationships/slide" Target="slides/slide56.xml"/><Relationship Id="rId123" Type="http://schemas.openxmlformats.org/officeDocument/2006/relationships/slide" Target="slides/slide121.xml"/><Relationship Id="rId330" Type="http://schemas.openxmlformats.org/officeDocument/2006/relationships/slide" Target="slides/slide328.xml"/><Relationship Id="rId568" Type="http://schemas.openxmlformats.org/officeDocument/2006/relationships/slide" Target="slides/slide566.xml"/><Relationship Id="rId775" Type="http://schemas.openxmlformats.org/officeDocument/2006/relationships/slide" Target="slides/slide773.xml"/><Relationship Id="rId982" Type="http://schemas.openxmlformats.org/officeDocument/2006/relationships/slide" Target="slides/slide980.xml"/><Relationship Id="rId428" Type="http://schemas.openxmlformats.org/officeDocument/2006/relationships/slide" Target="slides/slide426.xml"/><Relationship Id="rId635" Type="http://schemas.openxmlformats.org/officeDocument/2006/relationships/slide" Target="slides/slide633.xml"/><Relationship Id="rId842" Type="http://schemas.openxmlformats.org/officeDocument/2006/relationships/slide" Target="slides/slide840.xml"/><Relationship Id="rId1058" Type="http://schemas.openxmlformats.org/officeDocument/2006/relationships/slide" Target="slides/slide1056.xml"/><Relationship Id="rId274" Type="http://schemas.openxmlformats.org/officeDocument/2006/relationships/slide" Target="slides/slide272.xml"/><Relationship Id="rId481" Type="http://schemas.openxmlformats.org/officeDocument/2006/relationships/slide" Target="slides/slide479.xml"/><Relationship Id="rId702" Type="http://schemas.openxmlformats.org/officeDocument/2006/relationships/slide" Target="slides/slide700.xml"/><Relationship Id="rId69" Type="http://schemas.openxmlformats.org/officeDocument/2006/relationships/slide" Target="slides/slide67.xml"/><Relationship Id="rId134" Type="http://schemas.openxmlformats.org/officeDocument/2006/relationships/slide" Target="slides/slide132.xml"/><Relationship Id="rId579" Type="http://schemas.openxmlformats.org/officeDocument/2006/relationships/slide" Target="slides/slide577.xml"/><Relationship Id="rId786" Type="http://schemas.openxmlformats.org/officeDocument/2006/relationships/slide" Target="slides/slide784.xml"/><Relationship Id="rId993" Type="http://schemas.openxmlformats.org/officeDocument/2006/relationships/slide" Target="slides/slide991.xml"/><Relationship Id="rId341" Type="http://schemas.openxmlformats.org/officeDocument/2006/relationships/slide" Target="slides/slide339.xml"/><Relationship Id="rId439" Type="http://schemas.openxmlformats.org/officeDocument/2006/relationships/slide" Target="slides/slide437.xml"/><Relationship Id="rId646" Type="http://schemas.openxmlformats.org/officeDocument/2006/relationships/slide" Target="slides/slide644.xml"/><Relationship Id="rId1069" Type="http://schemas.openxmlformats.org/officeDocument/2006/relationships/viewProps" Target="viewProps.xml"/><Relationship Id="rId201" Type="http://schemas.openxmlformats.org/officeDocument/2006/relationships/slide" Target="slides/slide199.xml"/><Relationship Id="rId285" Type="http://schemas.openxmlformats.org/officeDocument/2006/relationships/slide" Target="slides/slide283.xml"/><Relationship Id="rId506" Type="http://schemas.openxmlformats.org/officeDocument/2006/relationships/slide" Target="slides/slide504.xml"/><Relationship Id="rId853" Type="http://schemas.openxmlformats.org/officeDocument/2006/relationships/slide" Target="slides/slide851.xml"/><Relationship Id="rId492" Type="http://schemas.openxmlformats.org/officeDocument/2006/relationships/slide" Target="slides/slide490.xml"/><Relationship Id="rId713" Type="http://schemas.openxmlformats.org/officeDocument/2006/relationships/slide" Target="slides/slide711.xml"/><Relationship Id="rId797" Type="http://schemas.openxmlformats.org/officeDocument/2006/relationships/slide" Target="slides/slide795.xml"/><Relationship Id="rId920" Type="http://schemas.openxmlformats.org/officeDocument/2006/relationships/slide" Target="slides/slide918.xml"/><Relationship Id="rId145" Type="http://schemas.openxmlformats.org/officeDocument/2006/relationships/slide" Target="slides/slide143.xml"/><Relationship Id="rId352" Type="http://schemas.openxmlformats.org/officeDocument/2006/relationships/slide" Target="slides/slide350.xml"/><Relationship Id="rId212" Type="http://schemas.openxmlformats.org/officeDocument/2006/relationships/slide" Target="slides/slide210.xml"/><Relationship Id="rId657" Type="http://schemas.openxmlformats.org/officeDocument/2006/relationships/slide" Target="slides/slide655.xml"/><Relationship Id="rId864" Type="http://schemas.openxmlformats.org/officeDocument/2006/relationships/slide" Target="slides/slide862.xml"/><Relationship Id="rId296" Type="http://schemas.openxmlformats.org/officeDocument/2006/relationships/slide" Target="slides/slide294.xml"/><Relationship Id="rId517" Type="http://schemas.openxmlformats.org/officeDocument/2006/relationships/slide" Target="slides/slide515.xml"/><Relationship Id="rId724" Type="http://schemas.openxmlformats.org/officeDocument/2006/relationships/slide" Target="slides/slide722.xml"/><Relationship Id="rId931" Type="http://schemas.openxmlformats.org/officeDocument/2006/relationships/slide" Target="slides/slide929.xml"/><Relationship Id="rId60" Type="http://schemas.openxmlformats.org/officeDocument/2006/relationships/slide" Target="slides/slide58.xml"/><Relationship Id="rId156" Type="http://schemas.openxmlformats.org/officeDocument/2006/relationships/slide" Target="slides/slide154.xml"/><Relationship Id="rId363" Type="http://schemas.openxmlformats.org/officeDocument/2006/relationships/slide" Target="slides/slide361.xml"/><Relationship Id="rId570" Type="http://schemas.openxmlformats.org/officeDocument/2006/relationships/slide" Target="slides/slide568.xml"/><Relationship Id="rId1007" Type="http://schemas.openxmlformats.org/officeDocument/2006/relationships/slide" Target="slides/slide1005.xml"/><Relationship Id="rId223" Type="http://schemas.openxmlformats.org/officeDocument/2006/relationships/slide" Target="slides/slide221.xml"/><Relationship Id="rId430" Type="http://schemas.openxmlformats.org/officeDocument/2006/relationships/slide" Target="slides/slide428.xml"/><Relationship Id="rId668" Type="http://schemas.openxmlformats.org/officeDocument/2006/relationships/slide" Target="slides/slide666.xml"/><Relationship Id="rId875" Type="http://schemas.openxmlformats.org/officeDocument/2006/relationships/slide" Target="slides/slide873.xml"/><Relationship Id="rId1060" Type="http://schemas.openxmlformats.org/officeDocument/2006/relationships/slide" Target="slides/slide1058.xml"/><Relationship Id="rId18" Type="http://schemas.openxmlformats.org/officeDocument/2006/relationships/slide" Target="slides/slide16.xml"/><Relationship Id="rId528" Type="http://schemas.openxmlformats.org/officeDocument/2006/relationships/slide" Target="slides/slide526.xml"/><Relationship Id="rId735" Type="http://schemas.openxmlformats.org/officeDocument/2006/relationships/slide" Target="slides/slide733.xml"/><Relationship Id="rId942" Type="http://schemas.openxmlformats.org/officeDocument/2006/relationships/slide" Target="slides/slide940.xml"/><Relationship Id="rId167" Type="http://schemas.openxmlformats.org/officeDocument/2006/relationships/slide" Target="slides/slide165.xml"/><Relationship Id="rId374" Type="http://schemas.openxmlformats.org/officeDocument/2006/relationships/slide" Target="slides/slide372.xml"/><Relationship Id="rId581" Type="http://schemas.openxmlformats.org/officeDocument/2006/relationships/slide" Target="slides/slide579.xml"/><Relationship Id="rId1018" Type="http://schemas.openxmlformats.org/officeDocument/2006/relationships/slide" Target="slides/slide1016.xml"/><Relationship Id="rId71" Type="http://schemas.openxmlformats.org/officeDocument/2006/relationships/slide" Target="slides/slide69.xml"/><Relationship Id="rId234" Type="http://schemas.openxmlformats.org/officeDocument/2006/relationships/slide" Target="slides/slide232.xml"/><Relationship Id="rId679" Type="http://schemas.openxmlformats.org/officeDocument/2006/relationships/slide" Target="slides/slide677.xml"/><Relationship Id="rId802" Type="http://schemas.openxmlformats.org/officeDocument/2006/relationships/slide" Target="slides/slide800.xml"/><Relationship Id="rId886" Type="http://schemas.openxmlformats.org/officeDocument/2006/relationships/slide" Target="slides/slide8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76" Type="http://schemas.openxmlformats.org/officeDocument/2006/relationships/slide" Target="slides/slide274.xml"/><Relationship Id="rId441" Type="http://schemas.openxmlformats.org/officeDocument/2006/relationships/slide" Target="slides/slide439.xml"/><Relationship Id="rId483" Type="http://schemas.openxmlformats.org/officeDocument/2006/relationships/slide" Target="slides/slide481.xml"/><Relationship Id="rId539" Type="http://schemas.openxmlformats.org/officeDocument/2006/relationships/slide" Target="slides/slide537.xml"/><Relationship Id="rId690" Type="http://schemas.openxmlformats.org/officeDocument/2006/relationships/slide" Target="slides/slide688.xml"/><Relationship Id="rId704" Type="http://schemas.openxmlformats.org/officeDocument/2006/relationships/slide" Target="slides/slide702.xml"/><Relationship Id="rId746" Type="http://schemas.openxmlformats.org/officeDocument/2006/relationships/slide" Target="slides/slide744.xml"/><Relationship Id="rId911" Type="http://schemas.openxmlformats.org/officeDocument/2006/relationships/slide" Target="slides/slide909.xml"/><Relationship Id="rId1071" Type="http://schemas.openxmlformats.org/officeDocument/2006/relationships/tableStyles" Target="tableStyles.xml"/><Relationship Id="rId40" Type="http://schemas.openxmlformats.org/officeDocument/2006/relationships/slide" Target="slides/slide38.xml"/><Relationship Id="rId136" Type="http://schemas.openxmlformats.org/officeDocument/2006/relationships/slide" Target="slides/slide134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43" Type="http://schemas.openxmlformats.org/officeDocument/2006/relationships/slide" Target="slides/slide341.xml"/><Relationship Id="rId550" Type="http://schemas.openxmlformats.org/officeDocument/2006/relationships/slide" Target="slides/slide548.xml"/><Relationship Id="rId788" Type="http://schemas.openxmlformats.org/officeDocument/2006/relationships/slide" Target="slides/slide786.xml"/><Relationship Id="rId953" Type="http://schemas.openxmlformats.org/officeDocument/2006/relationships/slide" Target="slides/slide951.xml"/><Relationship Id="rId995" Type="http://schemas.openxmlformats.org/officeDocument/2006/relationships/slide" Target="slides/slide993.xml"/><Relationship Id="rId1029" Type="http://schemas.openxmlformats.org/officeDocument/2006/relationships/slide" Target="slides/slide1027.xml"/><Relationship Id="rId82" Type="http://schemas.openxmlformats.org/officeDocument/2006/relationships/slide" Target="slides/slide80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592" Type="http://schemas.openxmlformats.org/officeDocument/2006/relationships/slide" Target="slides/slide590.xml"/><Relationship Id="rId606" Type="http://schemas.openxmlformats.org/officeDocument/2006/relationships/slide" Target="slides/slide604.xml"/><Relationship Id="rId648" Type="http://schemas.openxmlformats.org/officeDocument/2006/relationships/slide" Target="slides/slide646.xml"/><Relationship Id="rId813" Type="http://schemas.openxmlformats.org/officeDocument/2006/relationships/slide" Target="slides/slide811.xml"/><Relationship Id="rId855" Type="http://schemas.openxmlformats.org/officeDocument/2006/relationships/slide" Target="slides/slide853.xml"/><Relationship Id="rId1040" Type="http://schemas.openxmlformats.org/officeDocument/2006/relationships/slide" Target="slides/slide1038.xml"/><Relationship Id="rId245" Type="http://schemas.openxmlformats.org/officeDocument/2006/relationships/slide" Target="slides/slide243.xml"/><Relationship Id="rId287" Type="http://schemas.openxmlformats.org/officeDocument/2006/relationships/slide" Target="slides/slide285.xml"/><Relationship Id="rId410" Type="http://schemas.openxmlformats.org/officeDocument/2006/relationships/slide" Target="slides/slide408.xml"/><Relationship Id="rId452" Type="http://schemas.openxmlformats.org/officeDocument/2006/relationships/slide" Target="slides/slide450.xml"/><Relationship Id="rId494" Type="http://schemas.openxmlformats.org/officeDocument/2006/relationships/slide" Target="slides/slide492.xml"/><Relationship Id="rId508" Type="http://schemas.openxmlformats.org/officeDocument/2006/relationships/slide" Target="slides/slide506.xml"/><Relationship Id="rId715" Type="http://schemas.openxmlformats.org/officeDocument/2006/relationships/slide" Target="slides/slide713.xml"/><Relationship Id="rId897" Type="http://schemas.openxmlformats.org/officeDocument/2006/relationships/slide" Target="slides/slide895.xml"/><Relationship Id="rId922" Type="http://schemas.openxmlformats.org/officeDocument/2006/relationships/slide" Target="slides/slide920.xml"/><Relationship Id="rId105" Type="http://schemas.openxmlformats.org/officeDocument/2006/relationships/slide" Target="slides/slide103.xml"/><Relationship Id="rId147" Type="http://schemas.openxmlformats.org/officeDocument/2006/relationships/slide" Target="slides/slide145.xml"/><Relationship Id="rId312" Type="http://schemas.openxmlformats.org/officeDocument/2006/relationships/slide" Target="slides/slide310.xml"/><Relationship Id="rId354" Type="http://schemas.openxmlformats.org/officeDocument/2006/relationships/slide" Target="slides/slide352.xml"/><Relationship Id="rId757" Type="http://schemas.openxmlformats.org/officeDocument/2006/relationships/slide" Target="slides/slide755.xml"/><Relationship Id="rId799" Type="http://schemas.openxmlformats.org/officeDocument/2006/relationships/slide" Target="slides/slide797.xml"/><Relationship Id="rId964" Type="http://schemas.openxmlformats.org/officeDocument/2006/relationships/slide" Target="slides/slide962.xml"/><Relationship Id="rId51" Type="http://schemas.openxmlformats.org/officeDocument/2006/relationships/slide" Target="slides/slide49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96" Type="http://schemas.openxmlformats.org/officeDocument/2006/relationships/slide" Target="slides/slide394.xml"/><Relationship Id="rId561" Type="http://schemas.openxmlformats.org/officeDocument/2006/relationships/slide" Target="slides/slide559.xml"/><Relationship Id="rId617" Type="http://schemas.openxmlformats.org/officeDocument/2006/relationships/slide" Target="slides/slide615.xml"/><Relationship Id="rId659" Type="http://schemas.openxmlformats.org/officeDocument/2006/relationships/slide" Target="slides/slide657.xml"/><Relationship Id="rId824" Type="http://schemas.openxmlformats.org/officeDocument/2006/relationships/slide" Target="slides/slide822.xml"/><Relationship Id="rId866" Type="http://schemas.openxmlformats.org/officeDocument/2006/relationships/slide" Target="slides/slide864.xml"/><Relationship Id="rId214" Type="http://schemas.openxmlformats.org/officeDocument/2006/relationships/slide" Target="slides/slide212.xml"/><Relationship Id="rId256" Type="http://schemas.openxmlformats.org/officeDocument/2006/relationships/slide" Target="slides/slide254.xml"/><Relationship Id="rId298" Type="http://schemas.openxmlformats.org/officeDocument/2006/relationships/slide" Target="slides/slide296.xml"/><Relationship Id="rId421" Type="http://schemas.openxmlformats.org/officeDocument/2006/relationships/slide" Target="slides/slide419.xml"/><Relationship Id="rId463" Type="http://schemas.openxmlformats.org/officeDocument/2006/relationships/slide" Target="slides/slide461.xml"/><Relationship Id="rId519" Type="http://schemas.openxmlformats.org/officeDocument/2006/relationships/slide" Target="slides/slide517.xml"/><Relationship Id="rId670" Type="http://schemas.openxmlformats.org/officeDocument/2006/relationships/slide" Target="slides/slide668.xml"/><Relationship Id="rId1051" Type="http://schemas.openxmlformats.org/officeDocument/2006/relationships/slide" Target="slides/slide1049.xml"/><Relationship Id="rId116" Type="http://schemas.openxmlformats.org/officeDocument/2006/relationships/slide" Target="slides/slide114.xml"/><Relationship Id="rId158" Type="http://schemas.openxmlformats.org/officeDocument/2006/relationships/slide" Target="slides/slide156.xml"/><Relationship Id="rId323" Type="http://schemas.openxmlformats.org/officeDocument/2006/relationships/slide" Target="slides/slide321.xml"/><Relationship Id="rId530" Type="http://schemas.openxmlformats.org/officeDocument/2006/relationships/slide" Target="slides/slide528.xml"/><Relationship Id="rId726" Type="http://schemas.openxmlformats.org/officeDocument/2006/relationships/slide" Target="slides/slide724.xml"/><Relationship Id="rId768" Type="http://schemas.openxmlformats.org/officeDocument/2006/relationships/slide" Target="slides/slide766.xml"/><Relationship Id="rId933" Type="http://schemas.openxmlformats.org/officeDocument/2006/relationships/slide" Target="slides/slide931.xml"/><Relationship Id="rId975" Type="http://schemas.openxmlformats.org/officeDocument/2006/relationships/slide" Target="slides/slide973.xml"/><Relationship Id="rId1009" Type="http://schemas.openxmlformats.org/officeDocument/2006/relationships/slide" Target="slides/slide1007.xml"/><Relationship Id="rId20" Type="http://schemas.openxmlformats.org/officeDocument/2006/relationships/slide" Target="slides/slide18.xml"/><Relationship Id="rId62" Type="http://schemas.openxmlformats.org/officeDocument/2006/relationships/slide" Target="slides/slide60.xml"/><Relationship Id="rId365" Type="http://schemas.openxmlformats.org/officeDocument/2006/relationships/slide" Target="slides/slide363.xml"/><Relationship Id="rId572" Type="http://schemas.openxmlformats.org/officeDocument/2006/relationships/slide" Target="slides/slide570.xml"/><Relationship Id="rId628" Type="http://schemas.openxmlformats.org/officeDocument/2006/relationships/slide" Target="slides/slide626.xml"/><Relationship Id="rId835" Type="http://schemas.openxmlformats.org/officeDocument/2006/relationships/slide" Target="slides/slide833.xml"/><Relationship Id="rId225" Type="http://schemas.openxmlformats.org/officeDocument/2006/relationships/slide" Target="slides/slide223.xml"/><Relationship Id="rId267" Type="http://schemas.openxmlformats.org/officeDocument/2006/relationships/slide" Target="slides/slide265.xml"/><Relationship Id="rId432" Type="http://schemas.openxmlformats.org/officeDocument/2006/relationships/slide" Target="slides/slide430.xml"/><Relationship Id="rId474" Type="http://schemas.openxmlformats.org/officeDocument/2006/relationships/slide" Target="slides/slide472.xml"/><Relationship Id="rId877" Type="http://schemas.openxmlformats.org/officeDocument/2006/relationships/slide" Target="slides/slide875.xml"/><Relationship Id="rId1020" Type="http://schemas.openxmlformats.org/officeDocument/2006/relationships/slide" Target="slides/slide1018.xml"/><Relationship Id="rId1062" Type="http://schemas.openxmlformats.org/officeDocument/2006/relationships/slide" Target="slides/slide1060.xml"/><Relationship Id="rId127" Type="http://schemas.openxmlformats.org/officeDocument/2006/relationships/slide" Target="slides/slide125.xml"/><Relationship Id="rId681" Type="http://schemas.openxmlformats.org/officeDocument/2006/relationships/slide" Target="slides/slide679.xml"/><Relationship Id="rId737" Type="http://schemas.openxmlformats.org/officeDocument/2006/relationships/slide" Target="slides/slide735.xml"/><Relationship Id="rId779" Type="http://schemas.openxmlformats.org/officeDocument/2006/relationships/slide" Target="slides/slide777.xml"/><Relationship Id="rId902" Type="http://schemas.openxmlformats.org/officeDocument/2006/relationships/slide" Target="slides/slide900.xml"/><Relationship Id="rId944" Type="http://schemas.openxmlformats.org/officeDocument/2006/relationships/slide" Target="slides/slide942.xml"/><Relationship Id="rId986" Type="http://schemas.openxmlformats.org/officeDocument/2006/relationships/slide" Target="slides/slide984.xml"/><Relationship Id="rId31" Type="http://schemas.openxmlformats.org/officeDocument/2006/relationships/slide" Target="slides/slide29.xml"/><Relationship Id="rId73" Type="http://schemas.openxmlformats.org/officeDocument/2006/relationships/slide" Target="slides/slide71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76" Type="http://schemas.openxmlformats.org/officeDocument/2006/relationships/slide" Target="slides/slide374.xml"/><Relationship Id="rId541" Type="http://schemas.openxmlformats.org/officeDocument/2006/relationships/slide" Target="slides/slide539.xml"/><Relationship Id="rId583" Type="http://schemas.openxmlformats.org/officeDocument/2006/relationships/slide" Target="slides/slide581.xml"/><Relationship Id="rId639" Type="http://schemas.openxmlformats.org/officeDocument/2006/relationships/slide" Target="slides/slide637.xml"/><Relationship Id="rId790" Type="http://schemas.openxmlformats.org/officeDocument/2006/relationships/slide" Target="slides/slide788.xml"/><Relationship Id="rId804" Type="http://schemas.openxmlformats.org/officeDocument/2006/relationships/slide" Target="slides/slide802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36" Type="http://schemas.openxmlformats.org/officeDocument/2006/relationships/slide" Target="slides/slide234.xml"/><Relationship Id="rId278" Type="http://schemas.openxmlformats.org/officeDocument/2006/relationships/slide" Target="slides/slide276.xml"/><Relationship Id="rId401" Type="http://schemas.openxmlformats.org/officeDocument/2006/relationships/slide" Target="slides/slide399.xml"/><Relationship Id="rId443" Type="http://schemas.openxmlformats.org/officeDocument/2006/relationships/slide" Target="slides/slide441.xml"/><Relationship Id="rId650" Type="http://schemas.openxmlformats.org/officeDocument/2006/relationships/slide" Target="slides/slide648.xml"/><Relationship Id="rId846" Type="http://schemas.openxmlformats.org/officeDocument/2006/relationships/slide" Target="slides/slide844.xml"/><Relationship Id="rId888" Type="http://schemas.openxmlformats.org/officeDocument/2006/relationships/slide" Target="slides/slide886.xml"/><Relationship Id="rId1031" Type="http://schemas.openxmlformats.org/officeDocument/2006/relationships/slide" Target="slides/slide1029.xml"/><Relationship Id="rId303" Type="http://schemas.openxmlformats.org/officeDocument/2006/relationships/slide" Target="slides/slide301.xml"/><Relationship Id="rId485" Type="http://schemas.openxmlformats.org/officeDocument/2006/relationships/slide" Target="slides/slide483.xml"/><Relationship Id="rId692" Type="http://schemas.openxmlformats.org/officeDocument/2006/relationships/slide" Target="slides/slide690.xml"/><Relationship Id="rId706" Type="http://schemas.openxmlformats.org/officeDocument/2006/relationships/slide" Target="slides/slide704.xml"/><Relationship Id="rId748" Type="http://schemas.openxmlformats.org/officeDocument/2006/relationships/slide" Target="slides/slide746.xml"/><Relationship Id="rId913" Type="http://schemas.openxmlformats.org/officeDocument/2006/relationships/slide" Target="slides/slide911.xml"/><Relationship Id="rId955" Type="http://schemas.openxmlformats.org/officeDocument/2006/relationships/slide" Target="slides/slide953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510" Type="http://schemas.openxmlformats.org/officeDocument/2006/relationships/slide" Target="slides/slide508.xml"/><Relationship Id="rId552" Type="http://schemas.openxmlformats.org/officeDocument/2006/relationships/slide" Target="slides/slide550.xml"/><Relationship Id="rId594" Type="http://schemas.openxmlformats.org/officeDocument/2006/relationships/slide" Target="slides/slide592.xml"/><Relationship Id="rId608" Type="http://schemas.openxmlformats.org/officeDocument/2006/relationships/slide" Target="slides/slide606.xml"/><Relationship Id="rId815" Type="http://schemas.openxmlformats.org/officeDocument/2006/relationships/slide" Target="slides/slide813.xml"/><Relationship Id="rId997" Type="http://schemas.openxmlformats.org/officeDocument/2006/relationships/slide" Target="slides/slide995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412" Type="http://schemas.openxmlformats.org/officeDocument/2006/relationships/slide" Target="slides/slide410.xml"/><Relationship Id="rId857" Type="http://schemas.openxmlformats.org/officeDocument/2006/relationships/slide" Target="slides/slide855.xml"/><Relationship Id="rId899" Type="http://schemas.openxmlformats.org/officeDocument/2006/relationships/slide" Target="slides/slide897.xml"/><Relationship Id="rId1000" Type="http://schemas.openxmlformats.org/officeDocument/2006/relationships/slide" Target="slides/slide998.xml"/><Relationship Id="rId1042" Type="http://schemas.openxmlformats.org/officeDocument/2006/relationships/slide" Target="slides/slide1040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454" Type="http://schemas.openxmlformats.org/officeDocument/2006/relationships/slide" Target="slides/slide452.xml"/><Relationship Id="rId496" Type="http://schemas.openxmlformats.org/officeDocument/2006/relationships/slide" Target="slides/slide494.xml"/><Relationship Id="rId661" Type="http://schemas.openxmlformats.org/officeDocument/2006/relationships/slide" Target="slides/slide659.xml"/><Relationship Id="rId717" Type="http://schemas.openxmlformats.org/officeDocument/2006/relationships/slide" Target="slides/slide715.xml"/><Relationship Id="rId759" Type="http://schemas.openxmlformats.org/officeDocument/2006/relationships/slide" Target="slides/slide757.xml"/><Relationship Id="rId924" Type="http://schemas.openxmlformats.org/officeDocument/2006/relationships/slide" Target="slides/slide922.xml"/><Relationship Id="rId966" Type="http://schemas.openxmlformats.org/officeDocument/2006/relationships/slide" Target="slides/slide964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398" Type="http://schemas.openxmlformats.org/officeDocument/2006/relationships/slide" Target="slides/slide396.xml"/><Relationship Id="rId521" Type="http://schemas.openxmlformats.org/officeDocument/2006/relationships/slide" Target="slides/slide519.xml"/><Relationship Id="rId563" Type="http://schemas.openxmlformats.org/officeDocument/2006/relationships/slide" Target="slides/slide561.xml"/><Relationship Id="rId619" Type="http://schemas.openxmlformats.org/officeDocument/2006/relationships/slide" Target="slides/slide617.xml"/><Relationship Id="rId770" Type="http://schemas.openxmlformats.org/officeDocument/2006/relationships/slide" Target="slides/slide76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826" Type="http://schemas.openxmlformats.org/officeDocument/2006/relationships/slide" Target="slides/slide824.xml"/><Relationship Id="rId868" Type="http://schemas.openxmlformats.org/officeDocument/2006/relationships/slide" Target="slides/slide866.xml"/><Relationship Id="rId1011" Type="http://schemas.openxmlformats.org/officeDocument/2006/relationships/slide" Target="slides/slide1009.xml"/><Relationship Id="rId1053" Type="http://schemas.openxmlformats.org/officeDocument/2006/relationships/slide" Target="slides/slide1051.xml"/><Relationship Id="rId258" Type="http://schemas.openxmlformats.org/officeDocument/2006/relationships/slide" Target="slides/slide256.xml"/><Relationship Id="rId465" Type="http://schemas.openxmlformats.org/officeDocument/2006/relationships/slide" Target="slides/slide463.xml"/><Relationship Id="rId630" Type="http://schemas.openxmlformats.org/officeDocument/2006/relationships/slide" Target="slides/slide628.xml"/><Relationship Id="rId672" Type="http://schemas.openxmlformats.org/officeDocument/2006/relationships/slide" Target="slides/slide670.xml"/><Relationship Id="rId728" Type="http://schemas.openxmlformats.org/officeDocument/2006/relationships/slide" Target="slides/slide726.xml"/><Relationship Id="rId935" Type="http://schemas.openxmlformats.org/officeDocument/2006/relationships/slide" Target="slides/slide933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Relationship Id="rId532" Type="http://schemas.openxmlformats.org/officeDocument/2006/relationships/slide" Target="slides/slide530.xml"/><Relationship Id="rId574" Type="http://schemas.openxmlformats.org/officeDocument/2006/relationships/slide" Target="slides/slide572.xml"/><Relationship Id="rId977" Type="http://schemas.openxmlformats.org/officeDocument/2006/relationships/slide" Target="slides/slide975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Relationship Id="rId781" Type="http://schemas.openxmlformats.org/officeDocument/2006/relationships/slide" Target="slides/slide779.xml"/><Relationship Id="rId837" Type="http://schemas.openxmlformats.org/officeDocument/2006/relationships/slide" Target="slides/slide835.xml"/><Relationship Id="rId879" Type="http://schemas.openxmlformats.org/officeDocument/2006/relationships/slide" Target="slides/slide877.xml"/><Relationship Id="rId1022" Type="http://schemas.openxmlformats.org/officeDocument/2006/relationships/slide" Target="slides/slide1020.xml"/><Relationship Id="rId269" Type="http://schemas.openxmlformats.org/officeDocument/2006/relationships/slide" Target="slides/slide267.xml"/><Relationship Id="rId434" Type="http://schemas.openxmlformats.org/officeDocument/2006/relationships/slide" Target="slides/slide432.xml"/><Relationship Id="rId476" Type="http://schemas.openxmlformats.org/officeDocument/2006/relationships/slide" Target="slides/slide474.xml"/><Relationship Id="rId641" Type="http://schemas.openxmlformats.org/officeDocument/2006/relationships/slide" Target="slides/slide639.xml"/><Relationship Id="rId683" Type="http://schemas.openxmlformats.org/officeDocument/2006/relationships/slide" Target="slides/slide681.xml"/><Relationship Id="rId739" Type="http://schemas.openxmlformats.org/officeDocument/2006/relationships/slide" Target="slides/slide737.xml"/><Relationship Id="rId890" Type="http://schemas.openxmlformats.org/officeDocument/2006/relationships/slide" Target="slides/slide888.xml"/><Relationship Id="rId904" Type="http://schemas.openxmlformats.org/officeDocument/2006/relationships/slide" Target="slides/slide902.xml"/><Relationship Id="rId1064" Type="http://schemas.openxmlformats.org/officeDocument/2006/relationships/slide" Target="slides/slide1062.xml"/><Relationship Id="rId33" Type="http://schemas.openxmlformats.org/officeDocument/2006/relationships/slide" Target="slides/slide31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36" Type="http://schemas.openxmlformats.org/officeDocument/2006/relationships/slide" Target="slides/slide334.xml"/><Relationship Id="rId501" Type="http://schemas.openxmlformats.org/officeDocument/2006/relationships/slide" Target="slides/slide499.xml"/><Relationship Id="rId543" Type="http://schemas.openxmlformats.org/officeDocument/2006/relationships/slide" Target="slides/slide541.xml"/><Relationship Id="rId946" Type="http://schemas.openxmlformats.org/officeDocument/2006/relationships/slide" Target="slides/slide944.xml"/><Relationship Id="rId988" Type="http://schemas.openxmlformats.org/officeDocument/2006/relationships/slide" Target="slides/slide986.xml"/><Relationship Id="rId75" Type="http://schemas.openxmlformats.org/officeDocument/2006/relationships/slide" Target="slides/slide73.xml"/><Relationship Id="rId140" Type="http://schemas.openxmlformats.org/officeDocument/2006/relationships/slide" Target="slides/slide138.xml"/><Relationship Id="rId182" Type="http://schemas.openxmlformats.org/officeDocument/2006/relationships/slide" Target="slides/slide180.xml"/><Relationship Id="rId378" Type="http://schemas.openxmlformats.org/officeDocument/2006/relationships/slide" Target="slides/slide376.xml"/><Relationship Id="rId403" Type="http://schemas.openxmlformats.org/officeDocument/2006/relationships/slide" Target="slides/slide401.xml"/><Relationship Id="rId585" Type="http://schemas.openxmlformats.org/officeDocument/2006/relationships/slide" Target="slides/slide583.xml"/><Relationship Id="rId750" Type="http://schemas.openxmlformats.org/officeDocument/2006/relationships/slide" Target="slides/slide748.xml"/><Relationship Id="rId792" Type="http://schemas.openxmlformats.org/officeDocument/2006/relationships/slide" Target="slides/slide790.xml"/><Relationship Id="rId806" Type="http://schemas.openxmlformats.org/officeDocument/2006/relationships/slide" Target="slides/slide804.xml"/><Relationship Id="rId848" Type="http://schemas.openxmlformats.org/officeDocument/2006/relationships/slide" Target="slides/slide846.xml"/><Relationship Id="rId1033" Type="http://schemas.openxmlformats.org/officeDocument/2006/relationships/slide" Target="slides/slide1031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445" Type="http://schemas.openxmlformats.org/officeDocument/2006/relationships/slide" Target="slides/slide443.xml"/><Relationship Id="rId487" Type="http://schemas.openxmlformats.org/officeDocument/2006/relationships/slide" Target="slides/slide485.xml"/><Relationship Id="rId610" Type="http://schemas.openxmlformats.org/officeDocument/2006/relationships/slide" Target="slides/slide608.xml"/><Relationship Id="rId652" Type="http://schemas.openxmlformats.org/officeDocument/2006/relationships/slide" Target="slides/slide650.xml"/><Relationship Id="rId694" Type="http://schemas.openxmlformats.org/officeDocument/2006/relationships/slide" Target="slides/slide692.xml"/><Relationship Id="rId708" Type="http://schemas.openxmlformats.org/officeDocument/2006/relationships/slide" Target="slides/slide706.xml"/><Relationship Id="rId915" Type="http://schemas.openxmlformats.org/officeDocument/2006/relationships/slide" Target="slides/slide913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47" Type="http://schemas.openxmlformats.org/officeDocument/2006/relationships/slide" Target="slides/slide345.xml"/><Relationship Id="rId512" Type="http://schemas.openxmlformats.org/officeDocument/2006/relationships/slide" Target="slides/slide510.xml"/><Relationship Id="rId957" Type="http://schemas.openxmlformats.org/officeDocument/2006/relationships/slide" Target="slides/slide955.xml"/><Relationship Id="rId999" Type="http://schemas.openxmlformats.org/officeDocument/2006/relationships/slide" Target="slides/slide997.xml"/><Relationship Id="rId44" Type="http://schemas.openxmlformats.org/officeDocument/2006/relationships/slide" Target="slides/slide42.xml"/><Relationship Id="rId86" Type="http://schemas.openxmlformats.org/officeDocument/2006/relationships/slide" Target="slides/slide84.xml"/><Relationship Id="rId151" Type="http://schemas.openxmlformats.org/officeDocument/2006/relationships/slide" Target="slides/slide149.xml"/><Relationship Id="rId389" Type="http://schemas.openxmlformats.org/officeDocument/2006/relationships/slide" Target="slides/slide387.xml"/><Relationship Id="rId554" Type="http://schemas.openxmlformats.org/officeDocument/2006/relationships/slide" Target="slides/slide552.xml"/><Relationship Id="rId596" Type="http://schemas.openxmlformats.org/officeDocument/2006/relationships/slide" Target="slides/slide594.xml"/><Relationship Id="rId761" Type="http://schemas.openxmlformats.org/officeDocument/2006/relationships/slide" Target="slides/slide759.xml"/><Relationship Id="rId817" Type="http://schemas.openxmlformats.org/officeDocument/2006/relationships/slide" Target="slides/slide815.xml"/><Relationship Id="rId859" Type="http://schemas.openxmlformats.org/officeDocument/2006/relationships/slide" Target="slides/slide857.xml"/><Relationship Id="rId1002" Type="http://schemas.openxmlformats.org/officeDocument/2006/relationships/slide" Target="slides/slide100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49" Type="http://schemas.openxmlformats.org/officeDocument/2006/relationships/slide" Target="slides/slide247.xml"/><Relationship Id="rId414" Type="http://schemas.openxmlformats.org/officeDocument/2006/relationships/slide" Target="slides/slide412.xml"/><Relationship Id="rId456" Type="http://schemas.openxmlformats.org/officeDocument/2006/relationships/slide" Target="slides/slide454.xml"/><Relationship Id="rId498" Type="http://schemas.openxmlformats.org/officeDocument/2006/relationships/slide" Target="slides/slide496.xml"/><Relationship Id="rId621" Type="http://schemas.openxmlformats.org/officeDocument/2006/relationships/slide" Target="slides/slide619.xml"/><Relationship Id="rId663" Type="http://schemas.openxmlformats.org/officeDocument/2006/relationships/slide" Target="slides/slide661.xml"/><Relationship Id="rId870" Type="http://schemas.openxmlformats.org/officeDocument/2006/relationships/slide" Target="slides/slide868.xml"/><Relationship Id="rId1044" Type="http://schemas.openxmlformats.org/officeDocument/2006/relationships/slide" Target="slides/slide1042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316" Type="http://schemas.openxmlformats.org/officeDocument/2006/relationships/slide" Target="slides/slide314.xml"/><Relationship Id="rId523" Type="http://schemas.openxmlformats.org/officeDocument/2006/relationships/slide" Target="slides/slide521.xml"/><Relationship Id="rId719" Type="http://schemas.openxmlformats.org/officeDocument/2006/relationships/slide" Target="slides/slide717.xml"/><Relationship Id="rId926" Type="http://schemas.openxmlformats.org/officeDocument/2006/relationships/slide" Target="slides/slide924.xml"/><Relationship Id="rId968" Type="http://schemas.openxmlformats.org/officeDocument/2006/relationships/slide" Target="slides/slide966.xml"/><Relationship Id="rId55" Type="http://schemas.openxmlformats.org/officeDocument/2006/relationships/slide" Target="slides/slide53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358" Type="http://schemas.openxmlformats.org/officeDocument/2006/relationships/slide" Target="slides/slide356.xml"/><Relationship Id="rId565" Type="http://schemas.openxmlformats.org/officeDocument/2006/relationships/slide" Target="slides/slide563.xml"/><Relationship Id="rId730" Type="http://schemas.openxmlformats.org/officeDocument/2006/relationships/slide" Target="slides/slide728.xml"/><Relationship Id="rId772" Type="http://schemas.openxmlformats.org/officeDocument/2006/relationships/slide" Target="slides/slide770.xml"/><Relationship Id="rId828" Type="http://schemas.openxmlformats.org/officeDocument/2006/relationships/slide" Target="slides/slide826.xml"/><Relationship Id="rId1013" Type="http://schemas.openxmlformats.org/officeDocument/2006/relationships/slide" Target="slides/slide1011.xml"/><Relationship Id="rId162" Type="http://schemas.openxmlformats.org/officeDocument/2006/relationships/slide" Target="slides/slide160.xml"/><Relationship Id="rId218" Type="http://schemas.openxmlformats.org/officeDocument/2006/relationships/slide" Target="slides/slide216.xml"/><Relationship Id="rId425" Type="http://schemas.openxmlformats.org/officeDocument/2006/relationships/slide" Target="slides/slide423.xml"/><Relationship Id="rId467" Type="http://schemas.openxmlformats.org/officeDocument/2006/relationships/slide" Target="slides/slide465.xml"/><Relationship Id="rId632" Type="http://schemas.openxmlformats.org/officeDocument/2006/relationships/slide" Target="slides/slide630.xml"/><Relationship Id="rId1055" Type="http://schemas.openxmlformats.org/officeDocument/2006/relationships/slide" Target="slides/slide1053.xml"/><Relationship Id="rId271" Type="http://schemas.openxmlformats.org/officeDocument/2006/relationships/slide" Target="slides/slide269.xml"/><Relationship Id="rId674" Type="http://schemas.openxmlformats.org/officeDocument/2006/relationships/slide" Target="slides/slide672.xml"/><Relationship Id="rId881" Type="http://schemas.openxmlformats.org/officeDocument/2006/relationships/slide" Target="slides/slide879.xml"/><Relationship Id="rId937" Type="http://schemas.openxmlformats.org/officeDocument/2006/relationships/slide" Target="slides/slide935.xml"/><Relationship Id="rId979" Type="http://schemas.openxmlformats.org/officeDocument/2006/relationships/slide" Target="slides/slide977.xml"/><Relationship Id="rId24" Type="http://schemas.openxmlformats.org/officeDocument/2006/relationships/slide" Target="slides/slide22.xml"/><Relationship Id="rId66" Type="http://schemas.openxmlformats.org/officeDocument/2006/relationships/slide" Target="slides/slide64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69" Type="http://schemas.openxmlformats.org/officeDocument/2006/relationships/slide" Target="slides/slide367.xml"/><Relationship Id="rId534" Type="http://schemas.openxmlformats.org/officeDocument/2006/relationships/slide" Target="slides/slide532.xml"/><Relationship Id="rId576" Type="http://schemas.openxmlformats.org/officeDocument/2006/relationships/slide" Target="slides/slide574.xml"/><Relationship Id="rId741" Type="http://schemas.openxmlformats.org/officeDocument/2006/relationships/slide" Target="slides/slide739.xml"/><Relationship Id="rId783" Type="http://schemas.openxmlformats.org/officeDocument/2006/relationships/slide" Target="slides/slide781.xml"/><Relationship Id="rId839" Type="http://schemas.openxmlformats.org/officeDocument/2006/relationships/slide" Target="slides/slide837.xml"/><Relationship Id="rId990" Type="http://schemas.openxmlformats.org/officeDocument/2006/relationships/slide" Target="slides/slide988.xml"/><Relationship Id="rId173" Type="http://schemas.openxmlformats.org/officeDocument/2006/relationships/slide" Target="slides/slide171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436" Type="http://schemas.openxmlformats.org/officeDocument/2006/relationships/slide" Target="slides/slide434.xml"/><Relationship Id="rId601" Type="http://schemas.openxmlformats.org/officeDocument/2006/relationships/slide" Target="slides/slide599.xml"/><Relationship Id="rId643" Type="http://schemas.openxmlformats.org/officeDocument/2006/relationships/slide" Target="slides/slide641.xml"/><Relationship Id="rId1024" Type="http://schemas.openxmlformats.org/officeDocument/2006/relationships/slide" Target="slides/slide1022.xml"/><Relationship Id="rId1066" Type="http://schemas.openxmlformats.org/officeDocument/2006/relationships/slide" Target="slides/slide1064.xml"/><Relationship Id="rId240" Type="http://schemas.openxmlformats.org/officeDocument/2006/relationships/slide" Target="slides/slide238.xml"/><Relationship Id="rId478" Type="http://schemas.openxmlformats.org/officeDocument/2006/relationships/slide" Target="slides/slide476.xml"/><Relationship Id="rId685" Type="http://schemas.openxmlformats.org/officeDocument/2006/relationships/slide" Target="slides/slide683.xml"/><Relationship Id="rId850" Type="http://schemas.openxmlformats.org/officeDocument/2006/relationships/slide" Target="slides/slide848.xml"/><Relationship Id="rId892" Type="http://schemas.openxmlformats.org/officeDocument/2006/relationships/slide" Target="slides/slide890.xml"/><Relationship Id="rId906" Type="http://schemas.openxmlformats.org/officeDocument/2006/relationships/slide" Target="slides/slide904.xml"/><Relationship Id="rId948" Type="http://schemas.openxmlformats.org/officeDocument/2006/relationships/slide" Target="slides/slide946.xml"/><Relationship Id="rId35" Type="http://schemas.openxmlformats.org/officeDocument/2006/relationships/slide" Target="slides/slide33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38" Type="http://schemas.openxmlformats.org/officeDocument/2006/relationships/slide" Target="slides/slide336.xml"/><Relationship Id="rId503" Type="http://schemas.openxmlformats.org/officeDocument/2006/relationships/slide" Target="slides/slide501.xml"/><Relationship Id="rId545" Type="http://schemas.openxmlformats.org/officeDocument/2006/relationships/slide" Target="slides/slide543.xml"/><Relationship Id="rId587" Type="http://schemas.openxmlformats.org/officeDocument/2006/relationships/slide" Target="slides/slide585.xml"/><Relationship Id="rId710" Type="http://schemas.openxmlformats.org/officeDocument/2006/relationships/slide" Target="slides/slide708.xml"/><Relationship Id="rId752" Type="http://schemas.openxmlformats.org/officeDocument/2006/relationships/slide" Target="slides/slide750.xml"/><Relationship Id="rId808" Type="http://schemas.openxmlformats.org/officeDocument/2006/relationships/slide" Target="slides/slide806.xml"/><Relationship Id="rId8" Type="http://schemas.openxmlformats.org/officeDocument/2006/relationships/slide" Target="slides/slide6.xml"/><Relationship Id="rId142" Type="http://schemas.openxmlformats.org/officeDocument/2006/relationships/slide" Target="slides/slide140.xml"/><Relationship Id="rId184" Type="http://schemas.openxmlformats.org/officeDocument/2006/relationships/slide" Target="slides/slide182.xml"/><Relationship Id="rId391" Type="http://schemas.openxmlformats.org/officeDocument/2006/relationships/slide" Target="slides/slide389.xml"/><Relationship Id="rId405" Type="http://schemas.openxmlformats.org/officeDocument/2006/relationships/slide" Target="slides/slide403.xml"/><Relationship Id="rId447" Type="http://schemas.openxmlformats.org/officeDocument/2006/relationships/slide" Target="slides/slide445.xml"/><Relationship Id="rId612" Type="http://schemas.openxmlformats.org/officeDocument/2006/relationships/slide" Target="slides/slide610.xml"/><Relationship Id="rId794" Type="http://schemas.openxmlformats.org/officeDocument/2006/relationships/slide" Target="slides/slide792.xml"/><Relationship Id="rId1035" Type="http://schemas.openxmlformats.org/officeDocument/2006/relationships/slide" Target="slides/slide1033.xml"/><Relationship Id="rId251" Type="http://schemas.openxmlformats.org/officeDocument/2006/relationships/slide" Target="slides/slide249.xml"/><Relationship Id="rId489" Type="http://schemas.openxmlformats.org/officeDocument/2006/relationships/slide" Target="slides/slide487.xml"/><Relationship Id="rId654" Type="http://schemas.openxmlformats.org/officeDocument/2006/relationships/slide" Target="slides/slide652.xml"/><Relationship Id="rId696" Type="http://schemas.openxmlformats.org/officeDocument/2006/relationships/slide" Target="slides/slide694.xml"/><Relationship Id="rId861" Type="http://schemas.openxmlformats.org/officeDocument/2006/relationships/slide" Target="slides/slide859.xml"/><Relationship Id="rId917" Type="http://schemas.openxmlformats.org/officeDocument/2006/relationships/slide" Target="slides/slide915.xml"/><Relationship Id="rId959" Type="http://schemas.openxmlformats.org/officeDocument/2006/relationships/slide" Target="slides/slide957.xml"/><Relationship Id="rId46" Type="http://schemas.openxmlformats.org/officeDocument/2006/relationships/slide" Target="slides/slide44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49" Type="http://schemas.openxmlformats.org/officeDocument/2006/relationships/slide" Target="slides/slide347.xml"/><Relationship Id="rId514" Type="http://schemas.openxmlformats.org/officeDocument/2006/relationships/slide" Target="slides/slide512.xml"/><Relationship Id="rId556" Type="http://schemas.openxmlformats.org/officeDocument/2006/relationships/slide" Target="slides/slide554.xml"/><Relationship Id="rId721" Type="http://schemas.openxmlformats.org/officeDocument/2006/relationships/slide" Target="slides/slide719.xml"/><Relationship Id="rId763" Type="http://schemas.openxmlformats.org/officeDocument/2006/relationships/slide" Target="slides/slide76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3" Type="http://schemas.openxmlformats.org/officeDocument/2006/relationships/slide" Target="slides/slide151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416" Type="http://schemas.openxmlformats.org/officeDocument/2006/relationships/slide" Target="slides/slide414.xml"/><Relationship Id="rId598" Type="http://schemas.openxmlformats.org/officeDocument/2006/relationships/slide" Target="slides/slide596.xml"/><Relationship Id="rId819" Type="http://schemas.openxmlformats.org/officeDocument/2006/relationships/slide" Target="slides/slide817.xml"/><Relationship Id="rId970" Type="http://schemas.openxmlformats.org/officeDocument/2006/relationships/slide" Target="slides/slide968.xml"/><Relationship Id="rId1004" Type="http://schemas.openxmlformats.org/officeDocument/2006/relationships/slide" Target="slides/slide1002.xml"/><Relationship Id="rId1046" Type="http://schemas.openxmlformats.org/officeDocument/2006/relationships/slide" Target="slides/slide1044.xml"/><Relationship Id="rId220" Type="http://schemas.openxmlformats.org/officeDocument/2006/relationships/slide" Target="slides/slide218.xml"/><Relationship Id="rId458" Type="http://schemas.openxmlformats.org/officeDocument/2006/relationships/slide" Target="slides/slide456.xml"/><Relationship Id="rId623" Type="http://schemas.openxmlformats.org/officeDocument/2006/relationships/slide" Target="slides/slide621.xml"/><Relationship Id="rId665" Type="http://schemas.openxmlformats.org/officeDocument/2006/relationships/slide" Target="slides/slide663.xml"/><Relationship Id="rId830" Type="http://schemas.openxmlformats.org/officeDocument/2006/relationships/slide" Target="slides/slide828.xml"/><Relationship Id="rId872" Type="http://schemas.openxmlformats.org/officeDocument/2006/relationships/slide" Target="slides/slide870.xml"/><Relationship Id="rId928" Type="http://schemas.openxmlformats.org/officeDocument/2006/relationships/slide" Target="slides/slide926.xml"/><Relationship Id="rId15" Type="http://schemas.openxmlformats.org/officeDocument/2006/relationships/slide" Target="slides/slide13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318" Type="http://schemas.openxmlformats.org/officeDocument/2006/relationships/slide" Target="slides/slide316.xml"/><Relationship Id="rId525" Type="http://schemas.openxmlformats.org/officeDocument/2006/relationships/slide" Target="slides/slide523.xml"/><Relationship Id="rId567" Type="http://schemas.openxmlformats.org/officeDocument/2006/relationships/slide" Target="slides/slide565.xml"/><Relationship Id="rId732" Type="http://schemas.openxmlformats.org/officeDocument/2006/relationships/slide" Target="slides/slide730.xml"/><Relationship Id="rId99" Type="http://schemas.openxmlformats.org/officeDocument/2006/relationships/slide" Target="slides/slide97.xml"/><Relationship Id="rId122" Type="http://schemas.openxmlformats.org/officeDocument/2006/relationships/slide" Target="slides/slide120.xml"/><Relationship Id="rId164" Type="http://schemas.openxmlformats.org/officeDocument/2006/relationships/slide" Target="slides/slide162.xml"/><Relationship Id="rId371" Type="http://schemas.openxmlformats.org/officeDocument/2006/relationships/slide" Target="slides/slide369.xml"/><Relationship Id="rId774" Type="http://schemas.openxmlformats.org/officeDocument/2006/relationships/slide" Target="slides/slide772.xml"/><Relationship Id="rId981" Type="http://schemas.openxmlformats.org/officeDocument/2006/relationships/slide" Target="slides/slide979.xml"/><Relationship Id="rId1015" Type="http://schemas.openxmlformats.org/officeDocument/2006/relationships/slide" Target="slides/slide1013.xml"/><Relationship Id="rId1057" Type="http://schemas.openxmlformats.org/officeDocument/2006/relationships/slide" Target="slides/slide1055.xml"/><Relationship Id="rId427" Type="http://schemas.openxmlformats.org/officeDocument/2006/relationships/slide" Target="slides/slide425.xml"/><Relationship Id="rId469" Type="http://schemas.openxmlformats.org/officeDocument/2006/relationships/slide" Target="slides/slide467.xml"/><Relationship Id="rId634" Type="http://schemas.openxmlformats.org/officeDocument/2006/relationships/slide" Target="slides/slide632.xml"/><Relationship Id="rId676" Type="http://schemas.openxmlformats.org/officeDocument/2006/relationships/slide" Target="slides/slide674.xml"/><Relationship Id="rId841" Type="http://schemas.openxmlformats.org/officeDocument/2006/relationships/slide" Target="slides/slide839.xml"/><Relationship Id="rId883" Type="http://schemas.openxmlformats.org/officeDocument/2006/relationships/slide" Target="slides/slide881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73" Type="http://schemas.openxmlformats.org/officeDocument/2006/relationships/slide" Target="slides/slide271.xml"/><Relationship Id="rId329" Type="http://schemas.openxmlformats.org/officeDocument/2006/relationships/slide" Target="slides/slide327.xml"/><Relationship Id="rId480" Type="http://schemas.openxmlformats.org/officeDocument/2006/relationships/slide" Target="slides/slide478.xml"/><Relationship Id="rId536" Type="http://schemas.openxmlformats.org/officeDocument/2006/relationships/slide" Target="slides/slide534.xml"/><Relationship Id="rId701" Type="http://schemas.openxmlformats.org/officeDocument/2006/relationships/slide" Target="slides/slide699.xml"/><Relationship Id="rId939" Type="http://schemas.openxmlformats.org/officeDocument/2006/relationships/slide" Target="slides/slide937.xml"/><Relationship Id="rId68" Type="http://schemas.openxmlformats.org/officeDocument/2006/relationships/slide" Target="slides/slide66.xml"/><Relationship Id="rId133" Type="http://schemas.openxmlformats.org/officeDocument/2006/relationships/slide" Target="slides/slide131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578" Type="http://schemas.openxmlformats.org/officeDocument/2006/relationships/slide" Target="slides/slide576.xml"/><Relationship Id="rId743" Type="http://schemas.openxmlformats.org/officeDocument/2006/relationships/slide" Target="slides/slide741.xml"/><Relationship Id="rId785" Type="http://schemas.openxmlformats.org/officeDocument/2006/relationships/slide" Target="slides/slide783.xml"/><Relationship Id="rId950" Type="http://schemas.openxmlformats.org/officeDocument/2006/relationships/slide" Target="slides/slide948.xml"/><Relationship Id="rId992" Type="http://schemas.openxmlformats.org/officeDocument/2006/relationships/slide" Target="slides/slide990.xml"/><Relationship Id="rId1026" Type="http://schemas.openxmlformats.org/officeDocument/2006/relationships/slide" Target="slides/slide1024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438" Type="http://schemas.openxmlformats.org/officeDocument/2006/relationships/slide" Target="slides/slide436.xml"/><Relationship Id="rId603" Type="http://schemas.openxmlformats.org/officeDocument/2006/relationships/slide" Target="slides/slide601.xml"/><Relationship Id="rId645" Type="http://schemas.openxmlformats.org/officeDocument/2006/relationships/slide" Target="slides/slide643.xml"/><Relationship Id="rId687" Type="http://schemas.openxmlformats.org/officeDocument/2006/relationships/slide" Target="slides/slide685.xml"/><Relationship Id="rId810" Type="http://schemas.openxmlformats.org/officeDocument/2006/relationships/slide" Target="slides/slide808.xml"/><Relationship Id="rId852" Type="http://schemas.openxmlformats.org/officeDocument/2006/relationships/slide" Target="slides/slide850.xml"/><Relationship Id="rId908" Type="http://schemas.openxmlformats.org/officeDocument/2006/relationships/slide" Target="slides/slide906.xml"/><Relationship Id="rId1068" Type="http://schemas.openxmlformats.org/officeDocument/2006/relationships/presProps" Target="presProps.xml"/><Relationship Id="rId242" Type="http://schemas.openxmlformats.org/officeDocument/2006/relationships/slide" Target="slides/slide240.xml"/><Relationship Id="rId284" Type="http://schemas.openxmlformats.org/officeDocument/2006/relationships/slide" Target="slides/slide282.xml"/><Relationship Id="rId491" Type="http://schemas.openxmlformats.org/officeDocument/2006/relationships/slide" Target="slides/slide489.xml"/><Relationship Id="rId505" Type="http://schemas.openxmlformats.org/officeDocument/2006/relationships/slide" Target="slides/slide503.xml"/><Relationship Id="rId712" Type="http://schemas.openxmlformats.org/officeDocument/2006/relationships/slide" Target="slides/slide710.xml"/><Relationship Id="rId894" Type="http://schemas.openxmlformats.org/officeDocument/2006/relationships/slide" Target="slides/slide892.xml"/><Relationship Id="rId37" Type="http://schemas.openxmlformats.org/officeDocument/2006/relationships/slide" Target="slides/slide35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44" Type="http://schemas.openxmlformats.org/officeDocument/2006/relationships/slide" Target="slides/slide142.xml"/><Relationship Id="rId547" Type="http://schemas.openxmlformats.org/officeDocument/2006/relationships/slide" Target="slides/slide545.xml"/><Relationship Id="rId589" Type="http://schemas.openxmlformats.org/officeDocument/2006/relationships/slide" Target="slides/slide587.xml"/><Relationship Id="rId754" Type="http://schemas.openxmlformats.org/officeDocument/2006/relationships/slide" Target="slides/slide752.xml"/><Relationship Id="rId796" Type="http://schemas.openxmlformats.org/officeDocument/2006/relationships/slide" Target="slides/slide794.xml"/><Relationship Id="rId961" Type="http://schemas.openxmlformats.org/officeDocument/2006/relationships/slide" Target="slides/slide959.xml"/><Relationship Id="rId90" Type="http://schemas.openxmlformats.org/officeDocument/2006/relationships/slide" Target="slides/slide88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93" Type="http://schemas.openxmlformats.org/officeDocument/2006/relationships/slide" Target="slides/slide391.xml"/><Relationship Id="rId407" Type="http://schemas.openxmlformats.org/officeDocument/2006/relationships/slide" Target="slides/slide405.xml"/><Relationship Id="rId449" Type="http://schemas.openxmlformats.org/officeDocument/2006/relationships/slide" Target="slides/slide447.xml"/><Relationship Id="rId614" Type="http://schemas.openxmlformats.org/officeDocument/2006/relationships/slide" Target="slides/slide612.xml"/><Relationship Id="rId656" Type="http://schemas.openxmlformats.org/officeDocument/2006/relationships/slide" Target="slides/slide654.xml"/><Relationship Id="rId821" Type="http://schemas.openxmlformats.org/officeDocument/2006/relationships/slide" Target="slides/slide819.xml"/><Relationship Id="rId863" Type="http://schemas.openxmlformats.org/officeDocument/2006/relationships/slide" Target="slides/slide861.xml"/><Relationship Id="rId1037" Type="http://schemas.openxmlformats.org/officeDocument/2006/relationships/slide" Target="slides/slide1035.xml"/><Relationship Id="rId211" Type="http://schemas.openxmlformats.org/officeDocument/2006/relationships/slide" Target="slides/slide209.xml"/><Relationship Id="rId253" Type="http://schemas.openxmlformats.org/officeDocument/2006/relationships/slide" Target="slides/slide251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460" Type="http://schemas.openxmlformats.org/officeDocument/2006/relationships/slide" Target="slides/slide458.xml"/><Relationship Id="rId516" Type="http://schemas.openxmlformats.org/officeDocument/2006/relationships/slide" Target="slides/slide514.xml"/><Relationship Id="rId698" Type="http://schemas.openxmlformats.org/officeDocument/2006/relationships/slide" Target="slides/slide696.xml"/><Relationship Id="rId919" Type="http://schemas.openxmlformats.org/officeDocument/2006/relationships/slide" Target="slides/slide917.xml"/><Relationship Id="rId48" Type="http://schemas.openxmlformats.org/officeDocument/2006/relationships/slide" Target="slides/slide46.xml"/><Relationship Id="rId113" Type="http://schemas.openxmlformats.org/officeDocument/2006/relationships/slide" Target="slides/slide111.xml"/><Relationship Id="rId320" Type="http://schemas.openxmlformats.org/officeDocument/2006/relationships/slide" Target="slides/slide318.xml"/><Relationship Id="rId558" Type="http://schemas.openxmlformats.org/officeDocument/2006/relationships/slide" Target="slides/slide556.xml"/><Relationship Id="rId723" Type="http://schemas.openxmlformats.org/officeDocument/2006/relationships/slide" Target="slides/slide721.xml"/><Relationship Id="rId765" Type="http://schemas.openxmlformats.org/officeDocument/2006/relationships/slide" Target="slides/slide763.xml"/><Relationship Id="rId930" Type="http://schemas.openxmlformats.org/officeDocument/2006/relationships/slide" Target="slides/slide928.xml"/><Relationship Id="rId972" Type="http://schemas.openxmlformats.org/officeDocument/2006/relationships/slide" Target="slides/slide970.xml"/><Relationship Id="rId1006" Type="http://schemas.openxmlformats.org/officeDocument/2006/relationships/slide" Target="slides/slide1004.xml"/><Relationship Id="rId155" Type="http://schemas.openxmlformats.org/officeDocument/2006/relationships/slide" Target="slides/slide153.xml"/><Relationship Id="rId197" Type="http://schemas.openxmlformats.org/officeDocument/2006/relationships/slide" Target="slides/slide195.xml"/><Relationship Id="rId362" Type="http://schemas.openxmlformats.org/officeDocument/2006/relationships/slide" Target="slides/slide360.xml"/><Relationship Id="rId418" Type="http://schemas.openxmlformats.org/officeDocument/2006/relationships/slide" Target="slides/slide416.xml"/><Relationship Id="rId625" Type="http://schemas.openxmlformats.org/officeDocument/2006/relationships/slide" Target="slides/slide623.xml"/><Relationship Id="rId832" Type="http://schemas.openxmlformats.org/officeDocument/2006/relationships/slide" Target="slides/slide830.xml"/><Relationship Id="rId1048" Type="http://schemas.openxmlformats.org/officeDocument/2006/relationships/slide" Target="slides/slide1046.xml"/><Relationship Id="rId222" Type="http://schemas.openxmlformats.org/officeDocument/2006/relationships/slide" Target="slides/slide220.xml"/><Relationship Id="rId264" Type="http://schemas.openxmlformats.org/officeDocument/2006/relationships/slide" Target="slides/slide262.xml"/><Relationship Id="rId471" Type="http://schemas.openxmlformats.org/officeDocument/2006/relationships/slide" Target="slides/slide469.xml"/><Relationship Id="rId667" Type="http://schemas.openxmlformats.org/officeDocument/2006/relationships/slide" Target="slides/slide665.xml"/><Relationship Id="rId874" Type="http://schemas.openxmlformats.org/officeDocument/2006/relationships/slide" Target="slides/slide872.xml"/><Relationship Id="rId17" Type="http://schemas.openxmlformats.org/officeDocument/2006/relationships/slide" Target="slides/slide15.xml"/><Relationship Id="rId59" Type="http://schemas.openxmlformats.org/officeDocument/2006/relationships/slide" Target="slides/slide57.xml"/><Relationship Id="rId124" Type="http://schemas.openxmlformats.org/officeDocument/2006/relationships/slide" Target="slides/slide122.xml"/><Relationship Id="rId527" Type="http://schemas.openxmlformats.org/officeDocument/2006/relationships/slide" Target="slides/slide525.xml"/><Relationship Id="rId569" Type="http://schemas.openxmlformats.org/officeDocument/2006/relationships/slide" Target="slides/slide567.xml"/><Relationship Id="rId734" Type="http://schemas.openxmlformats.org/officeDocument/2006/relationships/slide" Target="slides/slide732.xml"/><Relationship Id="rId776" Type="http://schemas.openxmlformats.org/officeDocument/2006/relationships/slide" Target="slides/slide774.xml"/><Relationship Id="rId941" Type="http://schemas.openxmlformats.org/officeDocument/2006/relationships/slide" Target="slides/slide939.xml"/><Relationship Id="rId983" Type="http://schemas.openxmlformats.org/officeDocument/2006/relationships/slide" Target="slides/slide981.xml"/><Relationship Id="rId70" Type="http://schemas.openxmlformats.org/officeDocument/2006/relationships/slide" Target="slides/slide68.xml"/><Relationship Id="rId166" Type="http://schemas.openxmlformats.org/officeDocument/2006/relationships/slide" Target="slides/slide164.xml"/><Relationship Id="rId331" Type="http://schemas.openxmlformats.org/officeDocument/2006/relationships/slide" Target="slides/slide329.xml"/><Relationship Id="rId373" Type="http://schemas.openxmlformats.org/officeDocument/2006/relationships/slide" Target="slides/slide371.xml"/><Relationship Id="rId429" Type="http://schemas.openxmlformats.org/officeDocument/2006/relationships/slide" Target="slides/slide427.xml"/><Relationship Id="rId580" Type="http://schemas.openxmlformats.org/officeDocument/2006/relationships/slide" Target="slides/slide578.xml"/><Relationship Id="rId636" Type="http://schemas.openxmlformats.org/officeDocument/2006/relationships/slide" Target="slides/slide634.xml"/><Relationship Id="rId801" Type="http://schemas.openxmlformats.org/officeDocument/2006/relationships/slide" Target="slides/slide799.xml"/><Relationship Id="rId1017" Type="http://schemas.openxmlformats.org/officeDocument/2006/relationships/slide" Target="slides/slide1015.xml"/><Relationship Id="rId1059" Type="http://schemas.openxmlformats.org/officeDocument/2006/relationships/slide" Target="slides/slide1057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1.xml"/><Relationship Id="rId440" Type="http://schemas.openxmlformats.org/officeDocument/2006/relationships/slide" Target="slides/slide438.xml"/><Relationship Id="rId678" Type="http://schemas.openxmlformats.org/officeDocument/2006/relationships/slide" Target="slides/slide676.xml"/><Relationship Id="rId843" Type="http://schemas.openxmlformats.org/officeDocument/2006/relationships/slide" Target="slides/slide841.xml"/><Relationship Id="rId885" Type="http://schemas.openxmlformats.org/officeDocument/2006/relationships/slide" Target="slides/slide883.xml"/><Relationship Id="rId1070" Type="http://schemas.openxmlformats.org/officeDocument/2006/relationships/theme" Target="theme/theme1.xml"/><Relationship Id="rId28" Type="http://schemas.openxmlformats.org/officeDocument/2006/relationships/slide" Target="slides/slide26.xml"/><Relationship Id="rId275" Type="http://schemas.openxmlformats.org/officeDocument/2006/relationships/slide" Target="slides/slide273.xml"/><Relationship Id="rId300" Type="http://schemas.openxmlformats.org/officeDocument/2006/relationships/slide" Target="slides/slide298.xml"/><Relationship Id="rId482" Type="http://schemas.openxmlformats.org/officeDocument/2006/relationships/slide" Target="slides/slide480.xml"/><Relationship Id="rId538" Type="http://schemas.openxmlformats.org/officeDocument/2006/relationships/slide" Target="slides/slide536.xml"/><Relationship Id="rId703" Type="http://schemas.openxmlformats.org/officeDocument/2006/relationships/slide" Target="slides/slide701.xml"/><Relationship Id="rId745" Type="http://schemas.openxmlformats.org/officeDocument/2006/relationships/slide" Target="slides/slide743.xml"/><Relationship Id="rId910" Type="http://schemas.openxmlformats.org/officeDocument/2006/relationships/slide" Target="slides/slide908.xml"/><Relationship Id="rId952" Type="http://schemas.openxmlformats.org/officeDocument/2006/relationships/slide" Target="slides/slide950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77" Type="http://schemas.openxmlformats.org/officeDocument/2006/relationships/slide" Target="slides/slide175.xml"/><Relationship Id="rId342" Type="http://schemas.openxmlformats.org/officeDocument/2006/relationships/slide" Target="slides/slide340.xml"/><Relationship Id="rId384" Type="http://schemas.openxmlformats.org/officeDocument/2006/relationships/slide" Target="slides/slide382.xml"/><Relationship Id="rId591" Type="http://schemas.openxmlformats.org/officeDocument/2006/relationships/slide" Target="slides/slide589.xml"/><Relationship Id="rId605" Type="http://schemas.openxmlformats.org/officeDocument/2006/relationships/slide" Target="slides/slide603.xml"/><Relationship Id="rId787" Type="http://schemas.openxmlformats.org/officeDocument/2006/relationships/slide" Target="slides/slide785.xml"/><Relationship Id="rId812" Type="http://schemas.openxmlformats.org/officeDocument/2006/relationships/slide" Target="slides/slide810.xml"/><Relationship Id="rId994" Type="http://schemas.openxmlformats.org/officeDocument/2006/relationships/slide" Target="slides/slide992.xml"/><Relationship Id="rId1028" Type="http://schemas.openxmlformats.org/officeDocument/2006/relationships/slide" Target="slides/slide1026.xml"/><Relationship Id="rId202" Type="http://schemas.openxmlformats.org/officeDocument/2006/relationships/slide" Target="slides/slide200.xml"/><Relationship Id="rId244" Type="http://schemas.openxmlformats.org/officeDocument/2006/relationships/slide" Target="slides/slide242.xml"/><Relationship Id="rId647" Type="http://schemas.openxmlformats.org/officeDocument/2006/relationships/slide" Target="slides/slide645.xml"/><Relationship Id="rId689" Type="http://schemas.openxmlformats.org/officeDocument/2006/relationships/slide" Target="slides/slide687.xml"/><Relationship Id="rId854" Type="http://schemas.openxmlformats.org/officeDocument/2006/relationships/slide" Target="slides/slide852.xml"/><Relationship Id="rId896" Type="http://schemas.openxmlformats.org/officeDocument/2006/relationships/slide" Target="slides/slide894.xml"/><Relationship Id="rId39" Type="http://schemas.openxmlformats.org/officeDocument/2006/relationships/slide" Target="slides/slide37.xml"/><Relationship Id="rId286" Type="http://schemas.openxmlformats.org/officeDocument/2006/relationships/slide" Target="slides/slide284.xml"/><Relationship Id="rId451" Type="http://schemas.openxmlformats.org/officeDocument/2006/relationships/slide" Target="slides/slide449.xml"/><Relationship Id="rId493" Type="http://schemas.openxmlformats.org/officeDocument/2006/relationships/slide" Target="slides/slide491.xml"/><Relationship Id="rId507" Type="http://schemas.openxmlformats.org/officeDocument/2006/relationships/slide" Target="slides/slide505.xml"/><Relationship Id="rId549" Type="http://schemas.openxmlformats.org/officeDocument/2006/relationships/slide" Target="slides/slide547.xml"/><Relationship Id="rId714" Type="http://schemas.openxmlformats.org/officeDocument/2006/relationships/slide" Target="slides/slide712.xml"/><Relationship Id="rId756" Type="http://schemas.openxmlformats.org/officeDocument/2006/relationships/slide" Target="slides/slide754.xml"/><Relationship Id="rId921" Type="http://schemas.openxmlformats.org/officeDocument/2006/relationships/slide" Target="slides/slide919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46" Type="http://schemas.openxmlformats.org/officeDocument/2006/relationships/slide" Target="slides/slide144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53" Type="http://schemas.openxmlformats.org/officeDocument/2006/relationships/slide" Target="slides/slide351.xml"/><Relationship Id="rId395" Type="http://schemas.openxmlformats.org/officeDocument/2006/relationships/slide" Target="slides/slide393.xml"/><Relationship Id="rId409" Type="http://schemas.openxmlformats.org/officeDocument/2006/relationships/slide" Target="slides/slide407.xml"/><Relationship Id="rId560" Type="http://schemas.openxmlformats.org/officeDocument/2006/relationships/slide" Target="slides/slide558.xml"/><Relationship Id="rId798" Type="http://schemas.openxmlformats.org/officeDocument/2006/relationships/slide" Target="slides/slide796.xml"/><Relationship Id="rId963" Type="http://schemas.openxmlformats.org/officeDocument/2006/relationships/slide" Target="slides/slide961.xml"/><Relationship Id="rId1039" Type="http://schemas.openxmlformats.org/officeDocument/2006/relationships/slide" Target="slides/slide1037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420" Type="http://schemas.openxmlformats.org/officeDocument/2006/relationships/slide" Target="slides/slide418.xml"/><Relationship Id="rId616" Type="http://schemas.openxmlformats.org/officeDocument/2006/relationships/slide" Target="slides/slide614.xml"/><Relationship Id="rId658" Type="http://schemas.openxmlformats.org/officeDocument/2006/relationships/slide" Target="slides/slide656.xml"/><Relationship Id="rId823" Type="http://schemas.openxmlformats.org/officeDocument/2006/relationships/slide" Target="slides/slide821.xml"/><Relationship Id="rId865" Type="http://schemas.openxmlformats.org/officeDocument/2006/relationships/slide" Target="slides/slide863.xml"/><Relationship Id="rId1050" Type="http://schemas.openxmlformats.org/officeDocument/2006/relationships/slide" Target="slides/slide1048.xml"/><Relationship Id="rId255" Type="http://schemas.openxmlformats.org/officeDocument/2006/relationships/slide" Target="slides/slide253.xml"/><Relationship Id="rId297" Type="http://schemas.openxmlformats.org/officeDocument/2006/relationships/slide" Target="slides/slide295.xml"/><Relationship Id="rId462" Type="http://schemas.openxmlformats.org/officeDocument/2006/relationships/slide" Target="slides/slide460.xml"/><Relationship Id="rId518" Type="http://schemas.openxmlformats.org/officeDocument/2006/relationships/slide" Target="slides/slide516.xml"/><Relationship Id="rId725" Type="http://schemas.openxmlformats.org/officeDocument/2006/relationships/slide" Target="slides/slide723.xml"/><Relationship Id="rId932" Type="http://schemas.openxmlformats.org/officeDocument/2006/relationships/slide" Target="slides/slide930.xml"/><Relationship Id="rId115" Type="http://schemas.openxmlformats.org/officeDocument/2006/relationships/slide" Target="slides/slide113.xml"/><Relationship Id="rId157" Type="http://schemas.openxmlformats.org/officeDocument/2006/relationships/slide" Target="slides/slide155.xml"/><Relationship Id="rId322" Type="http://schemas.openxmlformats.org/officeDocument/2006/relationships/slide" Target="slides/slide320.xml"/><Relationship Id="rId364" Type="http://schemas.openxmlformats.org/officeDocument/2006/relationships/slide" Target="slides/slide362.xml"/><Relationship Id="rId767" Type="http://schemas.openxmlformats.org/officeDocument/2006/relationships/slide" Target="slides/slide765.xml"/><Relationship Id="rId974" Type="http://schemas.openxmlformats.org/officeDocument/2006/relationships/slide" Target="slides/slide972.xml"/><Relationship Id="rId1008" Type="http://schemas.openxmlformats.org/officeDocument/2006/relationships/slide" Target="slides/slide1006.xml"/><Relationship Id="rId61" Type="http://schemas.openxmlformats.org/officeDocument/2006/relationships/slide" Target="slides/slide59.xml"/><Relationship Id="rId199" Type="http://schemas.openxmlformats.org/officeDocument/2006/relationships/slide" Target="slides/slide197.xml"/><Relationship Id="rId571" Type="http://schemas.openxmlformats.org/officeDocument/2006/relationships/slide" Target="slides/slide569.xml"/><Relationship Id="rId627" Type="http://schemas.openxmlformats.org/officeDocument/2006/relationships/slide" Target="slides/slide625.xml"/><Relationship Id="rId669" Type="http://schemas.openxmlformats.org/officeDocument/2006/relationships/slide" Target="slides/slide667.xml"/><Relationship Id="rId834" Type="http://schemas.openxmlformats.org/officeDocument/2006/relationships/slide" Target="slides/slide832.xml"/><Relationship Id="rId876" Type="http://schemas.openxmlformats.org/officeDocument/2006/relationships/slide" Target="slides/slide874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66" Type="http://schemas.openxmlformats.org/officeDocument/2006/relationships/slide" Target="slides/slide264.xml"/><Relationship Id="rId431" Type="http://schemas.openxmlformats.org/officeDocument/2006/relationships/slide" Target="slides/slide429.xml"/><Relationship Id="rId473" Type="http://schemas.openxmlformats.org/officeDocument/2006/relationships/slide" Target="slides/slide471.xml"/><Relationship Id="rId529" Type="http://schemas.openxmlformats.org/officeDocument/2006/relationships/slide" Target="slides/slide527.xml"/><Relationship Id="rId680" Type="http://schemas.openxmlformats.org/officeDocument/2006/relationships/slide" Target="slides/slide678.xml"/><Relationship Id="rId736" Type="http://schemas.openxmlformats.org/officeDocument/2006/relationships/slide" Target="slides/slide734.xml"/><Relationship Id="rId901" Type="http://schemas.openxmlformats.org/officeDocument/2006/relationships/slide" Target="slides/slide899.xml"/><Relationship Id="rId1061" Type="http://schemas.openxmlformats.org/officeDocument/2006/relationships/slide" Target="slides/slide1059.xml"/><Relationship Id="rId30" Type="http://schemas.openxmlformats.org/officeDocument/2006/relationships/slide" Target="slides/slide28.xml"/><Relationship Id="rId126" Type="http://schemas.openxmlformats.org/officeDocument/2006/relationships/slide" Target="slides/slide124.xml"/><Relationship Id="rId168" Type="http://schemas.openxmlformats.org/officeDocument/2006/relationships/slide" Target="slides/slide166.xml"/><Relationship Id="rId333" Type="http://schemas.openxmlformats.org/officeDocument/2006/relationships/slide" Target="slides/slide331.xml"/><Relationship Id="rId540" Type="http://schemas.openxmlformats.org/officeDocument/2006/relationships/slide" Target="slides/slide538.xml"/><Relationship Id="rId778" Type="http://schemas.openxmlformats.org/officeDocument/2006/relationships/slide" Target="slides/slide776.xml"/><Relationship Id="rId943" Type="http://schemas.openxmlformats.org/officeDocument/2006/relationships/slide" Target="slides/slide941.xml"/><Relationship Id="rId985" Type="http://schemas.openxmlformats.org/officeDocument/2006/relationships/slide" Target="slides/slide983.xml"/><Relationship Id="rId1019" Type="http://schemas.openxmlformats.org/officeDocument/2006/relationships/slide" Target="slides/slide1017.xml"/><Relationship Id="rId72" Type="http://schemas.openxmlformats.org/officeDocument/2006/relationships/slide" Target="slides/slide70.xml"/><Relationship Id="rId375" Type="http://schemas.openxmlformats.org/officeDocument/2006/relationships/slide" Target="slides/slide373.xml"/><Relationship Id="rId582" Type="http://schemas.openxmlformats.org/officeDocument/2006/relationships/slide" Target="slides/slide580.xml"/><Relationship Id="rId638" Type="http://schemas.openxmlformats.org/officeDocument/2006/relationships/slide" Target="slides/slide636.xml"/><Relationship Id="rId803" Type="http://schemas.openxmlformats.org/officeDocument/2006/relationships/slide" Target="slides/slide801.xml"/><Relationship Id="rId845" Type="http://schemas.openxmlformats.org/officeDocument/2006/relationships/slide" Target="slides/slide843.xml"/><Relationship Id="rId1030" Type="http://schemas.openxmlformats.org/officeDocument/2006/relationships/slide" Target="slides/slide1028.xml"/><Relationship Id="rId3" Type="http://schemas.openxmlformats.org/officeDocument/2006/relationships/slide" Target="slides/slide1.xml"/><Relationship Id="rId235" Type="http://schemas.openxmlformats.org/officeDocument/2006/relationships/slide" Target="slides/slide233.xml"/><Relationship Id="rId277" Type="http://schemas.openxmlformats.org/officeDocument/2006/relationships/slide" Target="slides/slide275.xml"/><Relationship Id="rId400" Type="http://schemas.openxmlformats.org/officeDocument/2006/relationships/slide" Target="slides/slide398.xml"/><Relationship Id="rId442" Type="http://schemas.openxmlformats.org/officeDocument/2006/relationships/slide" Target="slides/slide440.xml"/><Relationship Id="rId484" Type="http://schemas.openxmlformats.org/officeDocument/2006/relationships/slide" Target="slides/slide482.xml"/><Relationship Id="rId705" Type="http://schemas.openxmlformats.org/officeDocument/2006/relationships/slide" Target="slides/slide703.xml"/><Relationship Id="rId887" Type="http://schemas.openxmlformats.org/officeDocument/2006/relationships/slide" Target="slides/slide885.xml"/><Relationship Id="rId137" Type="http://schemas.openxmlformats.org/officeDocument/2006/relationships/slide" Target="slides/slide135.xml"/><Relationship Id="rId302" Type="http://schemas.openxmlformats.org/officeDocument/2006/relationships/slide" Target="slides/slide300.xml"/><Relationship Id="rId344" Type="http://schemas.openxmlformats.org/officeDocument/2006/relationships/slide" Target="slides/slide342.xml"/><Relationship Id="rId691" Type="http://schemas.openxmlformats.org/officeDocument/2006/relationships/slide" Target="slides/slide689.xml"/><Relationship Id="rId747" Type="http://schemas.openxmlformats.org/officeDocument/2006/relationships/slide" Target="slides/slide745.xml"/><Relationship Id="rId789" Type="http://schemas.openxmlformats.org/officeDocument/2006/relationships/slide" Target="slides/slide787.xml"/><Relationship Id="rId912" Type="http://schemas.openxmlformats.org/officeDocument/2006/relationships/slide" Target="slides/slide910.xml"/><Relationship Id="rId954" Type="http://schemas.openxmlformats.org/officeDocument/2006/relationships/slide" Target="slides/slide952.xml"/><Relationship Id="rId996" Type="http://schemas.openxmlformats.org/officeDocument/2006/relationships/slide" Target="slides/slide994.xml"/><Relationship Id="rId41" Type="http://schemas.openxmlformats.org/officeDocument/2006/relationships/slide" Target="slides/slide39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86" Type="http://schemas.openxmlformats.org/officeDocument/2006/relationships/slide" Target="slides/slide384.xml"/><Relationship Id="rId551" Type="http://schemas.openxmlformats.org/officeDocument/2006/relationships/slide" Target="slides/slide549.xml"/><Relationship Id="rId593" Type="http://schemas.openxmlformats.org/officeDocument/2006/relationships/slide" Target="slides/slide591.xml"/><Relationship Id="rId607" Type="http://schemas.openxmlformats.org/officeDocument/2006/relationships/slide" Target="slides/slide605.xml"/><Relationship Id="rId649" Type="http://schemas.openxmlformats.org/officeDocument/2006/relationships/slide" Target="slides/slide647.xml"/><Relationship Id="rId814" Type="http://schemas.openxmlformats.org/officeDocument/2006/relationships/slide" Target="slides/slide812.xml"/><Relationship Id="rId856" Type="http://schemas.openxmlformats.org/officeDocument/2006/relationships/slide" Target="slides/slide85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46" Type="http://schemas.openxmlformats.org/officeDocument/2006/relationships/slide" Target="slides/slide244.xml"/><Relationship Id="rId288" Type="http://schemas.openxmlformats.org/officeDocument/2006/relationships/slide" Target="slides/slide286.xml"/><Relationship Id="rId411" Type="http://schemas.openxmlformats.org/officeDocument/2006/relationships/slide" Target="slides/slide409.xml"/><Relationship Id="rId453" Type="http://schemas.openxmlformats.org/officeDocument/2006/relationships/slide" Target="slides/slide451.xml"/><Relationship Id="rId509" Type="http://schemas.openxmlformats.org/officeDocument/2006/relationships/slide" Target="slides/slide507.xml"/><Relationship Id="rId660" Type="http://schemas.openxmlformats.org/officeDocument/2006/relationships/slide" Target="slides/slide658.xml"/><Relationship Id="rId898" Type="http://schemas.openxmlformats.org/officeDocument/2006/relationships/slide" Target="slides/slide896.xml"/><Relationship Id="rId1041" Type="http://schemas.openxmlformats.org/officeDocument/2006/relationships/slide" Target="slides/slide1039.xml"/><Relationship Id="rId106" Type="http://schemas.openxmlformats.org/officeDocument/2006/relationships/slide" Target="slides/slide104.xml"/><Relationship Id="rId313" Type="http://schemas.openxmlformats.org/officeDocument/2006/relationships/slide" Target="slides/slide311.xml"/><Relationship Id="rId495" Type="http://schemas.openxmlformats.org/officeDocument/2006/relationships/slide" Target="slides/slide493.xml"/><Relationship Id="rId716" Type="http://schemas.openxmlformats.org/officeDocument/2006/relationships/slide" Target="slides/slide714.xml"/><Relationship Id="rId758" Type="http://schemas.openxmlformats.org/officeDocument/2006/relationships/slide" Target="slides/slide756.xml"/><Relationship Id="rId923" Type="http://schemas.openxmlformats.org/officeDocument/2006/relationships/slide" Target="slides/slide921.xml"/><Relationship Id="rId965" Type="http://schemas.openxmlformats.org/officeDocument/2006/relationships/slide" Target="slides/slide963.xml"/><Relationship Id="rId10" Type="http://schemas.openxmlformats.org/officeDocument/2006/relationships/slide" Target="slides/slide8.xml"/><Relationship Id="rId52" Type="http://schemas.openxmlformats.org/officeDocument/2006/relationships/slide" Target="slides/slide50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355" Type="http://schemas.openxmlformats.org/officeDocument/2006/relationships/slide" Target="slides/slide353.xml"/><Relationship Id="rId397" Type="http://schemas.openxmlformats.org/officeDocument/2006/relationships/slide" Target="slides/slide395.xml"/><Relationship Id="rId520" Type="http://schemas.openxmlformats.org/officeDocument/2006/relationships/slide" Target="slides/slide518.xml"/><Relationship Id="rId562" Type="http://schemas.openxmlformats.org/officeDocument/2006/relationships/slide" Target="slides/slide560.xml"/><Relationship Id="rId618" Type="http://schemas.openxmlformats.org/officeDocument/2006/relationships/slide" Target="slides/slide616.xml"/><Relationship Id="rId825" Type="http://schemas.openxmlformats.org/officeDocument/2006/relationships/slide" Target="slides/slide823.xml"/><Relationship Id="rId215" Type="http://schemas.openxmlformats.org/officeDocument/2006/relationships/slide" Target="slides/slide213.xml"/><Relationship Id="rId257" Type="http://schemas.openxmlformats.org/officeDocument/2006/relationships/slide" Target="slides/slide255.xml"/><Relationship Id="rId422" Type="http://schemas.openxmlformats.org/officeDocument/2006/relationships/slide" Target="slides/slide420.xml"/><Relationship Id="rId464" Type="http://schemas.openxmlformats.org/officeDocument/2006/relationships/slide" Target="slides/slide462.xml"/><Relationship Id="rId867" Type="http://schemas.openxmlformats.org/officeDocument/2006/relationships/slide" Target="slides/slide865.xml"/><Relationship Id="rId1010" Type="http://schemas.openxmlformats.org/officeDocument/2006/relationships/slide" Target="slides/slide1008.xml"/><Relationship Id="rId1052" Type="http://schemas.openxmlformats.org/officeDocument/2006/relationships/slide" Target="slides/slide1050.xml"/><Relationship Id="rId299" Type="http://schemas.openxmlformats.org/officeDocument/2006/relationships/slide" Target="slides/slide297.xml"/><Relationship Id="rId727" Type="http://schemas.openxmlformats.org/officeDocument/2006/relationships/slide" Target="slides/slide725.xml"/><Relationship Id="rId934" Type="http://schemas.openxmlformats.org/officeDocument/2006/relationships/slide" Target="slides/slide932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66" Type="http://schemas.openxmlformats.org/officeDocument/2006/relationships/slide" Target="slides/slide364.xml"/><Relationship Id="rId573" Type="http://schemas.openxmlformats.org/officeDocument/2006/relationships/slide" Target="slides/slide571.xml"/><Relationship Id="rId780" Type="http://schemas.openxmlformats.org/officeDocument/2006/relationships/slide" Target="slides/slide778.xml"/><Relationship Id="rId226" Type="http://schemas.openxmlformats.org/officeDocument/2006/relationships/slide" Target="slides/slide224.xml"/><Relationship Id="rId433" Type="http://schemas.openxmlformats.org/officeDocument/2006/relationships/slide" Target="slides/slide431.xml"/><Relationship Id="rId878" Type="http://schemas.openxmlformats.org/officeDocument/2006/relationships/slide" Target="slides/slide876.xml"/><Relationship Id="rId1063" Type="http://schemas.openxmlformats.org/officeDocument/2006/relationships/slide" Target="slides/slide1061.xml"/><Relationship Id="rId640" Type="http://schemas.openxmlformats.org/officeDocument/2006/relationships/slide" Target="slides/slide638.xml"/><Relationship Id="rId738" Type="http://schemas.openxmlformats.org/officeDocument/2006/relationships/slide" Target="slides/slide736.xml"/><Relationship Id="rId945" Type="http://schemas.openxmlformats.org/officeDocument/2006/relationships/slide" Target="slides/slide943.xml"/><Relationship Id="rId74" Type="http://schemas.openxmlformats.org/officeDocument/2006/relationships/slide" Target="slides/slide72.xml"/><Relationship Id="rId377" Type="http://schemas.openxmlformats.org/officeDocument/2006/relationships/slide" Target="slides/slide375.xml"/><Relationship Id="rId500" Type="http://schemas.openxmlformats.org/officeDocument/2006/relationships/slide" Target="slides/slide498.xml"/><Relationship Id="rId584" Type="http://schemas.openxmlformats.org/officeDocument/2006/relationships/slide" Target="slides/slide582.xml"/><Relationship Id="rId805" Type="http://schemas.openxmlformats.org/officeDocument/2006/relationships/slide" Target="slides/slide803.xml"/><Relationship Id="rId5" Type="http://schemas.openxmlformats.org/officeDocument/2006/relationships/slide" Target="slides/slide3.xml"/><Relationship Id="rId237" Type="http://schemas.openxmlformats.org/officeDocument/2006/relationships/slide" Target="slides/slide235.xml"/><Relationship Id="rId791" Type="http://schemas.openxmlformats.org/officeDocument/2006/relationships/slide" Target="slides/slide789.xml"/><Relationship Id="rId889" Type="http://schemas.openxmlformats.org/officeDocument/2006/relationships/slide" Target="slides/slide887.xml"/><Relationship Id="rId444" Type="http://schemas.openxmlformats.org/officeDocument/2006/relationships/slide" Target="slides/slide442.xml"/><Relationship Id="rId651" Type="http://schemas.openxmlformats.org/officeDocument/2006/relationships/slide" Target="slides/slide649.xml"/><Relationship Id="rId749" Type="http://schemas.openxmlformats.org/officeDocument/2006/relationships/slide" Target="slides/slide74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88" Type="http://schemas.openxmlformats.org/officeDocument/2006/relationships/slide" Target="slides/slide386.xml"/><Relationship Id="rId511" Type="http://schemas.openxmlformats.org/officeDocument/2006/relationships/slide" Target="slides/slide509.xml"/><Relationship Id="rId609" Type="http://schemas.openxmlformats.org/officeDocument/2006/relationships/slide" Target="slides/slide607.xml"/><Relationship Id="rId956" Type="http://schemas.openxmlformats.org/officeDocument/2006/relationships/slide" Target="slides/slide954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595" Type="http://schemas.openxmlformats.org/officeDocument/2006/relationships/slide" Target="slides/slide593.xml"/><Relationship Id="rId816" Type="http://schemas.openxmlformats.org/officeDocument/2006/relationships/slide" Target="slides/slide814.xml"/><Relationship Id="rId1001" Type="http://schemas.openxmlformats.org/officeDocument/2006/relationships/slide" Target="slides/slide999.xml"/><Relationship Id="rId248" Type="http://schemas.openxmlformats.org/officeDocument/2006/relationships/slide" Target="slides/slide246.xml"/><Relationship Id="rId455" Type="http://schemas.openxmlformats.org/officeDocument/2006/relationships/slide" Target="slides/slide453.xml"/><Relationship Id="rId662" Type="http://schemas.openxmlformats.org/officeDocument/2006/relationships/slide" Target="slides/slide660.xml"/><Relationship Id="rId12" Type="http://schemas.openxmlformats.org/officeDocument/2006/relationships/slide" Target="slides/slide10.xml"/><Relationship Id="rId108" Type="http://schemas.openxmlformats.org/officeDocument/2006/relationships/slide" Target="slides/slide106.xml"/><Relationship Id="rId315" Type="http://schemas.openxmlformats.org/officeDocument/2006/relationships/slide" Target="slides/slide313.xml"/><Relationship Id="rId522" Type="http://schemas.openxmlformats.org/officeDocument/2006/relationships/slide" Target="slides/slide520.xml"/><Relationship Id="rId967" Type="http://schemas.openxmlformats.org/officeDocument/2006/relationships/slide" Target="slides/slide965.xml"/><Relationship Id="rId96" Type="http://schemas.openxmlformats.org/officeDocument/2006/relationships/slide" Target="slides/slide94.xml"/><Relationship Id="rId161" Type="http://schemas.openxmlformats.org/officeDocument/2006/relationships/slide" Target="slides/slide159.xml"/><Relationship Id="rId399" Type="http://schemas.openxmlformats.org/officeDocument/2006/relationships/slide" Target="slides/slide397.xml"/><Relationship Id="rId827" Type="http://schemas.openxmlformats.org/officeDocument/2006/relationships/slide" Target="slides/slide825.xml"/><Relationship Id="rId1012" Type="http://schemas.openxmlformats.org/officeDocument/2006/relationships/slide" Target="slides/slide1010.xml"/><Relationship Id="rId259" Type="http://schemas.openxmlformats.org/officeDocument/2006/relationships/slide" Target="slides/slide257.xml"/><Relationship Id="rId466" Type="http://schemas.openxmlformats.org/officeDocument/2006/relationships/slide" Target="slides/slide464.xml"/><Relationship Id="rId673" Type="http://schemas.openxmlformats.org/officeDocument/2006/relationships/slide" Target="slides/slide671.xml"/><Relationship Id="rId880" Type="http://schemas.openxmlformats.org/officeDocument/2006/relationships/slide" Target="slides/slide878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326" Type="http://schemas.openxmlformats.org/officeDocument/2006/relationships/slide" Target="slides/slide324.xml"/><Relationship Id="rId533" Type="http://schemas.openxmlformats.org/officeDocument/2006/relationships/slide" Target="slides/slide531.xml"/><Relationship Id="rId978" Type="http://schemas.openxmlformats.org/officeDocument/2006/relationships/slide" Target="slides/slide976.xml"/><Relationship Id="rId740" Type="http://schemas.openxmlformats.org/officeDocument/2006/relationships/slide" Target="slides/slide738.xml"/><Relationship Id="rId838" Type="http://schemas.openxmlformats.org/officeDocument/2006/relationships/slide" Target="slides/slide836.xml"/><Relationship Id="rId1023" Type="http://schemas.openxmlformats.org/officeDocument/2006/relationships/slide" Target="slides/slide1021.xml"/><Relationship Id="rId172" Type="http://schemas.openxmlformats.org/officeDocument/2006/relationships/slide" Target="slides/slide170.xml"/><Relationship Id="rId477" Type="http://schemas.openxmlformats.org/officeDocument/2006/relationships/slide" Target="slides/slide475.xml"/><Relationship Id="rId600" Type="http://schemas.openxmlformats.org/officeDocument/2006/relationships/slide" Target="slides/slide598.xml"/><Relationship Id="rId684" Type="http://schemas.openxmlformats.org/officeDocument/2006/relationships/slide" Target="slides/slide682.xml"/><Relationship Id="rId337" Type="http://schemas.openxmlformats.org/officeDocument/2006/relationships/slide" Target="slides/slide335.xml"/><Relationship Id="rId891" Type="http://schemas.openxmlformats.org/officeDocument/2006/relationships/slide" Target="slides/slide889.xml"/><Relationship Id="rId905" Type="http://schemas.openxmlformats.org/officeDocument/2006/relationships/slide" Target="slides/slide903.xml"/><Relationship Id="rId989" Type="http://schemas.openxmlformats.org/officeDocument/2006/relationships/slide" Target="slides/slide987.xml"/><Relationship Id="rId34" Type="http://schemas.openxmlformats.org/officeDocument/2006/relationships/slide" Target="slides/slide32.xml"/><Relationship Id="rId544" Type="http://schemas.openxmlformats.org/officeDocument/2006/relationships/slide" Target="slides/slide542.xml"/><Relationship Id="rId751" Type="http://schemas.openxmlformats.org/officeDocument/2006/relationships/slide" Target="slides/slide749.xml"/><Relationship Id="rId849" Type="http://schemas.openxmlformats.org/officeDocument/2006/relationships/slide" Target="slides/slide847.xml"/><Relationship Id="rId183" Type="http://schemas.openxmlformats.org/officeDocument/2006/relationships/slide" Target="slides/slide181.xml"/><Relationship Id="rId390" Type="http://schemas.openxmlformats.org/officeDocument/2006/relationships/slide" Target="slides/slide388.xml"/><Relationship Id="rId404" Type="http://schemas.openxmlformats.org/officeDocument/2006/relationships/slide" Target="slides/slide402.xml"/><Relationship Id="rId611" Type="http://schemas.openxmlformats.org/officeDocument/2006/relationships/slide" Target="slides/slide609.xml"/><Relationship Id="rId1034" Type="http://schemas.openxmlformats.org/officeDocument/2006/relationships/slide" Target="slides/slide1032.xml"/><Relationship Id="rId250" Type="http://schemas.openxmlformats.org/officeDocument/2006/relationships/slide" Target="slides/slide248.xml"/><Relationship Id="rId488" Type="http://schemas.openxmlformats.org/officeDocument/2006/relationships/slide" Target="slides/slide486.xml"/><Relationship Id="rId695" Type="http://schemas.openxmlformats.org/officeDocument/2006/relationships/slide" Target="slides/slide693.xml"/><Relationship Id="rId709" Type="http://schemas.openxmlformats.org/officeDocument/2006/relationships/slide" Target="slides/slide707.xml"/><Relationship Id="rId916" Type="http://schemas.openxmlformats.org/officeDocument/2006/relationships/slide" Target="slides/slide914.xml"/><Relationship Id="rId45" Type="http://schemas.openxmlformats.org/officeDocument/2006/relationships/slide" Target="slides/slide43.xml"/><Relationship Id="rId110" Type="http://schemas.openxmlformats.org/officeDocument/2006/relationships/slide" Target="slides/slide108.xml"/><Relationship Id="rId348" Type="http://schemas.openxmlformats.org/officeDocument/2006/relationships/slide" Target="slides/slide346.xml"/><Relationship Id="rId555" Type="http://schemas.openxmlformats.org/officeDocument/2006/relationships/slide" Target="slides/slide553.xml"/><Relationship Id="rId762" Type="http://schemas.openxmlformats.org/officeDocument/2006/relationships/slide" Target="slides/slide760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415" Type="http://schemas.openxmlformats.org/officeDocument/2006/relationships/slide" Target="slides/slide413.xml"/><Relationship Id="rId622" Type="http://schemas.openxmlformats.org/officeDocument/2006/relationships/slide" Target="slides/slide620.xml"/><Relationship Id="rId1045" Type="http://schemas.openxmlformats.org/officeDocument/2006/relationships/slide" Target="slides/slide1043.xml"/><Relationship Id="rId261" Type="http://schemas.openxmlformats.org/officeDocument/2006/relationships/slide" Target="slides/slide259.xml"/><Relationship Id="rId499" Type="http://schemas.openxmlformats.org/officeDocument/2006/relationships/slide" Target="slides/slide497.xml"/><Relationship Id="rId927" Type="http://schemas.openxmlformats.org/officeDocument/2006/relationships/slide" Target="slides/slide925.xml"/><Relationship Id="rId56" Type="http://schemas.openxmlformats.org/officeDocument/2006/relationships/slide" Target="slides/slide54.xml"/><Relationship Id="rId359" Type="http://schemas.openxmlformats.org/officeDocument/2006/relationships/slide" Target="slides/slide357.xml"/><Relationship Id="rId566" Type="http://schemas.openxmlformats.org/officeDocument/2006/relationships/slide" Target="slides/slide564.xml"/><Relationship Id="rId773" Type="http://schemas.openxmlformats.org/officeDocument/2006/relationships/slide" Target="slides/slide771.xml"/><Relationship Id="rId121" Type="http://schemas.openxmlformats.org/officeDocument/2006/relationships/slide" Target="slides/slide119.xml"/><Relationship Id="rId219" Type="http://schemas.openxmlformats.org/officeDocument/2006/relationships/slide" Target="slides/slide217.xml"/><Relationship Id="rId426" Type="http://schemas.openxmlformats.org/officeDocument/2006/relationships/slide" Target="slides/slide424.xml"/><Relationship Id="rId633" Type="http://schemas.openxmlformats.org/officeDocument/2006/relationships/slide" Target="slides/slide631.xml"/><Relationship Id="rId980" Type="http://schemas.openxmlformats.org/officeDocument/2006/relationships/slide" Target="slides/slide978.xml"/><Relationship Id="rId1056" Type="http://schemas.openxmlformats.org/officeDocument/2006/relationships/slide" Target="slides/slide1054.xml"/><Relationship Id="rId840" Type="http://schemas.openxmlformats.org/officeDocument/2006/relationships/slide" Target="slides/slide838.xml"/><Relationship Id="rId938" Type="http://schemas.openxmlformats.org/officeDocument/2006/relationships/slide" Target="slides/slide936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577" Type="http://schemas.openxmlformats.org/officeDocument/2006/relationships/slide" Target="slides/slide575.xml"/><Relationship Id="rId700" Type="http://schemas.openxmlformats.org/officeDocument/2006/relationships/slide" Target="slides/slide698.xml"/><Relationship Id="rId132" Type="http://schemas.openxmlformats.org/officeDocument/2006/relationships/slide" Target="slides/slide130.xml"/><Relationship Id="rId784" Type="http://schemas.openxmlformats.org/officeDocument/2006/relationships/slide" Target="slides/slide782.xml"/><Relationship Id="rId991" Type="http://schemas.openxmlformats.org/officeDocument/2006/relationships/slide" Target="slides/slide989.xml"/><Relationship Id="rId1067" Type="http://schemas.openxmlformats.org/officeDocument/2006/relationships/notesMaster" Target="notesMasters/notesMaster1.xml"/><Relationship Id="rId437" Type="http://schemas.openxmlformats.org/officeDocument/2006/relationships/slide" Target="slides/slide435.xml"/><Relationship Id="rId644" Type="http://schemas.openxmlformats.org/officeDocument/2006/relationships/slide" Target="slides/slide642.xml"/><Relationship Id="rId851" Type="http://schemas.openxmlformats.org/officeDocument/2006/relationships/slide" Target="slides/slide849.xml"/><Relationship Id="rId283" Type="http://schemas.openxmlformats.org/officeDocument/2006/relationships/slide" Target="slides/slide281.xml"/><Relationship Id="rId490" Type="http://schemas.openxmlformats.org/officeDocument/2006/relationships/slide" Target="slides/slide488.xml"/><Relationship Id="rId504" Type="http://schemas.openxmlformats.org/officeDocument/2006/relationships/slide" Target="slides/slide502.xml"/><Relationship Id="rId711" Type="http://schemas.openxmlformats.org/officeDocument/2006/relationships/slide" Target="slides/slide709.xml"/><Relationship Id="rId949" Type="http://schemas.openxmlformats.org/officeDocument/2006/relationships/slide" Target="slides/slide947.xml"/><Relationship Id="rId78" Type="http://schemas.openxmlformats.org/officeDocument/2006/relationships/slide" Target="slides/slide76.xml"/><Relationship Id="rId143" Type="http://schemas.openxmlformats.org/officeDocument/2006/relationships/slide" Target="slides/slide141.xml"/><Relationship Id="rId350" Type="http://schemas.openxmlformats.org/officeDocument/2006/relationships/slide" Target="slides/slide348.xml"/><Relationship Id="rId588" Type="http://schemas.openxmlformats.org/officeDocument/2006/relationships/slide" Target="slides/slide586.xml"/><Relationship Id="rId795" Type="http://schemas.openxmlformats.org/officeDocument/2006/relationships/slide" Target="slides/slide793.xml"/><Relationship Id="rId809" Type="http://schemas.openxmlformats.org/officeDocument/2006/relationships/slide" Target="slides/slide807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448" Type="http://schemas.openxmlformats.org/officeDocument/2006/relationships/slide" Target="slides/slide446.xml"/><Relationship Id="rId655" Type="http://schemas.openxmlformats.org/officeDocument/2006/relationships/slide" Target="slides/slide653.xml"/><Relationship Id="rId862" Type="http://schemas.openxmlformats.org/officeDocument/2006/relationships/slide" Target="slides/slide860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515" Type="http://schemas.openxmlformats.org/officeDocument/2006/relationships/slide" Target="slides/slide513.xml"/><Relationship Id="rId722" Type="http://schemas.openxmlformats.org/officeDocument/2006/relationships/slide" Target="slides/slide720.xml"/><Relationship Id="rId89" Type="http://schemas.openxmlformats.org/officeDocument/2006/relationships/slide" Target="slides/slide87.xml"/><Relationship Id="rId154" Type="http://schemas.openxmlformats.org/officeDocument/2006/relationships/slide" Target="slides/slide152.xml"/><Relationship Id="rId361" Type="http://schemas.openxmlformats.org/officeDocument/2006/relationships/slide" Target="slides/slide359.xml"/><Relationship Id="rId599" Type="http://schemas.openxmlformats.org/officeDocument/2006/relationships/slide" Target="slides/slide597.xml"/><Relationship Id="rId1005" Type="http://schemas.openxmlformats.org/officeDocument/2006/relationships/slide" Target="slides/slide1003.xml"/><Relationship Id="rId459" Type="http://schemas.openxmlformats.org/officeDocument/2006/relationships/slide" Target="slides/slide457.xml"/><Relationship Id="rId666" Type="http://schemas.openxmlformats.org/officeDocument/2006/relationships/slide" Target="slides/slide664.xml"/><Relationship Id="rId873" Type="http://schemas.openxmlformats.org/officeDocument/2006/relationships/slide" Target="slides/slide871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319" Type="http://schemas.openxmlformats.org/officeDocument/2006/relationships/slide" Target="slides/slide317.xml"/><Relationship Id="rId526" Type="http://schemas.openxmlformats.org/officeDocument/2006/relationships/slide" Target="slides/slide524.xml"/><Relationship Id="rId733" Type="http://schemas.openxmlformats.org/officeDocument/2006/relationships/slide" Target="slides/slide731.xml"/><Relationship Id="rId940" Type="http://schemas.openxmlformats.org/officeDocument/2006/relationships/slide" Target="slides/slide938.xml"/><Relationship Id="rId1016" Type="http://schemas.openxmlformats.org/officeDocument/2006/relationships/slide" Target="slides/slide1014.xml"/><Relationship Id="rId165" Type="http://schemas.openxmlformats.org/officeDocument/2006/relationships/slide" Target="slides/slide163.xml"/><Relationship Id="rId372" Type="http://schemas.openxmlformats.org/officeDocument/2006/relationships/slide" Target="slides/slide370.xml"/><Relationship Id="rId677" Type="http://schemas.openxmlformats.org/officeDocument/2006/relationships/slide" Target="slides/slide675.xml"/><Relationship Id="rId800" Type="http://schemas.openxmlformats.org/officeDocument/2006/relationships/slide" Target="slides/slide798.xml"/><Relationship Id="rId232" Type="http://schemas.openxmlformats.org/officeDocument/2006/relationships/slide" Target="slides/slide230.xml"/><Relationship Id="rId884" Type="http://schemas.openxmlformats.org/officeDocument/2006/relationships/slide" Target="slides/slide882.xml"/><Relationship Id="rId27" Type="http://schemas.openxmlformats.org/officeDocument/2006/relationships/slide" Target="slides/slide25.xml"/><Relationship Id="rId537" Type="http://schemas.openxmlformats.org/officeDocument/2006/relationships/slide" Target="slides/slide535.xml"/><Relationship Id="rId744" Type="http://schemas.openxmlformats.org/officeDocument/2006/relationships/slide" Target="slides/slide742.xml"/><Relationship Id="rId951" Type="http://schemas.openxmlformats.org/officeDocument/2006/relationships/slide" Target="slides/slide949.xml"/><Relationship Id="rId80" Type="http://schemas.openxmlformats.org/officeDocument/2006/relationships/slide" Target="slides/slide78.xml"/><Relationship Id="rId176" Type="http://schemas.openxmlformats.org/officeDocument/2006/relationships/slide" Target="slides/slide174.xml"/><Relationship Id="rId383" Type="http://schemas.openxmlformats.org/officeDocument/2006/relationships/slide" Target="slides/slide381.xml"/><Relationship Id="rId590" Type="http://schemas.openxmlformats.org/officeDocument/2006/relationships/slide" Target="slides/slide588.xml"/><Relationship Id="rId604" Type="http://schemas.openxmlformats.org/officeDocument/2006/relationships/slide" Target="slides/slide602.xml"/><Relationship Id="rId811" Type="http://schemas.openxmlformats.org/officeDocument/2006/relationships/slide" Target="slides/slide809.xml"/><Relationship Id="rId1027" Type="http://schemas.openxmlformats.org/officeDocument/2006/relationships/slide" Target="slides/slide1025.xml"/><Relationship Id="rId243" Type="http://schemas.openxmlformats.org/officeDocument/2006/relationships/slide" Target="slides/slide241.xml"/><Relationship Id="rId450" Type="http://schemas.openxmlformats.org/officeDocument/2006/relationships/slide" Target="slides/slide448.xml"/><Relationship Id="rId688" Type="http://schemas.openxmlformats.org/officeDocument/2006/relationships/slide" Target="slides/slide686.xml"/><Relationship Id="rId895" Type="http://schemas.openxmlformats.org/officeDocument/2006/relationships/slide" Target="slides/slide893.xml"/><Relationship Id="rId909" Type="http://schemas.openxmlformats.org/officeDocument/2006/relationships/slide" Target="slides/slide907.xml"/><Relationship Id="rId38" Type="http://schemas.openxmlformats.org/officeDocument/2006/relationships/slide" Target="slides/slide36.xml"/><Relationship Id="rId103" Type="http://schemas.openxmlformats.org/officeDocument/2006/relationships/slide" Target="slides/slide101.xml"/><Relationship Id="rId310" Type="http://schemas.openxmlformats.org/officeDocument/2006/relationships/slide" Target="slides/slide308.xml"/><Relationship Id="rId548" Type="http://schemas.openxmlformats.org/officeDocument/2006/relationships/slide" Target="slides/slide546.xml"/><Relationship Id="rId755" Type="http://schemas.openxmlformats.org/officeDocument/2006/relationships/slide" Target="slides/slide753.xml"/><Relationship Id="rId962" Type="http://schemas.openxmlformats.org/officeDocument/2006/relationships/slide" Target="slides/slide960.xml"/><Relationship Id="rId91" Type="http://schemas.openxmlformats.org/officeDocument/2006/relationships/slide" Target="slides/slide89.xml"/><Relationship Id="rId187" Type="http://schemas.openxmlformats.org/officeDocument/2006/relationships/slide" Target="slides/slide185.xml"/><Relationship Id="rId394" Type="http://schemas.openxmlformats.org/officeDocument/2006/relationships/slide" Target="slides/slide392.xml"/><Relationship Id="rId408" Type="http://schemas.openxmlformats.org/officeDocument/2006/relationships/slide" Target="slides/slide406.xml"/><Relationship Id="rId615" Type="http://schemas.openxmlformats.org/officeDocument/2006/relationships/slide" Target="slides/slide613.xml"/><Relationship Id="rId822" Type="http://schemas.openxmlformats.org/officeDocument/2006/relationships/slide" Target="slides/slide820.xml"/><Relationship Id="rId1038" Type="http://schemas.openxmlformats.org/officeDocument/2006/relationships/slide" Target="slides/slide1036.xml"/><Relationship Id="rId254" Type="http://schemas.openxmlformats.org/officeDocument/2006/relationships/slide" Target="slides/slide252.xml"/><Relationship Id="rId699" Type="http://schemas.openxmlformats.org/officeDocument/2006/relationships/slide" Target="slides/slide697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461" Type="http://schemas.openxmlformats.org/officeDocument/2006/relationships/slide" Target="slides/slide459.xml"/><Relationship Id="rId559" Type="http://schemas.openxmlformats.org/officeDocument/2006/relationships/slide" Target="slides/slide557.xml"/><Relationship Id="rId766" Type="http://schemas.openxmlformats.org/officeDocument/2006/relationships/slide" Target="slides/slide764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419" Type="http://schemas.openxmlformats.org/officeDocument/2006/relationships/slide" Target="slides/slide417.xml"/><Relationship Id="rId626" Type="http://schemas.openxmlformats.org/officeDocument/2006/relationships/slide" Target="slides/slide624.xml"/><Relationship Id="rId973" Type="http://schemas.openxmlformats.org/officeDocument/2006/relationships/slide" Target="slides/slide971.xml"/><Relationship Id="rId1049" Type="http://schemas.openxmlformats.org/officeDocument/2006/relationships/slide" Target="slides/slide1047.xml"/><Relationship Id="rId833" Type="http://schemas.openxmlformats.org/officeDocument/2006/relationships/slide" Target="slides/slide831.xml"/><Relationship Id="rId265" Type="http://schemas.openxmlformats.org/officeDocument/2006/relationships/slide" Target="slides/slide263.xml"/><Relationship Id="rId472" Type="http://schemas.openxmlformats.org/officeDocument/2006/relationships/slide" Target="slides/slide470.xml"/><Relationship Id="rId900" Type="http://schemas.openxmlformats.org/officeDocument/2006/relationships/slide" Target="slides/slide898.xml"/><Relationship Id="rId125" Type="http://schemas.openxmlformats.org/officeDocument/2006/relationships/slide" Target="slides/slide123.xml"/><Relationship Id="rId332" Type="http://schemas.openxmlformats.org/officeDocument/2006/relationships/slide" Target="slides/slide330.xml"/><Relationship Id="rId777" Type="http://schemas.openxmlformats.org/officeDocument/2006/relationships/slide" Target="slides/slide775.xml"/><Relationship Id="rId984" Type="http://schemas.openxmlformats.org/officeDocument/2006/relationships/slide" Target="slides/slide982.xml"/><Relationship Id="rId637" Type="http://schemas.openxmlformats.org/officeDocument/2006/relationships/slide" Target="slides/slide635.xml"/><Relationship Id="rId844" Type="http://schemas.openxmlformats.org/officeDocument/2006/relationships/slide" Target="slides/slide8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48459-FB10-41DF-B4F2-5451BE99A47C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5089-0497-4B2E-A806-938F134254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11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2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6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0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2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6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4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2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6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0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4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8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2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6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0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4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2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6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0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4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8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2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6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0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8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4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4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2.xml"/><Relationship Id="rId1" Type="http://schemas.openxmlformats.org/officeDocument/2006/relationships/notesMaster" Target="../notesMasters/notesMaster1.xml"/></Relationships>
</file>

<file path=ppt/notesSlides/_rels/notesSlide4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4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4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3.xml"/><Relationship Id="rId1" Type="http://schemas.openxmlformats.org/officeDocument/2006/relationships/notesMaster" Target="../notesMasters/notesMaster1.xml"/></Relationships>
</file>

<file path=ppt/notesSlides/_rels/notesSlide4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4.xml"/><Relationship Id="rId1" Type="http://schemas.openxmlformats.org/officeDocument/2006/relationships/notesMaster" Target="../notesMasters/notesMaster1.xml"/></Relationships>
</file>

<file path=ppt/notesSlides/_rels/notesSlide4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6.xml"/><Relationship Id="rId1" Type="http://schemas.openxmlformats.org/officeDocument/2006/relationships/notesMaster" Target="../notesMasters/notesMaster1.xml"/></Relationships>
</file>

<file path=ppt/notesSlides/_rels/notesSlide4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7.xml"/><Relationship Id="rId1" Type="http://schemas.openxmlformats.org/officeDocument/2006/relationships/notesMaster" Target="../notesMasters/notesMaster1.xml"/></Relationships>
</file>

<file path=ppt/notesSlides/_rels/notesSlide4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8.xml"/><Relationship Id="rId1" Type="http://schemas.openxmlformats.org/officeDocument/2006/relationships/notesMaster" Target="../notesMasters/notesMaster1.xml"/></Relationships>
</file>

<file path=ppt/notesSlides/_rels/notesSlide4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9.xml"/><Relationship Id="rId1" Type="http://schemas.openxmlformats.org/officeDocument/2006/relationships/notesMaster" Target="../notesMasters/notesMaster1.xml"/></Relationships>
</file>

<file path=ppt/notesSlides/_rels/notesSlide4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0.xml"/><Relationship Id="rId1" Type="http://schemas.openxmlformats.org/officeDocument/2006/relationships/notesMaster" Target="../notesMasters/notesMaster1.xml"/></Relationships>
</file>

<file path=ppt/notesSlides/_rels/notesSlide4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1.xml"/><Relationship Id="rId1" Type="http://schemas.openxmlformats.org/officeDocument/2006/relationships/notesMaster" Target="../notesMasters/notesMaster1.xml"/></Relationships>
</file>

<file path=ppt/notesSlides/_rels/notesSlide4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2.xml"/><Relationship Id="rId1" Type="http://schemas.openxmlformats.org/officeDocument/2006/relationships/notesMaster" Target="../notesMasters/notesMaster1.xml"/></Relationships>
</file>

<file path=ppt/notesSlides/_rels/notesSlide4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3.xml"/><Relationship Id="rId1" Type="http://schemas.openxmlformats.org/officeDocument/2006/relationships/notesMaster" Target="../notesMasters/notesMaster1.xml"/></Relationships>
</file>

<file path=ppt/notesSlides/_rels/notesSlide4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4.xml"/><Relationship Id="rId1" Type="http://schemas.openxmlformats.org/officeDocument/2006/relationships/notesMaster" Target="../notesMasters/notesMaster1.xml"/></Relationships>
</file>

<file path=ppt/notesSlides/_rels/notesSlide4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6.xml"/><Relationship Id="rId1" Type="http://schemas.openxmlformats.org/officeDocument/2006/relationships/notesMaster" Target="../notesMasters/notesMaster1.xml"/></Relationships>
</file>

<file path=ppt/notesSlides/_rels/notesSlide4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7.xml"/><Relationship Id="rId1" Type="http://schemas.openxmlformats.org/officeDocument/2006/relationships/notesMaster" Target="../notesMasters/notesMaster1.xml"/></Relationships>
</file>

<file path=ppt/notesSlides/_rels/notesSlide4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8.xml"/><Relationship Id="rId1" Type="http://schemas.openxmlformats.org/officeDocument/2006/relationships/notesMaster" Target="../notesMasters/notesMaster1.xml"/></Relationships>
</file>

<file path=ppt/notesSlides/_rels/notesSlide4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9.xml"/><Relationship Id="rId1" Type="http://schemas.openxmlformats.org/officeDocument/2006/relationships/notesMaster" Target="../notesMasters/notesMaster1.xml"/></Relationships>
</file>

<file path=ppt/notesSlides/_rels/notesSlide4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0.xml"/><Relationship Id="rId1" Type="http://schemas.openxmlformats.org/officeDocument/2006/relationships/notesMaster" Target="../notesMasters/notesMaster1.xml"/></Relationships>
</file>

<file path=ppt/notesSlides/_rels/notesSlide4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3.xml"/><Relationship Id="rId1" Type="http://schemas.openxmlformats.org/officeDocument/2006/relationships/notesMaster" Target="../notesMasters/notesMaster1.xml"/></Relationships>
</file>

<file path=ppt/notesSlides/_rels/notesSlide4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4.xml"/><Relationship Id="rId1" Type="http://schemas.openxmlformats.org/officeDocument/2006/relationships/notesMaster" Target="../notesMasters/notesMaster1.xml"/></Relationships>
</file>

<file path=ppt/notesSlides/_rels/notesSlide4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5.xml"/><Relationship Id="rId1" Type="http://schemas.openxmlformats.org/officeDocument/2006/relationships/notesMaster" Target="../notesMasters/notesMaster1.xml"/></Relationships>
</file>

<file path=ppt/notesSlides/_rels/notesSlide4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6.xml"/><Relationship Id="rId1" Type="http://schemas.openxmlformats.org/officeDocument/2006/relationships/notesMaster" Target="../notesMasters/notesMaster1.xml"/></Relationships>
</file>

<file path=ppt/notesSlides/_rels/notesSlide4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8.xml"/><Relationship Id="rId1" Type="http://schemas.openxmlformats.org/officeDocument/2006/relationships/notesMaster" Target="../notesMasters/notesMaster1.xml"/></Relationships>
</file>

<file path=ppt/notesSlides/_rels/notesSlide4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9.xml"/><Relationship Id="rId1" Type="http://schemas.openxmlformats.org/officeDocument/2006/relationships/notesMaster" Target="../notesMasters/notesMaster1.xml"/></Relationships>
</file>

<file path=ppt/notesSlides/_rels/notesSlide4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0.xml"/><Relationship Id="rId1" Type="http://schemas.openxmlformats.org/officeDocument/2006/relationships/notesMaster" Target="../notesMasters/notesMaster1.xml"/></Relationships>
</file>

<file path=ppt/notesSlides/_rels/notesSlide4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7.xml"/><Relationship Id="rId1" Type="http://schemas.openxmlformats.org/officeDocument/2006/relationships/notesMaster" Target="../notesMasters/notesMaster1.xml"/></Relationships>
</file>

<file path=ppt/notesSlides/_rels/notesSlide4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8.xml"/><Relationship Id="rId1" Type="http://schemas.openxmlformats.org/officeDocument/2006/relationships/notesMaster" Target="../notesMasters/notesMaster1.xml"/></Relationships>
</file>

<file path=ppt/notesSlides/_rels/notesSlide4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9.xml"/><Relationship Id="rId1" Type="http://schemas.openxmlformats.org/officeDocument/2006/relationships/notesMaster" Target="../notesMasters/notesMaster1.xml"/></Relationships>
</file>

<file path=ppt/notesSlides/_rels/notesSlide4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0.xml"/><Relationship Id="rId1" Type="http://schemas.openxmlformats.org/officeDocument/2006/relationships/notesMaster" Target="../notesMasters/notesMaster1.xml"/></Relationships>
</file>

<file path=ppt/notesSlides/_rels/notesSlide4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1.xml"/><Relationship Id="rId1" Type="http://schemas.openxmlformats.org/officeDocument/2006/relationships/notesMaster" Target="../notesMasters/notesMaster1.xml"/></Relationships>
</file>

<file path=ppt/notesSlides/_rels/notesSlide4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2.xml"/><Relationship Id="rId1" Type="http://schemas.openxmlformats.org/officeDocument/2006/relationships/notesMaster" Target="../notesMasters/notesMaster1.xml"/></Relationships>
</file>

<file path=ppt/notesSlides/_rels/notesSlide4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0.xml"/><Relationship Id="rId1" Type="http://schemas.openxmlformats.org/officeDocument/2006/relationships/notesMaster" Target="../notesMasters/notesMaster1.xml"/></Relationships>
</file>

<file path=ppt/notesSlides/_rels/notesSlide4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1.xml"/><Relationship Id="rId1" Type="http://schemas.openxmlformats.org/officeDocument/2006/relationships/notesMaster" Target="../notesMasters/notesMaster1.xml"/></Relationships>
</file>

<file path=ppt/notesSlides/_rels/notesSlide4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2.xml"/><Relationship Id="rId1" Type="http://schemas.openxmlformats.org/officeDocument/2006/relationships/notesMaster" Target="../notesMasters/notesMaster1.xml"/></Relationships>
</file>

<file path=ppt/notesSlides/_rels/notesSlide4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4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4.xml"/><Relationship Id="rId1" Type="http://schemas.openxmlformats.org/officeDocument/2006/relationships/notesMaster" Target="../notesMasters/notesMaster1.xml"/></Relationships>
</file>

<file path=ppt/notesSlides/_rels/notesSlide4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5.xml"/><Relationship Id="rId1" Type="http://schemas.openxmlformats.org/officeDocument/2006/relationships/notesMaster" Target="../notesMasters/notesMaster1.xml"/></Relationships>
</file>

<file path=ppt/notesSlides/_rels/notesSlide4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6.xml"/><Relationship Id="rId1" Type="http://schemas.openxmlformats.org/officeDocument/2006/relationships/notesMaster" Target="../notesMasters/notesMaster1.xml"/></Relationships>
</file>

<file path=ppt/notesSlides/_rels/notesSlide4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7.xml"/><Relationship Id="rId1" Type="http://schemas.openxmlformats.org/officeDocument/2006/relationships/notesMaster" Target="../notesMasters/notesMaster1.xml"/></Relationships>
</file>

<file path=ppt/notesSlides/_rels/notesSlide4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8.xml"/><Relationship Id="rId1" Type="http://schemas.openxmlformats.org/officeDocument/2006/relationships/notesMaster" Target="../notesMasters/notesMaster1.xml"/></Relationships>
</file>

<file path=ppt/notesSlides/_rels/notesSlide4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0.xml"/><Relationship Id="rId1" Type="http://schemas.openxmlformats.org/officeDocument/2006/relationships/notesMaster" Target="../notesMasters/notesMaster1.xml"/></Relationships>
</file>

<file path=ppt/notesSlides/_rels/notesSlide4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3.xml"/><Relationship Id="rId1" Type="http://schemas.openxmlformats.org/officeDocument/2006/relationships/notesMaster" Target="../notesMasters/notesMaster1.xml"/></Relationships>
</file>

<file path=ppt/notesSlides/_rels/notesSlide4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4.xml"/><Relationship Id="rId1" Type="http://schemas.openxmlformats.org/officeDocument/2006/relationships/notesMaster" Target="../notesMasters/notesMaster1.xml"/></Relationships>
</file>

<file path=ppt/notesSlides/_rels/notesSlide4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5.xml"/><Relationship Id="rId1" Type="http://schemas.openxmlformats.org/officeDocument/2006/relationships/notesMaster" Target="../notesMasters/notesMaster1.xml"/></Relationships>
</file>

<file path=ppt/notesSlides/_rels/notesSlide4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6.xml"/><Relationship Id="rId1" Type="http://schemas.openxmlformats.org/officeDocument/2006/relationships/notesMaster" Target="../notesMasters/notesMaster1.xml"/></Relationships>
</file>

<file path=ppt/notesSlides/_rels/notesSlide4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7.xml"/><Relationship Id="rId1" Type="http://schemas.openxmlformats.org/officeDocument/2006/relationships/notesMaster" Target="../notesMasters/notesMaster1.xml"/></Relationships>
</file>

<file path=ppt/notesSlides/_rels/notesSlide4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8.xml"/><Relationship Id="rId1" Type="http://schemas.openxmlformats.org/officeDocument/2006/relationships/notesMaster" Target="../notesMasters/notesMaster1.xml"/></Relationships>
</file>

<file path=ppt/notesSlides/_rels/notesSlide4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9.xml"/><Relationship Id="rId1" Type="http://schemas.openxmlformats.org/officeDocument/2006/relationships/notesMaster" Target="../notesMasters/notesMaster1.xml"/></Relationships>
</file>

<file path=ppt/notesSlides/_rels/notesSlide4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0.xml"/><Relationship Id="rId1" Type="http://schemas.openxmlformats.org/officeDocument/2006/relationships/notesMaster" Target="../notesMasters/notesMaster1.xml"/></Relationships>
</file>

<file path=ppt/notesSlides/_rels/notesSlide4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2.xml"/><Relationship Id="rId1" Type="http://schemas.openxmlformats.org/officeDocument/2006/relationships/notesMaster" Target="../notesMasters/notesMaster1.xml"/></Relationships>
</file>

<file path=ppt/notesSlides/_rels/notesSlide4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3.xml"/><Relationship Id="rId1" Type="http://schemas.openxmlformats.org/officeDocument/2006/relationships/notesMaster" Target="../notesMasters/notesMaster1.xml"/></Relationships>
</file>

<file path=ppt/notesSlides/_rels/notesSlide4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4.xml"/><Relationship Id="rId1" Type="http://schemas.openxmlformats.org/officeDocument/2006/relationships/notesMaster" Target="../notesMasters/notesMaster1.xml"/></Relationships>
</file>

<file path=ppt/notesSlides/_rels/notesSlide4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9.xml"/><Relationship Id="rId1" Type="http://schemas.openxmlformats.org/officeDocument/2006/relationships/notesMaster" Target="../notesMasters/notesMaster1.xml"/></Relationships>
</file>

<file path=ppt/notesSlides/_rels/notesSlide4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0.xml"/><Relationship Id="rId1" Type="http://schemas.openxmlformats.org/officeDocument/2006/relationships/notesMaster" Target="../notesMasters/notesMaster1.xml"/></Relationships>
</file>

<file path=ppt/notesSlides/_rels/notesSlide4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1.xml"/><Relationship Id="rId1" Type="http://schemas.openxmlformats.org/officeDocument/2006/relationships/notesMaster" Target="../notesMasters/notesMaster1.xml"/></Relationships>
</file>

<file path=ppt/notesSlides/_rels/notesSlide4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2.xml"/><Relationship Id="rId1" Type="http://schemas.openxmlformats.org/officeDocument/2006/relationships/notesMaster" Target="../notesMasters/notesMaster1.xml"/></Relationships>
</file>

<file path=ppt/notesSlides/_rels/notesSlide4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3.xml"/><Relationship Id="rId1" Type="http://schemas.openxmlformats.org/officeDocument/2006/relationships/notesMaster" Target="../notesMasters/notesMaster1.xml"/></Relationships>
</file>

<file path=ppt/notesSlides/_rels/notesSlide4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4.xml"/><Relationship Id="rId1" Type="http://schemas.openxmlformats.org/officeDocument/2006/relationships/notesMaster" Target="../notesMasters/notesMaster1.xml"/></Relationships>
</file>

<file path=ppt/notesSlides/_rels/notesSlide4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6.xml"/><Relationship Id="rId1" Type="http://schemas.openxmlformats.org/officeDocument/2006/relationships/notesMaster" Target="../notesMasters/notesMaster1.xml"/></Relationships>
</file>

<file path=ppt/notesSlides/_rels/notesSlide4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7.xml"/><Relationship Id="rId1" Type="http://schemas.openxmlformats.org/officeDocument/2006/relationships/notesMaster" Target="../notesMasters/notesMaster1.xml"/></Relationships>
</file>

<file path=ppt/notesSlides/_rels/notesSlide4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8.xml"/><Relationship Id="rId1" Type="http://schemas.openxmlformats.org/officeDocument/2006/relationships/notesMaster" Target="../notesMasters/notesMaster1.xml"/></Relationships>
</file>

<file path=ppt/notesSlides/_rels/notesSlide4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1.xml"/><Relationship Id="rId1" Type="http://schemas.openxmlformats.org/officeDocument/2006/relationships/notesMaster" Target="../notesMasters/notesMaster1.xml"/></Relationships>
</file>

<file path=ppt/notesSlides/_rels/notesSlide4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2.xml"/><Relationship Id="rId1" Type="http://schemas.openxmlformats.org/officeDocument/2006/relationships/notesMaster" Target="../notesMasters/notesMaster1.xml"/></Relationships>
</file>

<file path=ppt/notesSlides/_rels/notesSlide4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3.xml"/><Relationship Id="rId1" Type="http://schemas.openxmlformats.org/officeDocument/2006/relationships/notesMaster" Target="../notesMasters/notesMaster1.xml"/></Relationships>
</file>

<file path=ppt/notesSlides/_rels/notesSlide4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4.xml"/><Relationship Id="rId1" Type="http://schemas.openxmlformats.org/officeDocument/2006/relationships/notesMaster" Target="../notesMasters/notesMaster1.xml"/></Relationships>
</file>

<file path=ppt/notesSlides/_rels/notesSlide4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5.xml"/><Relationship Id="rId1" Type="http://schemas.openxmlformats.org/officeDocument/2006/relationships/notesMaster" Target="../notesMasters/notesMaster1.xml"/></Relationships>
</file>

<file path=ppt/notesSlides/_rels/notesSlide4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6.xml"/><Relationship Id="rId1" Type="http://schemas.openxmlformats.org/officeDocument/2006/relationships/notesMaster" Target="../notesMasters/notesMaster1.xml"/></Relationships>
</file>

<file path=ppt/notesSlides/_rels/notesSlide4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8.xml"/><Relationship Id="rId1" Type="http://schemas.openxmlformats.org/officeDocument/2006/relationships/notesMaster" Target="../notesMasters/notesMaster1.xml"/></Relationships>
</file>

<file path=ppt/notesSlides/_rels/notesSlide5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9.xml"/><Relationship Id="rId1" Type="http://schemas.openxmlformats.org/officeDocument/2006/relationships/notesMaster" Target="../notesMasters/notesMaster1.xml"/></Relationships>
</file>

<file path=ppt/notesSlides/_rels/notesSlide5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0.xml"/><Relationship Id="rId1" Type="http://schemas.openxmlformats.org/officeDocument/2006/relationships/notesMaster" Target="../notesMasters/notesMaster1.xml"/></Relationships>
</file>

<file path=ppt/notesSlides/_rels/notesSlide5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1.xml"/><Relationship Id="rId1" Type="http://schemas.openxmlformats.org/officeDocument/2006/relationships/notesMaster" Target="../notesMasters/notesMaster1.xml"/></Relationships>
</file>

<file path=ppt/notesSlides/_rels/notesSlide5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2.xml"/><Relationship Id="rId1" Type="http://schemas.openxmlformats.org/officeDocument/2006/relationships/notesMaster" Target="../notesMasters/notesMaster1.xml"/></Relationships>
</file>

<file path=ppt/notesSlides/_rels/notesSlide5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3.xml"/><Relationship Id="rId1" Type="http://schemas.openxmlformats.org/officeDocument/2006/relationships/notesMaster" Target="../notesMasters/notesMaster1.xml"/></Relationships>
</file>

<file path=ppt/notesSlides/_rels/notesSlide5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4.xml"/><Relationship Id="rId1" Type="http://schemas.openxmlformats.org/officeDocument/2006/relationships/notesMaster" Target="../notesMasters/notesMaster1.xml"/></Relationships>
</file>

<file path=ppt/notesSlides/_rels/notesSlide5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5.xml"/><Relationship Id="rId1" Type="http://schemas.openxmlformats.org/officeDocument/2006/relationships/notesMaster" Target="../notesMasters/notesMaster1.xml"/></Relationships>
</file>

<file path=ppt/notesSlides/_rels/notesSlide5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6.xml"/><Relationship Id="rId1" Type="http://schemas.openxmlformats.org/officeDocument/2006/relationships/notesMaster" Target="../notesMasters/notesMaster1.xml"/></Relationships>
</file>

<file path=ppt/notesSlides/_rels/notesSlide5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8.xml"/><Relationship Id="rId1" Type="http://schemas.openxmlformats.org/officeDocument/2006/relationships/notesMaster" Target="../notesMasters/notesMaster1.xml"/></Relationships>
</file>

<file path=ppt/notesSlides/_rels/notesSlide5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9.xml"/><Relationship Id="rId1" Type="http://schemas.openxmlformats.org/officeDocument/2006/relationships/notesMaster" Target="../notesMasters/notesMaster1.xml"/></Relationships>
</file>

<file path=ppt/notesSlides/_rels/notesSlide5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0.xml"/><Relationship Id="rId1" Type="http://schemas.openxmlformats.org/officeDocument/2006/relationships/notesMaster" Target="../notesMasters/notesMaster1.xml"/></Relationships>
</file>

<file path=ppt/notesSlides/_rels/notesSlide5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1.xml"/><Relationship Id="rId1" Type="http://schemas.openxmlformats.org/officeDocument/2006/relationships/notesMaster" Target="../notesMasters/notesMaster1.xml"/></Relationships>
</file>

<file path=ppt/notesSlides/_rels/notesSlide5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2.xml"/><Relationship Id="rId1" Type="http://schemas.openxmlformats.org/officeDocument/2006/relationships/notesMaster" Target="../notesMasters/notesMaster1.xml"/></Relationships>
</file>

<file path=ppt/notesSlides/_rels/notesSlide5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5.xml"/><Relationship Id="rId1" Type="http://schemas.openxmlformats.org/officeDocument/2006/relationships/notesMaster" Target="../notesMasters/notesMaster1.xml"/></Relationships>
</file>

<file path=ppt/notesSlides/_rels/notesSlide5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6.xml"/><Relationship Id="rId1" Type="http://schemas.openxmlformats.org/officeDocument/2006/relationships/notesMaster" Target="../notesMasters/notesMaster1.xml"/></Relationships>
</file>

<file path=ppt/notesSlides/_rels/notesSlide5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7.xml"/><Relationship Id="rId1" Type="http://schemas.openxmlformats.org/officeDocument/2006/relationships/notesMaster" Target="../notesMasters/notesMaster1.xml"/></Relationships>
</file>

<file path=ppt/notesSlides/_rels/notesSlide5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8.xml"/><Relationship Id="rId1" Type="http://schemas.openxmlformats.org/officeDocument/2006/relationships/notesMaster" Target="../notesMasters/notesMaster1.xml"/></Relationships>
</file>

<file path=ppt/notesSlides/_rels/notesSlide5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0.xml"/><Relationship Id="rId1" Type="http://schemas.openxmlformats.org/officeDocument/2006/relationships/notesMaster" Target="../notesMasters/notesMaster1.xml"/></Relationships>
</file>

<file path=ppt/notesSlides/_rels/notesSlide5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1.xml"/><Relationship Id="rId1" Type="http://schemas.openxmlformats.org/officeDocument/2006/relationships/notesMaster" Target="../notesMasters/notesMaster1.xml"/></Relationships>
</file>

<file path=ppt/notesSlides/_rels/notesSlide5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2.xml"/><Relationship Id="rId1" Type="http://schemas.openxmlformats.org/officeDocument/2006/relationships/notesMaster" Target="../notesMasters/notesMaster1.xml"/></Relationships>
</file>

<file path=ppt/notesSlides/_rels/notesSlide5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3.xml"/><Relationship Id="rId1" Type="http://schemas.openxmlformats.org/officeDocument/2006/relationships/notesMaster" Target="../notesMasters/notesMaster1.xml"/></Relationships>
</file>

<file path=ppt/notesSlides/_rels/notesSlide5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4.xml"/><Relationship Id="rId1" Type="http://schemas.openxmlformats.org/officeDocument/2006/relationships/notesMaster" Target="../notesMasters/notesMaster1.xml"/></Relationships>
</file>

<file path=ppt/notesSlides/_rels/notesSlide5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5.xml"/><Relationship Id="rId1" Type="http://schemas.openxmlformats.org/officeDocument/2006/relationships/notesMaster" Target="../notesMasters/notesMaster1.xml"/></Relationships>
</file>

<file path=ppt/notesSlides/_rels/notesSlide5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6.xml"/><Relationship Id="rId1" Type="http://schemas.openxmlformats.org/officeDocument/2006/relationships/notesMaster" Target="../notesMasters/notesMaster1.xml"/></Relationships>
</file>

<file path=ppt/notesSlides/_rels/notesSlide5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7.xml"/><Relationship Id="rId1" Type="http://schemas.openxmlformats.org/officeDocument/2006/relationships/notesMaster" Target="../notesMasters/notesMaster1.xml"/></Relationships>
</file>

<file path=ppt/notesSlides/_rels/notesSlide5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8.xml"/><Relationship Id="rId1" Type="http://schemas.openxmlformats.org/officeDocument/2006/relationships/notesMaster" Target="../notesMasters/notesMaster1.xml"/></Relationships>
</file>

<file path=ppt/notesSlides/_rels/notesSlide5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0.xml"/><Relationship Id="rId1" Type="http://schemas.openxmlformats.org/officeDocument/2006/relationships/notesMaster" Target="../notesMasters/notesMaster1.xml"/></Relationships>
</file>

<file path=ppt/notesSlides/_rels/notesSlide5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1.xml"/><Relationship Id="rId1" Type="http://schemas.openxmlformats.org/officeDocument/2006/relationships/notesMaster" Target="../notesMasters/notesMaster1.xml"/></Relationships>
</file>

<file path=ppt/notesSlides/_rels/notesSlide5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2.xml"/><Relationship Id="rId1" Type="http://schemas.openxmlformats.org/officeDocument/2006/relationships/notesMaster" Target="../notesMasters/notesMaster1.xml"/></Relationships>
</file>

<file path=ppt/notesSlides/_rels/notesSlide5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3.xml"/><Relationship Id="rId1" Type="http://schemas.openxmlformats.org/officeDocument/2006/relationships/notesMaster" Target="../notesMasters/notesMaster1.xml"/></Relationships>
</file>

<file path=ppt/notesSlides/_rels/notesSlide5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4.xml"/><Relationship Id="rId1" Type="http://schemas.openxmlformats.org/officeDocument/2006/relationships/notesMaster" Target="../notesMasters/notesMaster1.xml"/></Relationships>
</file>

<file path=ppt/notesSlides/_rels/notesSlide5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5.xml"/><Relationship Id="rId1" Type="http://schemas.openxmlformats.org/officeDocument/2006/relationships/notesMaster" Target="../notesMasters/notesMaster1.xml"/></Relationships>
</file>

<file path=ppt/notesSlides/_rels/notesSlide5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6.xml"/><Relationship Id="rId1" Type="http://schemas.openxmlformats.org/officeDocument/2006/relationships/notesMaster" Target="../notesMasters/notesMaster1.xml"/></Relationships>
</file>

<file path=ppt/notesSlides/_rels/notesSlide5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7.xml"/><Relationship Id="rId1" Type="http://schemas.openxmlformats.org/officeDocument/2006/relationships/notesMaster" Target="../notesMasters/notesMaster1.xml"/></Relationships>
</file>

<file path=ppt/notesSlides/_rels/notesSlide5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8.xml"/><Relationship Id="rId1" Type="http://schemas.openxmlformats.org/officeDocument/2006/relationships/notesMaster" Target="../notesMasters/notesMaster1.xml"/></Relationships>
</file>

<file path=ppt/notesSlides/_rels/notesSlide5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0.xml"/><Relationship Id="rId1" Type="http://schemas.openxmlformats.org/officeDocument/2006/relationships/notesMaster" Target="../notesMasters/notesMaster1.xml"/></Relationships>
</file>

<file path=ppt/notesSlides/_rels/notesSlide5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1.xml"/><Relationship Id="rId1" Type="http://schemas.openxmlformats.org/officeDocument/2006/relationships/notesMaster" Target="../notesMasters/notesMaster1.xml"/></Relationships>
</file>

<file path=ppt/notesSlides/_rels/notesSlide5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2.xml"/><Relationship Id="rId1" Type="http://schemas.openxmlformats.org/officeDocument/2006/relationships/notesMaster" Target="../notesMasters/notesMaster1.xml"/></Relationships>
</file>

<file path=ppt/notesSlides/_rels/notesSlide5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3.xml"/><Relationship Id="rId1" Type="http://schemas.openxmlformats.org/officeDocument/2006/relationships/notesMaster" Target="../notesMasters/notesMaster1.xml"/></Relationships>
</file>

<file path=ppt/notesSlides/_rels/notesSlide5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4.xml"/><Relationship Id="rId1" Type="http://schemas.openxmlformats.org/officeDocument/2006/relationships/notesMaster" Target="../notesMasters/notesMaster1.xml"/></Relationships>
</file>

<file path=ppt/notesSlides/_rels/notesSlide5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5.xml"/><Relationship Id="rId1" Type="http://schemas.openxmlformats.org/officeDocument/2006/relationships/notesMaster" Target="../notesMasters/notesMaster1.xml"/></Relationships>
</file>

<file path=ppt/notesSlides/_rels/notesSlide5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6.xml"/><Relationship Id="rId1" Type="http://schemas.openxmlformats.org/officeDocument/2006/relationships/notesMaster" Target="../notesMasters/notesMaster1.xml"/></Relationships>
</file>

<file path=ppt/notesSlides/_rels/notesSlide5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7.xml"/><Relationship Id="rId1" Type="http://schemas.openxmlformats.org/officeDocument/2006/relationships/notesMaster" Target="../notesMasters/notesMaster1.xml"/></Relationships>
</file>

<file path=ppt/notesSlides/_rels/notesSlide5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8.xml"/><Relationship Id="rId1" Type="http://schemas.openxmlformats.org/officeDocument/2006/relationships/notesMaster" Target="../notesMasters/notesMaster1.xml"/></Relationships>
</file>

<file path=ppt/notesSlides/_rels/notesSlide5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0.xml"/><Relationship Id="rId1" Type="http://schemas.openxmlformats.org/officeDocument/2006/relationships/notesMaster" Target="../notesMasters/notesMaster1.xml"/></Relationships>
</file>

<file path=ppt/notesSlides/_rels/notesSlide5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1.xml"/><Relationship Id="rId1" Type="http://schemas.openxmlformats.org/officeDocument/2006/relationships/notesMaster" Target="../notesMasters/notesMaster1.xml"/></Relationships>
</file>

<file path=ppt/notesSlides/_rels/notesSlide5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2.xml"/><Relationship Id="rId1" Type="http://schemas.openxmlformats.org/officeDocument/2006/relationships/notesMaster" Target="../notesMasters/notesMaster1.xml"/></Relationships>
</file>

<file path=ppt/notesSlides/_rels/notesSlide5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3.xml"/><Relationship Id="rId1" Type="http://schemas.openxmlformats.org/officeDocument/2006/relationships/notesMaster" Target="../notesMasters/notesMaster1.xml"/></Relationships>
</file>

<file path=ppt/notesSlides/_rels/notesSlide5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4.xml"/><Relationship Id="rId1" Type="http://schemas.openxmlformats.org/officeDocument/2006/relationships/notesMaster" Target="../notesMasters/notesMaster1.xml"/></Relationships>
</file>

<file path=ppt/notesSlides/_rels/notesSlide5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5.xml"/><Relationship Id="rId1" Type="http://schemas.openxmlformats.org/officeDocument/2006/relationships/notesMaster" Target="../notesMasters/notesMaster1.xml"/></Relationships>
</file>

<file path=ppt/notesSlides/_rels/notesSlide5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6.xml"/><Relationship Id="rId1" Type="http://schemas.openxmlformats.org/officeDocument/2006/relationships/notesMaster" Target="../notesMasters/notesMaster1.xml"/></Relationships>
</file>

<file path=ppt/notesSlides/_rels/notesSlide5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7.xml"/><Relationship Id="rId1" Type="http://schemas.openxmlformats.org/officeDocument/2006/relationships/notesMaster" Target="../notesMasters/notesMaster1.xml"/></Relationships>
</file>

<file path=ppt/notesSlides/_rels/notesSlide5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8.xml"/><Relationship Id="rId1" Type="http://schemas.openxmlformats.org/officeDocument/2006/relationships/notesMaster" Target="../notesMasters/notesMaster1.xml"/></Relationships>
</file>

<file path=ppt/notesSlides/_rels/notesSlide5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0.xml"/><Relationship Id="rId1" Type="http://schemas.openxmlformats.org/officeDocument/2006/relationships/notesMaster" Target="../notesMasters/notesMaster1.xml"/></Relationships>
</file>

<file path=ppt/notesSlides/_rels/notesSlide5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1.xml"/><Relationship Id="rId1" Type="http://schemas.openxmlformats.org/officeDocument/2006/relationships/notesMaster" Target="../notesMasters/notesMaster1.xml"/></Relationships>
</file>

<file path=ppt/notesSlides/_rels/notesSlide5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2.xml"/><Relationship Id="rId1" Type="http://schemas.openxmlformats.org/officeDocument/2006/relationships/notesMaster" Target="../notesMasters/notesMaster1.xml"/></Relationships>
</file>

<file path=ppt/notesSlides/_rels/notesSlide5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3.xml"/><Relationship Id="rId1" Type="http://schemas.openxmlformats.org/officeDocument/2006/relationships/notesMaster" Target="../notesMasters/notesMaster1.xml"/></Relationships>
</file>

<file path=ppt/notesSlides/_rels/notesSlide5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4.xml"/><Relationship Id="rId1" Type="http://schemas.openxmlformats.org/officeDocument/2006/relationships/notesMaster" Target="../notesMasters/notesMaster1.xml"/></Relationships>
</file>

<file path=ppt/notesSlides/_rels/notesSlide5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5.xml"/><Relationship Id="rId1" Type="http://schemas.openxmlformats.org/officeDocument/2006/relationships/notesMaster" Target="../notesMasters/notesMaster1.xml"/></Relationships>
</file>

<file path=ppt/notesSlides/_rels/notesSlide5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6.xml"/><Relationship Id="rId1" Type="http://schemas.openxmlformats.org/officeDocument/2006/relationships/notesMaster" Target="../notesMasters/notesMaster1.xml"/></Relationships>
</file>

<file path=ppt/notesSlides/_rels/notesSlide5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7.xml"/><Relationship Id="rId1" Type="http://schemas.openxmlformats.org/officeDocument/2006/relationships/notesMaster" Target="../notesMasters/notesMaster1.xml"/></Relationships>
</file>

<file path=ppt/notesSlides/_rels/notesSlide5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8.xml"/><Relationship Id="rId1" Type="http://schemas.openxmlformats.org/officeDocument/2006/relationships/notesMaster" Target="../notesMasters/notesMaster1.xml"/></Relationships>
</file>

<file path=ppt/notesSlides/_rels/notesSlide5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0.xml"/><Relationship Id="rId1" Type="http://schemas.openxmlformats.org/officeDocument/2006/relationships/notesMaster" Target="../notesMasters/notesMaster1.xml"/></Relationships>
</file>

<file path=ppt/notesSlides/_rels/notesSlide5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1.xml"/><Relationship Id="rId1" Type="http://schemas.openxmlformats.org/officeDocument/2006/relationships/notesMaster" Target="../notesMasters/notesMaster1.xml"/></Relationships>
</file>

<file path=ppt/notesSlides/_rels/notesSlide5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2.xml"/><Relationship Id="rId1" Type="http://schemas.openxmlformats.org/officeDocument/2006/relationships/notesMaster" Target="../notesMasters/notesMaster1.xml"/></Relationships>
</file>

<file path=ppt/notesSlides/_rels/notesSlide5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3.xml"/><Relationship Id="rId1" Type="http://schemas.openxmlformats.org/officeDocument/2006/relationships/notesMaster" Target="../notesMasters/notesMaster1.xml"/></Relationships>
</file>

<file path=ppt/notesSlides/_rels/notesSlide5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4.xml"/><Relationship Id="rId1" Type="http://schemas.openxmlformats.org/officeDocument/2006/relationships/notesMaster" Target="../notesMasters/notesMaster1.xml"/></Relationships>
</file>

<file path=ppt/notesSlides/_rels/notesSlide5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5.xml"/><Relationship Id="rId1" Type="http://schemas.openxmlformats.org/officeDocument/2006/relationships/notesMaster" Target="../notesMasters/notesMaster1.xml"/></Relationships>
</file>

<file path=ppt/notesSlides/_rels/notesSlide5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6.xml"/><Relationship Id="rId1" Type="http://schemas.openxmlformats.org/officeDocument/2006/relationships/notesMaster" Target="../notesMasters/notesMaster1.xml"/></Relationships>
</file>

<file path=ppt/notesSlides/_rels/notesSlide5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7.xml"/><Relationship Id="rId1" Type="http://schemas.openxmlformats.org/officeDocument/2006/relationships/notesMaster" Target="../notesMasters/notesMaster1.xml"/></Relationships>
</file>

<file path=ppt/notesSlides/_rels/notesSlide5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8.xml"/><Relationship Id="rId1" Type="http://schemas.openxmlformats.org/officeDocument/2006/relationships/notesMaster" Target="../notesMasters/notesMaster1.xml"/></Relationships>
</file>

<file path=ppt/notesSlides/_rels/notesSlide5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0.xml"/><Relationship Id="rId1" Type="http://schemas.openxmlformats.org/officeDocument/2006/relationships/notesMaster" Target="../notesMasters/notesMaster1.xml"/></Relationships>
</file>

<file path=ppt/notesSlides/_rels/notesSlide5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1.xml"/><Relationship Id="rId1" Type="http://schemas.openxmlformats.org/officeDocument/2006/relationships/notesMaster" Target="../notesMasters/notesMaster1.xml"/></Relationships>
</file>

<file path=ppt/notesSlides/_rels/notesSlide5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2.xml"/><Relationship Id="rId1" Type="http://schemas.openxmlformats.org/officeDocument/2006/relationships/notesMaster" Target="../notesMasters/notesMaster1.xml"/></Relationships>
</file>

<file path=ppt/notesSlides/_rels/notesSlide5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5.xml"/><Relationship Id="rId1" Type="http://schemas.openxmlformats.org/officeDocument/2006/relationships/notesMaster" Target="../notesMasters/notesMaster1.xml"/></Relationships>
</file>

<file path=ppt/notesSlides/_rels/notesSlide5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6.xml"/><Relationship Id="rId1" Type="http://schemas.openxmlformats.org/officeDocument/2006/relationships/notesMaster" Target="../notesMasters/notesMaster1.xml"/></Relationships>
</file>

<file path=ppt/notesSlides/_rels/notesSlide5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7.xml"/><Relationship Id="rId1" Type="http://schemas.openxmlformats.org/officeDocument/2006/relationships/notesMaster" Target="../notesMasters/notesMaster1.xml"/></Relationships>
</file>

<file path=ppt/notesSlides/_rels/notesSlide5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8.xml"/><Relationship Id="rId1" Type="http://schemas.openxmlformats.org/officeDocument/2006/relationships/notesMaster" Target="../notesMasters/notesMaster1.xml"/></Relationships>
</file>

<file path=ppt/notesSlides/_rels/notesSlide5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9.xml"/><Relationship Id="rId1" Type="http://schemas.openxmlformats.org/officeDocument/2006/relationships/notesMaster" Target="../notesMasters/notesMaster1.xml"/></Relationships>
</file>

<file path=ppt/notesSlides/_rels/notesSlide5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0.xml"/><Relationship Id="rId1" Type="http://schemas.openxmlformats.org/officeDocument/2006/relationships/notesMaster" Target="../notesMasters/notesMaster1.xml"/></Relationships>
</file>

<file path=ppt/notesSlides/_rels/notesSlide5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2.xml"/><Relationship Id="rId1" Type="http://schemas.openxmlformats.org/officeDocument/2006/relationships/notesMaster" Target="../notesMasters/notesMaster1.xml"/></Relationships>
</file>

<file path=ppt/notesSlides/_rels/notesSlide5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5.xml"/><Relationship Id="rId1" Type="http://schemas.openxmlformats.org/officeDocument/2006/relationships/notesMaster" Target="../notesMasters/notesMaster1.xml"/></Relationships>
</file>

<file path=ppt/notesSlides/_rels/notesSlide5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6.xml"/><Relationship Id="rId1" Type="http://schemas.openxmlformats.org/officeDocument/2006/relationships/notesMaster" Target="../notesMasters/notesMaster1.xml"/></Relationships>
</file>

<file path=ppt/notesSlides/_rels/notesSlide5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7.xml"/><Relationship Id="rId1" Type="http://schemas.openxmlformats.org/officeDocument/2006/relationships/notesMaster" Target="../notesMasters/notesMaster1.xml"/></Relationships>
</file>

<file path=ppt/notesSlides/_rels/notesSlide5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8.xml"/><Relationship Id="rId1" Type="http://schemas.openxmlformats.org/officeDocument/2006/relationships/notesMaster" Target="../notesMasters/notesMaster1.xml"/></Relationships>
</file>

<file path=ppt/notesSlides/_rels/notesSlide5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9.xml"/><Relationship Id="rId1" Type="http://schemas.openxmlformats.org/officeDocument/2006/relationships/notesMaster" Target="../notesMasters/notesMaster1.xml"/></Relationships>
</file>

<file path=ppt/notesSlides/_rels/notesSlide5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0.xml"/><Relationship Id="rId1" Type="http://schemas.openxmlformats.org/officeDocument/2006/relationships/notesMaster" Target="../notesMasters/notesMaster1.xml"/></Relationships>
</file>

<file path=ppt/notesSlides/_rels/notesSlide5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3.xml"/><Relationship Id="rId1" Type="http://schemas.openxmlformats.org/officeDocument/2006/relationships/notesMaster" Target="../notesMasters/notesMaster1.xml"/></Relationships>
</file>

<file path=ppt/notesSlides/_rels/notesSlide5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4.xml"/><Relationship Id="rId1" Type="http://schemas.openxmlformats.org/officeDocument/2006/relationships/notesMaster" Target="../notesMasters/notesMaster1.xml"/></Relationships>
</file>

<file path=ppt/notesSlides/_rels/notesSlide5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6.xml"/><Relationship Id="rId1" Type="http://schemas.openxmlformats.org/officeDocument/2006/relationships/notesMaster" Target="../notesMasters/notesMaster1.xml"/></Relationships>
</file>

<file path=ppt/notesSlides/_rels/notesSlide6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7.xml"/><Relationship Id="rId1" Type="http://schemas.openxmlformats.org/officeDocument/2006/relationships/notesMaster" Target="../notesMasters/notesMaster1.xml"/></Relationships>
</file>

<file path=ppt/notesSlides/_rels/notesSlide6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8.xml"/><Relationship Id="rId1" Type="http://schemas.openxmlformats.org/officeDocument/2006/relationships/notesMaster" Target="../notesMasters/notesMaster1.xml"/></Relationships>
</file>

<file path=ppt/notesSlides/_rels/notesSlide6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9.xml"/><Relationship Id="rId1" Type="http://schemas.openxmlformats.org/officeDocument/2006/relationships/notesMaster" Target="../notesMasters/notesMaster1.xml"/></Relationships>
</file>

<file path=ppt/notesSlides/_rels/notesSlide6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0.xml"/><Relationship Id="rId1" Type="http://schemas.openxmlformats.org/officeDocument/2006/relationships/notesMaster" Target="../notesMasters/notesMaster1.xml"/></Relationships>
</file>

<file path=ppt/notesSlides/_rels/notesSlide6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1.xml"/><Relationship Id="rId1" Type="http://schemas.openxmlformats.org/officeDocument/2006/relationships/notesMaster" Target="../notesMasters/notesMaster1.xml"/></Relationships>
</file>

<file path=ppt/notesSlides/_rels/notesSlide6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2.xml"/><Relationship Id="rId1" Type="http://schemas.openxmlformats.org/officeDocument/2006/relationships/notesMaster" Target="../notesMasters/notesMaster1.xml"/></Relationships>
</file>

<file path=ppt/notesSlides/_rels/notesSlide6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3.xml"/><Relationship Id="rId1" Type="http://schemas.openxmlformats.org/officeDocument/2006/relationships/notesMaster" Target="../notesMasters/notesMaster1.xml"/></Relationships>
</file>

<file path=ppt/notesSlides/_rels/notesSlide6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4.xml"/><Relationship Id="rId1" Type="http://schemas.openxmlformats.org/officeDocument/2006/relationships/notesMaster" Target="../notesMasters/notesMaster1.xml"/></Relationships>
</file>

<file path=ppt/notesSlides/_rels/notesSlide6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6.xml"/><Relationship Id="rId1" Type="http://schemas.openxmlformats.org/officeDocument/2006/relationships/notesMaster" Target="../notesMasters/notesMaster1.xml"/></Relationships>
</file>

<file path=ppt/notesSlides/_rels/notesSlide6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1.xml"/><Relationship Id="rId1" Type="http://schemas.openxmlformats.org/officeDocument/2006/relationships/notesMaster" Target="../notesMasters/notesMaster1.xml"/></Relationships>
</file>

<file path=ppt/notesSlides/_rels/notesSlide6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2.xml"/><Relationship Id="rId1" Type="http://schemas.openxmlformats.org/officeDocument/2006/relationships/notesMaster" Target="../notesMasters/notesMaster1.xml"/></Relationships>
</file>

<file path=ppt/notesSlides/_rels/notesSlide6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3.xml"/><Relationship Id="rId1" Type="http://schemas.openxmlformats.org/officeDocument/2006/relationships/notesMaster" Target="../notesMasters/notesMaster1.xml"/></Relationships>
</file>

<file path=ppt/notesSlides/_rels/notesSlide6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4.xml"/><Relationship Id="rId1" Type="http://schemas.openxmlformats.org/officeDocument/2006/relationships/notesMaster" Target="../notesMasters/notesMaster1.xml"/></Relationships>
</file>

<file path=ppt/notesSlides/_rels/notesSlide6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5.xml"/><Relationship Id="rId1" Type="http://schemas.openxmlformats.org/officeDocument/2006/relationships/notesMaster" Target="../notesMasters/notesMaster1.xml"/></Relationships>
</file>

<file path=ppt/notesSlides/_rels/notesSlide6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6.xml"/><Relationship Id="rId1" Type="http://schemas.openxmlformats.org/officeDocument/2006/relationships/notesMaster" Target="../notesMasters/notesMaster1.xml"/></Relationships>
</file>

<file path=ppt/notesSlides/_rels/notesSlide6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7.xml"/><Relationship Id="rId1" Type="http://schemas.openxmlformats.org/officeDocument/2006/relationships/notesMaster" Target="../notesMasters/notesMaster1.xml"/></Relationships>
</file>

<file path=ppt/notesSlides/_rels/notesSlide6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8.xml"/><Relationship Id="rId1" Type="http://schemas.openxmlformats.org/officeDocument/2006/relationships/notesMaster" Target="../notesMasters/notesMaster1.xml"/></Relationships>
</file>

<file path=ppt/notesSlides/_rels/notesSlide6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0.xml"/><Relationship Id="rId1" Type="http://schemas.openxmlformats.org/officeDocument/2006/relationships/notesMaster" Target="../notesMasters/notesMaster1.xml"/></Relationships>
</file>

<file path=ppt/notesSlides/_rels/notesSlide6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1.xml"/><Relationship Id="rId1" Type="http://schemas.openxmlformats.org/officeDocument/2006/relationships/notesMaster" Target="../notesMasters/notesMaster1.xml"/></Relationships>
</file>

<file path=ppt/notesSlides/_rels/notesSlide6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2.xml"/><Relationship Id="rId1" Type="http://schemas.openxmlformats.org/officeDocument/2006/relationships/notesMaster" Target="../notesMasters/notesMaster1.xml"/></Relationships>
</file>

<file path=ppt/notesSlides/_rels/notesSlide6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3.xml"/><Relationship Id="rId1" Type="http://schemas.openxmlformats.org/officeDocument/2006/relationships/notesMaster" Target="../notesMasters/notesMaster1.xml"/></Relationships>
</file>

<file path=ppt/notesSlides/_rels/notesSlide6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4.xml"/><Relationship Id="rId1" Type="http://schemas.openxmlformats.org/officeDocument/2006/relationships/notesMaster" Target="../notesMasters/notesMaster1.xml"/></Relationships>
</file>

<file path=ppt/notesSlides/_rels/notesSlide6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5.xml"/><Relationship Id="rId1" Type="http://schemas.openxmlformats.org/officeDocument/2006/relationships/notesMaster" Target="../notesMasters/notesMaster1.xml"/></Relationships>
</file>

<file path=ppt/notesSlides/_rels/notesSlide6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6.xml"/><Relationship Id="rId1" Type="http://schemas.openxmlformats.org/officeDocument/2006/relationships/notesMaster" Target="../notesMasters/notesMaster1.xml"/></Relationships>
</file>

<file path=ppt/notesSlides/_rels/notesSlide6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7.xml"/><Relationship Id="rId1" Type="http://schemas.openxmlformats.org/officeDocument/2006/relationships/notesMaster" Target="../notesMasters/notesMaster1.xml"/></Relationships>
</file>

<file path=ppt/notesSlides/_rels/notesSlide6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8.xml"/><Relationship Id="rId1" Type="http://schemas.openxmlformats.org/officeDocument/2006/relationships/notesMaster" Target="../notesMasters/notesMaster1.xml"/></Relationships>
</file>

<file path=ppt/notesSlides/_rels/notesSlide6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0.xml"/><Relationship Id="rId1" Type="http://schemas.openxmlformats.org/officeDocument/2006/relationships/notesMaster" Target="../notesMasters/notesMaster1.xml"/></Relationships>
</file>

<file path=ppt/notesSlides/_rels/notesSlide6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5.xml"/><Relationship Id="rId1" Type="http://schemas.openxmlformats.org/officeDocument/2006/relationships/notesMaster" Target="../notesMasters/notesMaster1.xml"/></Relationships>
</file>

<file path=ppt/notesSlides/_rels/notesSlide6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6.xml"/><Relationship Id="rId1" Type="http://schemas.openxmlformats.org/officeDocument/2006/relationships/notesMaster" Target="../notesMasters/notesMaster1.xml"/></Relationships>
</file>

<file path=ppt/notesSlides/_rels/notesSlide6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7.xml"/><Relationship Id="rId1" Type="http://schemas.openxmlformats.org/officeDocument/2006/relationships/notesMaster" Target="../notesMasters/notesMaster1.xml"/></Relationships>
</file>

<file path=ppt/notesSlides/_rels/notesSlide6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8.xml"/><Relationship Id="rId1" Type="http://schemas.openxmlformats.org/officeDocument/2006/relationships/notesMaster" Target="../notesMasters/notesMaster1.xml"/></Relationships>
</file>

<file path=ppt/notesSlides/_rels/notesSlide6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9.xml"/><Relationship Id="rId1" Type="http://schemas.openxmlformats.org/officeDocument/2006/relationships/notesMaster" Target="../notesMasters/notesMaster1.xml"/></Relationships>
</file>

<file path=ppt/notesSlides/_rels/notesSlide6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0.xml"/><Relationship Id="rId1" Type="http://schemas.openxmlformats.org/officeDocument/2006/relationships/notesMaster" Target="../notesMasters/notesMaster1.xml"/></Relationships>
</file>

<file path=ppt/notesSlides/_rels/notesSlide6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1.xml"/><Relationship Id="rId1" Type="http://schemas.openxmlformats.org/officeDocument/2006/relationships/notesMaster" Target="../notesMasters/notesMaster1.xml"/></Relationships>
</file>

<file path=ppt/notesSlides/_rels/notesSlide6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2.xml"/><Relationship Id="rId1" Type="http://schemas.openxmlformats.org/officeDocument/2006/relationships/notesMaster" Target="../notesMasters/notesMaster1.xml"/></Relationships>
</file>

<file path=ppt/notesSlides/_rels/notesSlide6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4.xml"/><Relationship Id="rId1" Type="http://schemas.openxmlformats.org/officeDocument/2006/relationships/notesMaster" Target="../notesMasters/notesMaster1.xml"/></Relationships>
</file>

<file path=ppt/notesSlides/_rels/notesSlide6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5.xml"/><Relationship Id="rId1" Type="http://schemas.openxmlformats.org/officeDocument/2006/relationships/notesMaster" Target="../notesMasters/notesMaster1.xml"/></Relationships>
</file>

<file path=ppt/notesSlides/_rels/notesSlide6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6.xml"/><Relationship Id="rId1" Type="http://schemas.openxmlformats.org/officeDocument/2006/relationships/notesMaster" Target="../notesMasters/notesMaster1.xml"/></Relationships>
</file>

<file path=ppt/notesSlides/_rels/notesSlide6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7.xml"/><Relationship Id="rId1" Type="http://schemas.openxmlformats.org/officeDocument/2006/relationships/notesMaster" Target="../notesMasters/notesMaster1.xml"/></Relationships>
</file>

<file path=ppt/notesSlides/_rels/notesSlide6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8.xml"/><Relationship Id="rId1" Type="http://schemas.openxmlformats.org/officeDocument/2006/relationships/notesMaster" Target="../notesMasters/notesMaster1.xml"/></Relationships>
</file>

<file path=ppt/notesSlides/_rels/notesSlide6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9.xml"/><Relationship Id="rId1" Type="http://schemas.openxmlformats.org/officeDocument/2006/relationships/notesMaster" Target="../notesMasters/notesMaster1.xml"/></Relationships>
</file>

<file path=ppt/notesSlides/_rels/notesSlide6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0.xml"/><Relationship Id="rId1" Type="http://schemas.openxmlformats.org/officeDocument/2006/relationships/notesMaster" Target="../notesMasters/notesMaster1.xml"/></Relationships>
</file>

<file path=ppt/notesSlides/_rels/notesSlide6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1.xml"/><Relationship Id="rId1" Type="http://schemas.openxmlformats.org/officeDocument/2006/relationships/notesMaster" Target="../notesMasters/notesMaster1.xml"/></Relationships>
</file>

<file path=ppt/notesSlides/_rels/notesSlide6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2.xml"/><Relationship Id="rId1" Type="http://schemas.openxmlformats.org/officeDocument/2006/relationships/notesMaster" Target="../notesMasters/notesMaster1.xml"/></Relationships>
</file>

<file path=ppt/notesSlides/_rels/notesSlide6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6.xml"/><Relationship Id="rId1" Type="http://schemas.openxmlformats.org/officeDocument/2006/relationships/notesMaster" Target="../notesMasters/notesMaster1.xml"/></Relationships>
</file>

<file path=ppt/notesSlides/_rels/notesSlide6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7.xml"/><Relationship Id="rId1" Type="http://schemas.openxmlformats.org/officeDocument/2006/relationships/notesMaster" Target="../notesMasters/notesMaster1.xml"/></Relationships>
</file>

<file path=ppt/notesSlides/_rels/notesSlide6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8.xml"/><Relationship Id="rId1" Type="http://schemas.openxmlformats.org/officeDocument/2006/relationships/notesMaster" Target="../notesMasters/notesMaster1.xml"/></Relationships>
</file>

<file path=ppt/notesSlides/_rels/notesSlide6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9.xml"/><Relationship Id="rId1" Type="http://schemas.openxmlformats.org/officeDocument/2006/relationships/notesMaster" Target="../notesMasters/notesMaster1.xml"/></Relationships>
</file>

<file path=ppt/notesSlides/_rels/notesSlide6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0.xml"/><Relationship Id="rId1" Type="http://schemas.openxmlformats.org/officeDocument/2006/relationships/notesMaster" Target="../notesMasters/notesMaster1.xml"/></Relationships>
</file>

<file path=ppt/notesSlides/_rels/notesSlide6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9.xml"/><Relationship Id="rId1" Type="http://schemas.openxmlformats.org/officeDocument/2006/relationships/notesMaster" Target="../notesMasters/notesMaster1.xml"/></Relationships>
</file>

<file path=ppt/notesSlides/_rels/notesSlide6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0.xml"/><Relationship Id="rId1" Type="http://schemas.openxmlformats.org/officeDocument/2006/relationships/notesMaster" Target="../notesMasters/notesMaster1.xml"/></Relationships>
</file>

<file path=ppt/notesSlides/_rels/notesSlide6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1.xml"/><Relationship Id="rId1" Type="http://schemas.openxmlformats.org/officeDocument/2006/relationships/notesMaster" Target="../notesMasters/notesMaster1.xml"/></Relationships>
</file>

<file path=ppt/notesSlides/_rels/notesSlide6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2.xml"/><Relationship Id="rId1" Type="http://schemas.openxmlformats.org/officeDocument/2006/relationships/notesMaster" Target="../notesMasters/notesMaster1.xml"/></Relationships>
</file>

<file path=ppt/notesSlides/_rels/notesSlide6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4.xml"/><Relationship Id="rId1" Type="http://schemas.openxmlformats.org/officeDocument/2006/relationships/notesMaster" Target="../notesMasters/notesMaster1.xml"/></Relationships>
</file>

<file path=ppt/notesSlides/_rels/notesSlide6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5.xml"/><Relationship Id="rId1" Type="http://schemas.openxmlformats.org/officeDocument/2006/relationships/notesMaster" Target="../notesMasters/notesMaster1.xml"/></Relationships>
</file>

<file path=ppt/notesSlides/_rels/notesSlide6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6.xml"/><Relationship Id="rId1" Type="http://schemas.openxmlformats.org/officeDocument/2006/relationships/notesMaster" Target="../notesMasters/notesMaster1.xml"/></Relationships>
</file>

<file path=ppt/notesSlides/_rels/notesSlide6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1.xml"/><Relationship Id="rId1" Type="http://schemas.openxmlformats.org/officeDocument/2006/relationships/notesMaster" Target="../notesMasters/notesMaster1.xml"/></Relationships>
</file>

<file path=ppt/notesSlides/_rels/notesSlide6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2.xml"/><Relationship Id="rId1" Type="http://schemas.openxmlformats.org/officeDocument/2006/relationships/notesMaster" Target="../notesMasters/notesMaster1.xml"/></Relationships>
</file>

<file path=ppt/notesSlides/_rels/notesSlide6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3.xml"/><Relationship Id="rId1" Type="http://schemas.openxmlformats.org/officeDocument/2006/relationships/notesMaster" Target="../notesMasters/notesMaster1.xml"/></Relationships>
</file>

<file path=ppt/notesSlides/_rels/notesSlide6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4.xml"/><Relationship Id="rId1" Type="http://schemas.openxmlformats.org/officeDocument/2006/relationships/notesMaster" Target="../notesMasters/notesMaster1.xml"/></Relationships>
</file>

<file path=ppt/notesSlides/_rels/notesSlide6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5.xml"/><Relationship Id="rId1" Type="http://schemas.openxmlformats.org/officeDocument/2006/relationships/notesMaster" Target="../notesMasters/notesMaster1.xml"/></Relationships>
</file>

<file path=ppt/notesSlides/_rels/notesSlide6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6.xml"/><Relationship Id="rId1" Type="http://schemas.openxmlformats.org/officeDocument/2006/relationships/notesMaster" Target="../notesMasters/notesMaster1.xml"/></Relationships>
</file>

<file path=ppt/notesSlides/_rels/notesSlide6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8.xml"/><Relationship Id="rId1" Type="http://schemas.openxmlformats.org/officeDocument/2006/relationships/notesMaster" Target="../notesMasters/notesMaster1.xml"/></Relationships>
</file>

<file path=ppt/notesSlides/_rels/notesSlide6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9.xml"/><Relationship Id="rId1" Type="http://schemas.openxmlformats.org/officeDocument/2006/relationships/notesMaster" Target="../notesMasters/notesMaster1.xml"/></Relationships>
</file>

<file path=ppt/notesSlides/_rels/notesSlide6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0.xml"/><Relationship Id="rId1" Type="http://schemas.openxmlformats.org/officeDocument/2006/relationships/notesMaster" Target="../notesMasters/notesMaster1.xml"/></Relationships>
</file>

<file path=ppt/notesSlides/_rels/notesSlide6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1.xml"/><Relationship Id="rId1" Type="http://schemas.openxmlformats.org/officeDocument/2006/relationships/notesMaster" Target="../notesMasters/notesMaster1.xml"/></Relationships>
</file>

<file path=ppt/notesSlides/_rels/notesSlide6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2.xml"/><Relationship Id="rId1" Type="http://schemas.openxmlformats.org/officeDocument/2006/relationships/notesMaster" Target="../notesMasters/notesMaster1.xml"/></Relationships>
</file>

<file path=ppt/notesSlides/_rels/notesSlide6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3.xml"/><Relationship Id="rId1" Type="http://schemas.openxmlformats.org/officeDocument/2006/relationships/notesMaster" Target="../notesMasters/notesMaster1.xml"/></Relationships>
</file>

<file path=ppt/notesSlides/_rels/notesSlide6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4.xml"/><Relationship Id="rId1" Type="http://schemas.openxmlformats.org/officeDocument/2006/relationships/notesMaster" Target="../notesMasters/notesMaster1.xml"/></Relationships>
</file>

<file path=ppt/notesSlides/_rels/notesSlide6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5.xml"/><Relationship Id="rId1" Type="http://schemas.openxmlformats.org/officeDocument/2006/relationships/notesMaster" Target="../notesMasters/notesMaster1.xml"/></Relationships>
</file>

<file path=ppt/notesSlides/_rels/notesSlide6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6.xml"/><Relationship Id="rId1" Type="http://schemas.openxmlformats.org/officeDocument/2006/relationships/notesMaster" Target="../notesMasters/notesMaster1.xml"/></Relationships>
</file>

<file path=ppt/notesSlides/_rels/notesSlide6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8.xml"/><Relationship Id="rId1" Type="http://schemas.openxmlformats.org/officeDocument/2006/relationships/notesMaster" Target="../notesMasters/notesMaster1.xml"/></Relationships>
</file>

<file path=ppt/notesSlides/_rels/notesSlide6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9.xml"/><Relationship Id="rId1" Type="http://schemas.openxmlformats.org/officeDocument/2006/relationships/notesMaster" Target="../notesMasters/notesMaster1.xml"/></Relationships>
</file>

<file path=ppt/notesSlides/_rels/notesSlide6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0.xml"/><Relationship Id="rId1" Type="http://schemas.openxmlformats.org/officeDocument/2006/relationships/notesMaster" Target="../notesMasters/notesMaster1.xml"/></Relationships>
</file>

<file path=ppt/notesSlides/_rels/notesSlide6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1.xml"/><Relationship Id="rId1" Type="http://schemas.openxmlformats.org/officeDocument/2006/relationships/notesMaster" Target="../notesMasters/notesMaster1.xml"/></Relationships>
</file>

<file path=ppt/notesSlides/_rels/notesSlide6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2.xml"/><Relationship Id="rId1" Type="http://schemas.openxmlformats.org/officeDocument/2006/relationships/notesMaster" Target="../notesMasters/notesMaster1.xml"/></Relationships>
</file>

<file path=ppt/notesSlides/_rels/notesSlide6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3.xml"/><Relationship Id="rId1" Type="http://schemas.openxmlformats.org/officeDocument/2006/relationships/notesMaster" Target="../notesMasters/notesMaster1.xml"/></Relationships>
</file>

<file path=ppt/notesSlides/_rels/notesSlide6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4.xml"/><Relationship Id="rId1" Type="http://schemas.openxmlformats.org/officeDocument/2006/relationships/notesMaster" Target="../notesMasters/notesMaster1.xml"/></Relationships>
</file>

<file path=ppt/notesSlides/_rels/notesSlide6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5.xml"/><Relationship Id="rId1" Type="http://schemas.openxmlformats.org/officeDocument/2006/relationships/notesMaster" Target="../notesMasters/notesMaster1.xml"/></Relationships>
</file>

<file path=ppt/notesSlides/_rels/notesSlide6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6.xml"/><Relationship Id="rId1" Type="http://schemas.openxmlformats.org/officeDocument/2006/relationships/notesMaster" Target="../notesMasters/notesMaster1.xml"/></Relationships>
</file>

<file path=ppt/notesSlides/_rels/notesSlide6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8.xml"/><Relationship Id="rId1" Type="http://schemas.openxmlformats.org/officeDocument/2006/relationships/notesMaster" Target="../notesMasters/notesMaster1.xml"/></Relationships>
</file>

<file path=ppt/notesSlides/_rels/notesSlide6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9.xml"/><Relationship Id="rId1" Type="http://schemas.openxmlformats.org/officeDocument/2006/relationships/notesMaster" Target="../notesMasters/notesMaster1.xml"/></Relationships>
</file>

<file path=ppt/notesSlides/_rels/notesSlide6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0.xml"/><Relationship Id="rId1" Type="http://schemas.openxmlformats.org/officeDocument/2006/relationships/notesMaster" Target="../notesMasters/notesMaster1.xml"/></Relationships>
</file>

<file path=ppt/notesSlides/_rels/notesSlide6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1.xml"/><Relationship Id="rId1" Type="http://schemas.openxmlformats.org/officeDocument/2006/relationships/notesMaster" Target="../notesMasters/notesMaster1.xml"/></Relationships>
</file>

<file path=ppt/notesSlides/_rels/notesSlide6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2.xml"/><Relationship Id="rId1" Type="http://schemas.openxmlformats.org/officeDocument/2006/relationships/notesMaster" Target="../notesMasters/notesMaster1.xml"/></Relationships>
</file>

<file path=ppt/notesSlides/_rels/notesSlide6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3.xml"/><Relationship Id="rId1" Type="http://schemas.openxmlformats.org/officeDocument/2006/relationships/notesMaster" Target="../notesMasters/notesMaster1.xml"/></Relationships>
</file>

<file path=ppt/notesSlides/_rels/notesSlide6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4.xml"/><Relationship Id="rId1" Type="http://schemas.openxmlformats.org/officeDocument/2006/relationships/notesMaster" Target="../notesMasters/notesMaster1.xml"/></Relationships>
</file>

<file path=ppt/notesSlides/_rels/notesSlide6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5.xml"/><Relationship Id="rId1" Type="http://schemas.openxmlformats.org/officeDocument/2006/relationships/notesMaster" Target="../notesMasters/notesMaster1.xml"/></Relationships>
</file>

<file path=ppt/notesSlides/_rels/notesSlide6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6.xml"/><Relationship Id="rId1" Type="http://schemas.openxmlformats.org/officeDocument/2006/relationships/notesMaster" Target="../notesMasters/notesMaster1.xml"/></Relationships>
</file>

<file path=ppt/notesSlides/_rels/notesSlide6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8.xml"/><Relationship Id="rId1" Type="http://schemas.openxmlformats.org/officeDocument/2006/relationships/notesMaster" Target="../notesMasters/notesMaster1.xml"/></Relationships>
</file>

<file path=ppt/notesSlides/_rels/notesSlide7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9.xml"/><Relationship Id="rId1" Type="http://schemas.openxmlformats.org/officeDocument/2006/relationships/notesMaster" Target="../notesMasters/notesMaster1.xml"/></Relationships>
</file>

<file path=ppt/notesSlides/_rels/notesSlide7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0.xml"/><Relationship Id="rId1" Type="http://schemas.openxmlformats.org/officeDocument/2006/relationships/notesMaster" Target="../notesMasters/notesMaster1.xml"/></Relationships>
</file>

<file path=ppt/notesSlides/_rels/notesSlide7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1.xml"/><Relationship Id="rId1" Type="http://schemas.openxmlformats.org/officeDocument/2006/relationships/notesMaster" Target="../notesMasters/notesMaster1.xml"/></Relationships>
</file>

<file path=ppt/notesSlides/_rels/notesSlide7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2.xml"/><Relationship Id="rId1" Type="http://schemas.openxmlformats.org/officeDocument/2006/relationships/notesMaster" Target="../notesMasters/notesMaster1.xml"/></Relationships>
</file>

<file path=ppt/notesSlides/_rels/notesSlide7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3.xml"/><Relationship Id="rId1" Type="http://schemas.openxmlformats.org/officeDocument/2006/relationships/notesMaster" Target="../notesMasters/notesMaster1.xml"/></Relationships>
</file>

<file path=ppt/notesSlides/_rels/notesSlide7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4.xml"/><Relationship Id="rId1" Type="http://schemas.openxmlformats.org/officeDocument/2006/relationships/notesMaster" Target="../notesMasters/notesMaster1.xml"/></Relationships>
</file>

<file path=ppt/notesSlides/_rels/notesSlide7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5.xml"/><Relationship Id="rId1" Type="http://schemas.openxmlformats.org/officeDocument/2006/relationships/notesMaster" Target="../notesMasters/notesMaster1.xml"/></Relationships>
</file>

<file path=ppt/notesSlides/_rels/notesSlide7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6.xml"/><Relationship Id="rId1" Type="http://schemas.openxmlformats.org/officeDocument/2006/relationships/notesMaster" Target="../notesMasters/notesMaster1.xml"/></Relationships>
</file>

<file path=ppt/notesSlides/_rels/notesSlide7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8.xml"/><Relationship Id="rId1" Type="http://schemas.openxmlformats.org/officeDocument/2006/relationships/notesMaster" Target="../notesMasters/notesMaster1.xml"/></Relationships>
</file>

<file path=ppt/notesSlides/_rels/notesSlide7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9.xml"/><Relationship Id="rId1" Type="http://schemas.openxmlformats.org/officeDocument/2006/relationships/notesMaster" Target="../notesMasters/notesMaster1.xml"/></Relationships>
</file>

<file path=ppt/notesSlides/_rels/notesSlide7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0.xml"/><Relationship Id="rId1" Type="http://schemas.openxmlformats.org/officeDocument/2006/relationships/notesMaster" Target="../notesMasters/notesMaster1.xml"/></Relationships>
</file>

<file path=ppt/notesSlides/_rels/notesSlide7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1.xml"/><Relationship Id="rId1" Type="http://schemas.openxmlformats.org/officeDocument/2006/relationships/notesMaster" Target="../notesMasters/notesMaster1.xml"/></Relationships>
</file>

<file path=ppt/notesSlides/_rels/notesSlide7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2.xml"/><Relationship Id="rId1" Type="http://schemas.openxmlformats.org/officeDocument/2006/relationships/notesMaster" Target="../notesMasters/notesMaster1.xml"/></Relationships>
</file>

<file path=ppt/notesSlides/_rels/notesSlide7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3.xml"/><Relationship Id="rId1" Type="http://schemas.openxmlformats.org/officeDocument/2006/relationships/notesMaster" Target="../notesMasters/notesMaster1.xml"/></Relationships>
</file>

<file path=ppt/notesSlides/_rels/notesSlide7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4.xml"/><Relationship Id="rId1" Type="http://schemas.openxmlformats.org/officeDocument/2006/relationships/notesMaster" Target="../notesMasters/notesMaster1.xml"/></Relationships>
</file>

<file path=ppt/notesSlides/_rels/notesSlide7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5.xml"/><Relationship Id="rId1" Type="http://schemas.openxmlformats.org/officeDocument/2006/relationships/notesMaster" Target="../notesMasters/notesMaster1.xml"/></Relationships>
</file>

<file path=ppt/notesSlides/_rels/notesSlide7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6.xml"/><Relationship Id="rId1" Type="http://schemas.openxmlformats.org/officeDocument/2006/relationships/notesMaster" Target="../notesMasters/notesMaster1.xml"/></Relationships>
</file>

<file path=ppt/notesSlides/_rels/notesSlide7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8.xml"/><Relationship Id="rId1" Type="http://schemas.openxmlformats.org/officeDocument/2006/relationships/notesMaster" Target="../notesMasters/notesMaster1.xml"/></Relationships>
</file>

<file path=ppt/notesSlides/_rels/notesSlide7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9.xml"/><Relationship Id="rId1" Type="http://schemas.openxmlformats.org/officeDocument/2006/relationships/notesMaster" Target="../notesMasters/notesMaster1.xml"/></Relationships>
</file>

<file path=ppt/notesSlides/_rels/notesSlide7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0.xml"/><Relationship Id="rId1" Type="http://schemas.openxmlformats.org/officeDocument/2006/relationships/notesMaster" Target="../notesMasters/notesMaster1.xml"/></Relationships>
</file>

<file path=ppt/notesSlides/_rels/notesSlide7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1.xml"/><Relationship Id="rId1" Type="http://schemas.openxmlformats.org/officeDocument/2006/relationships/notesMaster" Target="../notesMasters/notesMaster1.xml"/></Relationships>
</file>

<file path=ppt/notesSlides/_rels/notesSlide7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2.xml"/><Relationship Id="rId1" Type="http://schemas.openxmlformats.org/officeDocument/2006/relationships/notesMaster" Target="../notesMasters/notesMaster1.xml"/></Relationships>
</file>

<file path=ppt/notesSlides/_rels/notesSlide7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3.xml"/><Relationship Id="rId1" Type="http://schemas.openxmlformats.org/officeDocument/2006/relationships/notesMaster" Target="../notesMasters/notesMaster1.xml"/></Relationships>
</file>

<file path=ppt/notesSlides/_rels/notesSlide7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4.xml"/><Relationship Id="rId1" Type="http://schemas.openxmlformats.org/officeDocument/2006/relationships/notesMaster" Target="../notesMasters/notesMaster1.xml"/></Relationships>
</file>

<file path=ppt/notesSlides/_rels/notesSlide7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5.xml"/><Relationship Id="rId1" Type="http://schemas.openxmlformats.org/officeDocument/2006/relationships/notesMaster" Target="../notesMasters/notesMaster1.xml"/></Relationships>
</file>

<file path=ppt/notesSlides/_rels/notesSlide7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6.xml"/><Relationship Id="rId1" Type="http://schemas.openxmlformats.org/officeDocument/2006/relationships/notesMaster" Target="../notesMasters/notesMaster1.xml"/></Relationships>
</file>

<file path=ppt/notesSlides/_rels/notesSlide7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8.xml"/><Relationship Id="rId1" Type="http://schemas.openxmlformats.org/officeDocument/2006/relationships/notesMaster" Target="../notesMasters/notesMaster1.xml"/></Relationships>
</file>

<file path=ppt/notesSlides/_rels/notesSlide7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9.xml"/><Relationship Id="rId1" Type="http://schemas.openxmlformats.org/officeDocument/2006/relationships/notesMaster" Target="../notesMasters/notesMaster1.xml"/></Relationships>
</file>

<file path=ppt/notesSlides/_rels/notesSlide7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0.xml"/><Relationship Id="rId1" Type="http://schemas.openxmlformats.org/officeDocument/2006/relationships/notesMaster" Target="../notesMasters/notesMaster1.xml"/></Relationships>
</file>

<file path=ppt/notesSlides/_rels/notesSlide7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1.xml"/><Relationship Id="rId1" Type="http://schemas.openxmlformats.org/officeDocument/2006/relationships/notesMaster" Target="../notesMasters/notesMaster1.xml"/></Relationships>
</file>

<file path=ppt/notesSlides/_rels/notesSlide7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2.xml"/><Relationship Id="rId1" Type="http://schemas.openxmlformats.org/officeDocument/2006/relationships/notesMaster" Target="../notesMasters/notesMaster1.xml"/></Relationships>
</file>

<file path=ppt/notesSlides/_rels/notesSlide7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3.xml"/><Relationship Id="rId1" Type="http://schemas.openxmlformats.org/officeDocument/2006/relationships/notesMaster" Target="../notesMasters/notesMaster1.xml"/></Relationships>
</file>

<file path=ppt/notesSlides/_rels/notesSlide7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4.xml"/><Relationship Id="rId1" Type="http://schemas.openxmlformats.org/officeDocument/2006/relationships/notesMaster" Target="../notesMasters/notesMaster1.xml"/></Relationships>
</file>

<file path=ppt/notesSlides/_rels/notesSlide7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5.xml"/><Relationship Id="rId1" Type="http://schemas.openxmlformats.org/officeDocument/2006/relationships/notesMaster" Target="../notesMasters/notesMaster1.xml"/></Relationships>
</file>

<file path=ppt/notesSlides/_rels/notesSlide7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6.xml"/><Relationship Id="rId1" Type="http://schemas.openxmlformats.org/officeDocument/2006/relationships/notesMaster" Target="../notesMasters/notesMaster1.xml"/></Relationships>
</file>

<file path=ppt/notesSlides/_rels/notesSlide7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8.xml"/><Relationship Id="rId1" Type="http://schemas.openxmlformats.org/officeDocument/2006/relationships/notesMaster" Target="../notesMasters/notesMaster1.xml"/></Relationships>
</file>

<file path=ppt/notesSlides/_rels/notesSlide7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9.xml"/><Relationship Id="rId1" Type="http://schemas.openxmlformats.org/officeDocument/2006/relationships/notesMaster" Target="../notesMasters/notesMaster1.xml"/></Relationships>
</file>

<file path=ppt/notesSlides/_rels/notesSlide7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0.xml"/><Relationship Id="rId1" Type="http://schemas.openxmlformats.org/officeDocument/2006/relationships/notesMaster" Target="../notesMasters/notesMaster1.xml"/></Relationships>
</file>

<file path=ppt/notesSlides/_rels/notesSlide7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1.xml"/><Relationship Id="rId1" Type="http://schemas.openxmlformats.org/officeDocument/2006/relationships/notesMaster" Target="../notesMasters/notesMaster1.xml"/></Relationships>
</file>

<file path=ppt/notesSlides/_rels/notesSlide7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2.xml"/><Relationship Id="rId1" Type="http://schemas.openxmlformats.org/officeDocument/2006/relationships/notesMaster" Target="../notesMasters/notesMaster1.xml"/></Relationships>
</file>

<file path=ppt/notesSlides/_rels/notesSlide7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3.xml"/><Relationship Id="rId1" Type="http://schemas.openxmlformats.org/officeDocument/2006/relationships/notesMaster" Target="../notesMasters/notesMaster1.xml"/></Relationships>
</file>

<file path=ppt/notesSlides/_rels/notesSlide7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4.xml"/><Relationship Id="rId1" Type="http://schemas.openxmlformats.org/officeDocument/2006/relationships/notesMaster" Target="../notesMasters/notesMaster1.xml"/></Relationships>
</file>

<file path=ppt/notesSlides/_rels/notesSlide7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5.xml"/><Relationship Id="rId1" Type="http://schemas.openxmlformats.org/officeDocument/2006/relationships/notesMaster" Target="../notesMasters/notesMaster1.xml"/></Relationships>
</file>

<file path=ppt/notesSlides/_rels/notesSlide7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6.xml"/><Relationship Id="rId1" Type="http://schemas.openxmlformats.org/officeDocument/2006/relationships/notesMaster" Target="../notesMasters/notesMaster1.xml"/></Relationships>
</file>

<file path=ppt/notesSlides/_rels/notesSlide7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8.xml"/><Relationship Id="rId1" Type="http://schemas.openxmlformats.org/officeDocument/2006/relationships/notesMaster" Target="../notesMasters/notesMaster1.xml"/></Relationships>
</file>

<file path=ppt/notesSlides/_rels/notesSlide7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9.xml"/><Relationship Id="rId1" Type="http://schemas.openxmlformats.org/officeDocument/2006/relationships/notesMaster" Target="../notesMasters/notesMaster1.xml"/></Relationships>
</file>

<file path=ppt/notesSlides/_rels/notesSlide7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0.xml"/><Relationship Id="rId1" Type="http://schemas.openxmlformats.org/officeDocument/2006/relationships/notesMaster" Target="../notesMasters/notesMaster1.xml"/></Relationships>
</file>

<file path=ppt/notesSlides/_rels/notesSlide7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1.xml"/><Relationship Id="rId1" Type="http://schemas.openxmlformats.org/officeDocument/2006/relationships/notesMaster" Target="../notesMasters/notesMaster1.xml"/></Relationships>
</file>

<file path=ppt/notesSlides/_rels/notesSlide7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2.xml"/><Relationship Id="rId1" Type="http://schemas.openxmlformats.org/officeDocument/2006/relationships/notesMaster" Target="../notesMasters/notesMaster1.xml"/></Relationships>
</file>

<file path=ppt/notesSlides/_rels/notesSlide7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3.xml"/><Relationship Id="rId1" Type="http://schemas.openxmlformats.org/officeDocument/2006/relationships/notesMaster" Target="../notesMasters/notesMaster1.xml"/></Relationships>
</file>

<file path=ppt/notesSlides/_rels/notesSlide7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4.xml"/><Relationship Id="rId1" Type="http://schemas.openxmlformats.org/officeDocument/2006/relationships/notesMaster" Target="../notesMasters/notesMaster1.xml"/></Relationships>
</file>

<file path=ppt/notesSlides/_rels/notesSlide7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5.xml"/><Relationship Id="rId1" Type="http://schemas.openxmlformats.org/officeDocument/2006/relationships/notesMaster" Target="../notesMasters/notesMaster1.xml"/></Relationships>
</file>

<file path=ppt/notesSlides/_rels/notesSlide7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6.xml"/><Relationship Id="rId1" Type="http://schemas.openxmlformats.org/officeDocument/2006/relationships/notesMaster" Target="../notesMasters/notesMaster1.xml"/></Relationships>
</file>

<file path=ppt/notesSlides/_rels/notesSlide7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8.xml"/><Relationship Id="rId1" Type="http://schemas.openxmlformats.org/officeDocument/2006/relationships/notesMaster" Target="../notesMasters/notesMaster1.xml"/></Relationships>
</file>

<file path=ppt/notesSlides/_rels/notesSlide7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9.xml"/><Relationship Id="rId1" Type="http://schemas.openxmlformats.org/officeDocument/2006/relationships/notesMaster" Target="../notesMasters/notesMaster1.xml"/></Relationships>
</file>

<file path=ppt/notesSlides/_rels/notesSlide7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0.xml"/><Relationship Id="rId1" Type="http://schemas.openxmlformats.org/officeDocument/2006/relationships/notesMaster" Target="../notesMasters/notesMaster1.xml"/></Relationships>
</file>

<file path=ppt/notesSlides/_rels/notesSlide7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1.xml"/><Relationship Id="rId1" Type="http://schemas.openxmlformats.org/officeDocument/2006/relationships/notesMaster" Target="../notesMasters/notesMaster1.xml"/></Relationships>
</file>

<file path=ppt/notesSlides/_rels/notesSlide7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2.xml"/><Relationship Id="rId1" Type="http://schemas.openxmlformats.org/officeDocument/2006/relationships/notesMaster" Target="../notesMasters/notesMaster1.xml"/></Relationships>
</file>

<file path=ppt/notesSlides/_rels/notesSlide7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3.xml"/><Relationship Id="rId1" Type="http://schemas.openxmlformats.org/officeDocument/2006/relationships/notesMaster" Target="../notesMasters/notesMaster1.xml"/></Relationships>
</file>

<file path=ppt/notesSlides/_rels/notesSlide7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4.xml"/><Relationship Id="rId1" Type="http://schemas.openxmlformats.org/officeDocument/2006/relationships/notesMaster" Target="../notesMasters/notesMaster1.xml"/></Relationships>
</file>

<file path=ppt/notesSlides/_rels/notesSlide7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5.xml"/><Relationship Id="rId1" Type="http://schemas.openxmlformats.org/officeDocument/2006/relationships/notesMaster" Target="../notesMasters/notesMaster1.xml"/></Relationships>
</file>

<file path=ppt/notesSlides/_rels/notesSlide7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6.xml"/><Relationship Id="rId1" Type="http://schemas.openxmlformats.org/officeDocument/2006/relationships/notesMaster" Target="../notesMasters/notesMaster1.xml"/></Relationships>
</file>

<file path=ppt/notesSlides/_rels/notesSlide7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8.xml"/><Relationship Id="rId1" Type="http://schemas.openxmlformats.org/officeDocument/2006/relationships/notesMaster" Target="../notesMasters/notesMaster1.xml"/></Relationships>
</file>

<file path=ppt/notesSlides/_rels/notesSlide7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9.xml"/><Relationship Id="rId1" Type="http://schemas.openxmlformats.org/officeDocument/2006/relationships/notesMaster" Target="../notesMasters/notesMaster1.xml"/></Relationships>
</file>

<file path=ppt/notesSlides/_rels/notesSlide7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0.xml"/><Relationship Id="rId1" Type="http://schemas.openxmlformats.org/officeDocument/2006/relationships/notesMaster" Target="../notesMasters/notesMaster1.xml"/></Relationships>
</file>

<file path=ppt/notesSlides/_rels/notesSlide7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1.xml"/><Relationship Id="rId1" Type="http://schemas.openxmlformats.org/officeDocument/2006/relationships/notesMaster" Target="../notesMasters/notesMaster1.xml"/></Relationships>
</file>

<file path=ppt/notesSlides/_rels/notesSlide7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2.xml"/><Relationship Id="rId1" Type="http://schemas.openxmlformats.org/officeDocument/2006/relationships/notesMaster" Target="../notesMasters/notesMaster1.xml"/></Relationships>
</file>

<file path=ppt/notesSlides/_rels/notesSlide7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3.xml"/><Relationship Id="rId1" Type="http://schemas.openxmlformats.org/officeDocument/2006/relationships/notesMaster" Target="../notesMasters/notesMaster1.xml"/></Relationships>
</file>

<file path=ppt/notesSlides/_rels/notesSlide7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4.xml"/><Relationship Id="rId1" Type="http://schemas.openxmlformats.org/officeDocument/2006/relationships/notesMaster" Target="../notesMasters/notesMaster1.xml"/></Relationships>
</file>

<file path=ppt/notesSlides/_rels/notesSlide7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5.xml"/><Relationship Id="rId1" Type="http://schemas.openxmlformats.org/officeDocument/2006/relationships/notesMaster" Target="../notesMasters/notesMaster1.xml"/></Relationships>
</file>

<file path=ppt/notesSlides/_rels/notesSlide7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6.xml"/><Relationship Id="rId1" Type="http://schemas.openxmlformats.org/officeDocument/2006/relationships/notesMaster" Target="../notesMasters/notesMaster1.xml"/></Relationships>
</file>

<file path=ppt/notesSlides/_rels/notesSlide7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8.xml"/><Relationship Id="rId1" Type="http://schemas.openxmlformats.org/officeDocument/2006/relationships/notesMaster" Target="../notesMasters/notesMaster1.xml"/></Relationships>
</file>

<file path=ppt/notesSlides/_rels/notesSlide7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9.xml"/><Relationship Id="rId1" Type="http://schemas.openxmlformats.org/officeDocument/2006/relationships/notesMaster" Target="../notesMasters/notesMaster1.xml"/></Relationships>
</file>

<file path=ppt/notesSlides/_rels/notesSlide7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0.xml"/><Relationship Id="rId1" Type="http://schemas.openxmlformats.org/officeDocument/2006/relationships/notesMaster" Target="../notesMasters/notesMaster1.xml"/></Relationships>
</file>

<file path=ppt/notesSlides/_rels/notesSlide7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1.xml"/><Relationship Id="rId1" Type="http://schemas.openxmlformats.org/officeDocument/2006/relationships/notesMaster" Target="../notesMasters/notesMaster1.xml"/></Relationships>
</file>

<file path=ppt/notesSlides/_rels/notesSlide7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2.xml"/><Relationship Id="rId1" Type="http://schemas.openxmlformats.org/officeDocument/2006/relationships/notesMaster" Target="../notesMasters/notesMaster1.xml"/></Relationships>
</file>

<file path=ppt/notesSlides/_rels/notesSlide7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3.xml"/><Relationship Id="rId1" Type="http://schemas.openxmlformats.org/officeDocument/2006/relationships/notesMaster" Target="../notesMasters/notesMaster1.xml"/></Relationships>
</file>

<file path=ppt/notesSlides/_rels/notesSlide7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4.xml"/><Relationship Id="rId1" Type="http://schemas.openxmlformats.org/officeDocument/2006/relationships/notesMaster" Target="../notesMasters/notesMaster1.xml"/></Relationships>
</file>

<file path=ppt/notesSlides/_rels/notesSlide7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5.xml"/><Relationship Id="rId1" Type="http://schemas.openxmlformats.org/officeDocument/2006/relationships/notesMaster" Target="../notesMasters/notesMaster1.xml"/></Relationships>
</file>

<file path=ppt/notesSlides/_rels/notesSlide7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6.xml"/><Relationship Id="rId1" Type="http://schemas.openxmlformats.org/officeDocument/2006/relationships/notesMaster" Target="../notesMasters/notesMaster1.xml"/></Relationships>
</file>

<file path=ppt/notesSlides/_rels/notesSlide7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8.xml"/><Relationship Id="rId1" Type="http://schemas.openxmlformats.org/officeDocument/2006/relationships/notesMaster" Target="../notesMasters/notesMaster1.xml"/></Relationships>
</file>

<file path=ppt/notesSlides/_rels/notesSlide7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9.xml"/><Relationship Id="rId1" Type="http://schemas.openxmlformats.org/officeDocument/2006/relationships/notesMaster" Target="../notesMasters/notesMaster1.xml"/></Relationships>
</file>

<file path=ppt/notesSlides/_rels/notesSlide7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0.xml"/><Relationship Id="rId1" Type="http://schemas.openxmlformats.org/officeDocument/2006/relationships/notesMaster" Target="../notesMasters/notesMaster1.xml"/></Relationships>
</file>

<file path=ppt/notesSlides/_rels/notesSlide7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1.xml"/><Relationship Id="rId1" Type="http://schemas.openxmlformats.org/officeDocument/2006/relationships/notesMaster" Target="../notesMasters/notesMaster1.xml"/></Relationships>
</file>

<file path=ppt/notesSlides/_rels/notesSlide7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2.xml"/><Relationship Id="rId1" Type="http://schemas.openxmlformats.org/officeDocument/2006/relationships/notesMaster" Target="../notesMasters/notesMaster1.xml"/></Relationships>
</file>

<file path=ppt/notesSlides/_rels/notesSlide7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3.xml"/><Relationship Id="rId1" Type="http://schemas.openxmlformats.org/officeDocument/2006/relationships/notesMaster" Target="../notesMasters/notesMaster1.xml"/></Relationships>
</file>

<file path=ppt/notesSlides/_rels/notesSlide7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4.xml"/><Relationship Id="rId1" Type="http://schemas.openxmlformats.org/officeDocument/2006/relationships/notesMaster" Target="../notesMasters/notesMaster1.xml"/></Relationships>
</file>

<file path=ppt/notesSlides/_rels/notesSlide7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5.xml"/><Relationship Id="rId1" Type="http://schemas.openxmlformats.org/officeDocument/2006/relationships/notesMaster" Target="../notesMasters/notesMaster1.xml"/></Relationships>
</file>

<file path=ppt/notesSlides/_rels/notesSlide7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6.xml"/><Relationship Id="rId1" Type="http://schemas.openxmlformats.org/officeDocument/2006/relationships/notesMaster" Target="../notesMasters/notesMaster1.xml"/></Relationships>
</file>

<file path=ppt/notesSlides/_rels/notesSlide7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8.xml"/><Relationship Id="rId1" Type="http://schemas.openxmlformats.org/officeDocument/2006/relationships/notesMaster" Target="../notesMasters/notesMaster1.xml"/></Relationships>
</file>

<file path=ppt/notesSlides/_rels/notesSlide8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9.xml"/><Relationship Id="rId1" Type="http://schemas.openxmlformats.org/officeDocument/2006/relationships/notesMaster" Target="../notesMasters/notesMaster1.xml"/></Relationships>
</file>

<file path=ppt/notesSlides/_rels/notesSlide8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0.xml"/><Relationship Id="rId1" Type="http://schemas.openxmlformats.org/officeDocument/2006/relationships/notesMaster" Target="../notesMasters/notesMaster1.xml"/></Relationships>
</file>

<file path=ppt/notesSlides/_rels/notesSlide8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1.xml"/><Relationship Id="rId1" Type="http://schemas.openxmlformats.org/officeDocument/2006/relationships/notesMaster" Target="../notesMasters/notesMaster1.xml"/></Relationships>
</file>

<file path=ppt/notesSlides/_rels/notesSlide8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2.xml"/><Relationship Id="rId1" Type="http://schemas.openxmlformats.org/officeDocument/2006/relationships/notesMaster" Target="../notesMasters/notesMaster1.xml"/></Relationships>
</file>

<file path=ppt/notesSlides/_rels/notesSlide8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3.xml"/><Relationship Id="rId1" Type="http://schemas.openxmlformats.org/officeDocument/2006/relationships/notesMaster" Target="../notesMasters/notesMaster1.xml"/></Relationships>
</file>

<file path=ppt/notesSlides/_rels/notesSlide8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4.xml"/><Relationship Id="rId1" Type="http://schemas.openxmlformats.org/officeDocument/2006/relationships/notesMaster" Target="../notesMasters/notesMaster1.xml"/></Relationships>
</file>

<file path=ppt/notesSlides/_rels/notesSlide8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5.xml"/><Relationship Id="rId1" Type="http://schemas.openxmlformats.org/officeDocument/2006/relationships/notesMaster" Target="../notesMasters/notesMaster1.xml"/></Relationships>
</file>

<file path=ppt/notesSlides/_rels/notesSlide8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6.xml"/><Relationship Id="rId1" Type="http://schemas.openxmlformats.org/officeDocument/2006/relationships/notesMaster" Target="../notesMasters/notesMaster1.xml"/></Relationships>
</file>

<file path=ppt/notesSlides/_rels/notesSlide8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8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8.xml"/><Relationship Id="rId1" Type="http://schemas.openxmlformats.org/officeDocument/2006/relationships/notesMaster" Target="../notesMasters/notesMaster1.xml"/></Relationships>
</file>

<file path=ppt/notesSlides/_rels/notesSlide8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9.xml"/><Relationship Id="rId1" Type="http://schemas.openxmlformats.org/officeDocument/2006/relationships/notesMaster" Target="../notesMasters/notesMaster1.xml"/></Relationships>
</file>

<file path=ppt/notesSlides/_rels/notesSlide8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0.xml"/><Relationship Id="rId1" Type="http://schemas.openxmlformats.org/officeDocument/2006/relationships/notesMaster" Target="../notesMasters/notesMaster1.xml"/></Relationships>
</file>

<file path=ppt/notesSlides/_rels/notesSlide8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1.xml"/><Relationship Id="rId1" Type="http://schemas.openxmlformats.org/officeDocument/2006/relationships/notesMaster" Target="../notesMasters/notesMaster1.xml"/></Relationships>
</file>

<file path=ppt/notesSlides/_rels/notesSlide8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2.xml"/><Relationship Id="rId1" Type="http://schemas.openxmlformats.org/officeDocument/2006/relationships/notesMaster" Target="../notesMasters/notesMaster1.xml"/></Relationships>
</file>

<file path=ppt/notesSlides/_rels/notesSlide8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3.xml"/><Relationship Id="rId1" Type="http://schemas.openxmlformats.org/officeDocument/2006/relationships/notesMaster" Target="../notesMasters/notesMaster1.xml"/></Relationships>
</file>

<file path=ppt/notesSlides/_rels/notesSlide8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4.xml"/><Relationship Id="rId1" Type="http://schemas.openxmlformats.org/officeDocument/2006/relationships/notesMaster" Target="../notesMasters/notesMaster1.xml"/></Relationships>
</file>

<file path=ppt/notesSlides/_rels/notesSlide8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5.xml"/><Relationship Id="rId1" Type="http://schemas.openxmlformats.org/officeDocument/2006/relationships/notesMaster" Target="../notesMasters/notesMaster1.xml"/></Relationships>
</file>

<file path=ppt/notesSlides/_rels/notesSlide8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6.xml"/><Relationship Id="rId1" Type="http://schemas.openxmlformats.org/officeDocument/2006/relationships/notesMaster" Target="../notesMasters/notesMaster1.xml"/></Relationships>
</file>

<file path=ppt/notesSlides/_rels/notesSlide8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8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8.xml"/><Relationship Id="rId1" Type="http://schemas.openxmlformats.org/officeDocument/2006/relationships/notesMaster" Target="../notesMasters/notesMaster1.xml"/></Relationships>
</file>

<file path=ppt/notesSlides/_rels/notesSlide8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9.xml"/><Relationship Id="rId1" Type="http://schemas.openxmlformats.org/officeDocument/2006/relationships/notesMaster" Target="../notesMasters/notesMaster1.xml"/></Relationships>
</file>

<file path=ppt/notesSlides/_rels/notesSlide8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0.xml"/><Relationship Id="rId1" Type="http://schemas.openxmlformats.org/officeDocument/2006/relationships/notesMaster" Target="../notesMasters/notesMaster1.xml"/></Relationships>
</file>

<file path=ppt/notesSlides/_rels/notesSlide8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1.xml"/><Relationship Id="rId1" Type="http://schemas.openxmlformats.org/officeDocument/2006/relationships/notesMaster" Target="../notesMasters/notesMaster1.xml"/></Relationships>
</file>

<file path=ppt/notesSlides/_rels/notesSlide8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2.xml"/><Relationship Id="rId1" Type="http://schemas.openxmlformats.org/officeDocument/2006/relationships/notesMaster" Target="../notesMasters/notesMaster1.xml"/></Relationships>
</file>

<file path=ppt/notesSlides/_rels/notesSlide8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3.xml"/><Relationship Id="rId1" Type="http://schemas.openxmlformats.org/officeDocument/2006/relationships/notesMaster" Target="../notesMasters/notesMaster1.xml"/></Relationships>
</file>

<file path=ppt/notesSlides/_rels/notesSlide8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4.xml"/><Relationship Id="rId1" Type="http://schemas.openxmlformats.org/officeDocument/2006/relationships/notesMaster" Target="../notesMasters/notesMaster1.xml"/></Relationships>
</file>

<file path=ppt/notesSlides/_rels/notesSlide8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5.xml"/><Relationship Id="rId1" Type="http://schemas.openxmlformats.org/officeDocument/2006/relationships/notesMaster" Target="../notesMasters/notesMaster1.xml"/></Relationships>
</file>

<file path=ppt/notesSlides/_rels/notesSlide8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6.xml"/><Relationship Id="rId1" Type="http://schemas.openxmlformats.org/officeDocument/2006/relationships/notesMaster" Target="../notesMasters/notesMaster1.xml"/></Relationships>
</file>

<file path=ppt/notesSlides/_rels/notesSlide8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8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8.xml"/><Relationship Id="rId1" Type="http://schemas.openxmlformats.org/officeDocument/2006/relationships/notesMaster" Target="../notesMasters/notesMaster1.xml"/></Relationships>
</file>

<file path=ppt/notesSlides/_rels/notesSlide8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9.xml"/><Relationship Id="rId1" Type="http://schemas.openxmlformats.org/officeDocument/2006/relationships/notesMaster" Target="../notesMasters/notesMaster1.xml"/></Relationships>
</file>

<file path=ppt/notesSlides/_rels/notesSlide8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0.xml"/><Relationship Id="rId1" Type="http://schemas.openxmlformats.org/officeDocument/2006/relationships/notesMaster" Target="../notesMasters/notesMaster1.xml"/></Relationships>
</file>

<file path=ppt/notesSlides/_rels/notesSlide8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1.xml"/><Relationship Id="rId1" Type="http://schemas.openxmlformats.org/officeDocument/2006/relationships/notesMaster" Target="../notesMasters/notesMaster1.xml"/></Relationships>
</file>

<file path=ppt/notesSlides/_rels/notesSlide8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2.xml"/><Relationship Id="rId1" Type="http://schemas.openxmlformats.org/officeDocument/2006/relationships/notesMaster" Target="../notesMasters/notesMaster1.xml"/></Relationships>
</file>

<file path=ppt/notesSlides/_rels/notesSlide8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3.xml"/><Relationship Id="rId1" Type="http://schemas.openxmlformats.org/officeDocument/2006/relationships/notesMaster" Target="../notesMasters/notesMaster1.xml"/></Relationships>
</file>

<file path=ppt/notesSlides/_rels/notesSlide8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4.xml"/><Relationship Id="rId1" Type="http://schemas.openxmlformats.org/officeDocument/2006/relationships/notesMaster" Target="../notesMasters/notesMaster1.xml"/></Relationships>
</file>

<file path=ppt/notesSlides/_rels/notesSlide8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5.xml"/><Relationship Id="rId1" Type="http://schemas.openxmlformats.org/officeDocument/2006/relationships/notesMaster" Target="../notesMasters/notesMaster1.xml"/></Relationships>
</file>

<file path=ppt/notesSlides/_rels/notesSlide8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6.xml"/><Relationship Id="rId1" Type="http://schemas.openxmlformats.org/officeDocument/2006/relationships/notesMaster" Target="../notesMasters/notesMaster1.xml"/></Relationships>
</file>

<file path=ppt/notesSlides/_rels/notesSlide8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8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8.xml"/><Relationship Id="rId1" Type="http://schemas.openxmlformats.org/officeDocument/2006/relationships/notesMaster" Target="../notesMasters/notesMaster1.xml"/></Relationships>
</file>

<file path=ppt/notesSlides/_rels/notesSlide8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9.xml"/><Relationship Id="rId1" Type="http://schemas.openxmlformats.org/officeDocument/2006/relationships/notesMaster" Target="../notesMasters/notesMaster1.xml"/></Relationships>
</file>

<file path=ppt/notesSlides/_rels/notesSlide8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0.xml"/><Relationship Id="rId1" Type="http://schemas.openxmlformats.org/officeDocument/2006/relationships/notesMaster" Target="../notesMasters/notesMaster1.xml"/></Relationships>
</file>

<file path=ppt/notesSlides/_rels/notesSlide8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1.xml"/><Relationship Id="rId1" Type="http://schemas.openxmlformats.org/officeDocument/2006/relationships/notesMaster" Target="../notesMasters/notesMaster1.xml"/></Relationships>
</file>

<file path=ppt/notesSlides/_rels/notesSlide8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2.xml"/><Relationship Id="rId1" Type="http://schemas.openxmlformats.org/officeDocument/2006/relationships/notesMaster" Target="../notesMasters/notesMaster1.xml"/></Relationships>
</file>

<file path=ppt/notesSlides/_rels/notesSlide8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3.xml"/><Relationship Id="rId1" Type="http://schemas.openxmlformats.org/officeDocument/2006/relationships/notesMaster" Target="../notesMasters/notesMaster1.xml"/></Relationships>
</file>

<file path=ppt/notesSlides/_rels/notesSlide8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4.xml"/><Relationship Id="rId1" Type="http://schemas.openxmlformats.org/officeDocument/2006/relationships/notesMaster" Target="../notesMasters/notesMaster1.xml"/></Relationships>
</file>

<file path=ppt/notesSlides/_rels/notesSlide8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5.xml"/><Relationship Id="rId1" Type="http://schemas.openxmlformats.org/officeDocument/2006/relationships/notesMaster" Target="../notesMasters/notesMaster1.xml"/></Relationships>
</file>

<file path=ppt/notesSlides/_rels/notesSlide8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6.xml"/><Relationship Id="rId1" Type="http://schemas.openxmlformats.org/officeDocument/2006/relationships/notesMaster" Target="../notesMasters/notesMaster1.xml"/></Relationships>
</file>

<file path=ppt/notesSlides/_rels/notesSlide8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8.xml"/><Relationship Id="rId1" Type="http://schemas.openxmlformats.org/officeDocument/2006/relationships/notesMaster" Target="../notesMasters/notesMaster1.xml"/></Relationships>
</file>

<file path=ppt/notesSlides/_rels/notesSlide8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9.xml"/><Relationship Id="rId1" Type="http://schemas.openxmlformats.org/officeDocument/2006/relationships/notesMaster" Target="../notesMasters/notesMaster1.xml"/></Relationships>
</file>

<file path=ppt/notesSlides/_rels/notesSlide8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0.xml"/><Relationship Id="rId1" Type="http://schemas.openxmlformats.org/officeDocument/2006/relationships/notesMaster" Target="../notesMasters/notesMaster1.xml"/></Relationships>
</file>

<file path=ppt/notesSlides/_rels/notesSlide8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1.xml"/><Relationship Id="rId1" Type="http://schemas.openxmlformats.org/officeDocument/2006/relationships/notesMaster" Target="../notesMasters/notesMaster1.xml"/></Relationships>
</file>

<file path=ppt/notesSlides/_rels/notesSlide8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2.xml"/><Relationship Id="rId1" Type="http://schemas.openxmlformats.org/officeDocument/2006/relationships/notesMaster" Target="../notesMasters/notesMaster1.xml"/></Relationships>
</file>

<file path=ppt/notesSlides/_rels/notesSlide8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3.xml"/><Relationship Id="rId1" Type="http://schemas.openxmlformats.org/officeDocument/2006/relationships/notesMaster" Target="../notesMasters/notesMaster1.xml"/></Relationships>
</file>

<file path=ppt/notesSlides/_rels/notesSlide8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4.xml"/><Relationship Id="rId1" Type="http://schemas.openxmlformats.org/officeDocument/2006/relationships/notesMaster" Target="../notesMasters/notesMaster1.xml"/></Relationships>
</file>

<file path=ppt/notesSlides/_rels/notesSlide8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5.xml"/><Relationship Id="rId1" Type="http://schemas.openxmlformats.org/officeDocument/2006/relationships/notesMaster" Target="../notesMasters/notesMaster1.xml"/></Relationships>
</file>

<file path=ppt/notesSlides/_rels/notesSlide8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6.xml"/><Relationship Id="rId1" Type="http://schemas.openxmlformats.org/officeDocument/2006/relationships/notesMaster" Target="../notesMasters/notesMaster1.xml"/></Relationships>
</file>

<file path=ppt/notesSlides/_rels/notesSlide8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8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8.xml"/><Relationship Id="rId1" Type="http://schemas.openxmlformats.org/officeDocument/2006/relationships/notesMaster" Target="../notesMasters/notesMaster1.xml"/></Relationships>
</file>

<file path=ppt/notesSlides/_rels/notesSlide8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9.xml"/><Relationship Id="rId1" Type="http://schemas.openxmlformats.org/officeDocument/2006/relationships/notesMaster" Target="../notesMasters/notesMaster1.xml"/></Relationships>
</file>

<file path=ppt/notesSlides/_rels/notesSlide8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0.xml"/><Relationship Id="rId1" Type="http://schemas.openxmlformats.org/officeDocument/2006/relationships/notesMaster" Target="../notesMasters/notesMaster1.xml"/></Relationships>
</file>

<file path=ppt/notesSlides/_rels/notesSlide8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1.xml"/><Relationship Id="rId1" Type="http://schemas.openxmlformats.org/officeDocument/2006/relationships/notesMaster" Target="../notesMasters/notesMaster1.xml"/></Relationships>
</file>

<file path=ppt/notesSlides/_rels/notesSlide8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2.xml"/><Relationship Id="rId1" Type="http://schemas.openxmlformats.org/officeDocument/2006/relationships/notesMaster" Target="../notesMasters/notesMaster1.xml"/></Relationships>
</file>

<file path=ppt/notesSlides/_rels/notesSlide8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3.xml"/><Relationship Id="rId1" Type="http://schemas.openxmlformats.org/officeDocument/2006/relationships/notesMaster" Target="../notesMasters/notesMaster1.xml"/></Relationships>
</file>

<file path=ppt/notesSlides/_rels/notesSlide8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287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288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299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359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360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399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499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599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4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4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699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5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799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6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6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899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979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989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7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999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1009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1035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8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1036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8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1064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5089-0497-4B2E-A806-938F134254C8}" type="slidenum">
              <a:rPr kumimoji="1" lang="ja-JP" altLang="en-US" smtClean="0"/>
              <a:t>175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21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93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7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76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61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93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6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06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3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6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963441" y="0"/>
            <a:ext cx="3218294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83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77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76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61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3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963441" y="0"/>
            <a:ext cx="3218294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8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64345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熊本県教育情報システム　</a:t>
            </a:r>
            <a:r>
              <a:rPr lang="en-US" altLang="ja-JP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CoLaS</a:t>
            </a:r>
            <a:endParaRPr lang="ja-JP" altLang="en-US" sz="1600" dirty="0" smtClean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600" dirty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1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7868-FF48-4005-A117-CBEFFF0D88FB}" type="datetimeFigureOut">
              <a:rPr kumimoji="1" lang="ja-JP" altLang="en-US" smtClean="0"/>
              <a:t>2016/6/14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AA55F1E0-D877-4104-ABF9-FB2F1C5EED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64345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熊本県教育情報システム　</a:t>
            </a:r>
            <a:r>
              <a:rPr lang="en-US" altLang="ja-JP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CoLaS</a:t>
            </a:r>
            <a:endParaRPr lang="ja-JP" altLang="en-US" sz="1600" dirty="0" smtClean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600" dirty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1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.xml"/></Relationships>
</file>

<file path=ppt/slides/_rels/slide10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2.xml"/></Relationships>
</file>

<file path=ppt/slides/_rels/slide10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3.xml"/></Relationships>
</file>

<file path=ppt/slides/_rels/slide10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4.xml"/></Relationships>
</file>

<file path=ppt/slides/_rels/slide10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5.xml"/></Relationships>
</file>

<file path=ppt/slides/_rels/slide10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6.xml"/></Relationships>
</file>

<file path=ppt/slides/_rels/slide10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7.xml"/></Relationships>
</file>

<file path=ppt/slides/_rels/slide10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8.xml"/></Relationships>
</file>

<file path=ppt/slides/_rels/slide10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9.xml"/></Relationships>
</file>

<file path=ppt/slides/_rels/slide10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0.xml"/></Relationships>
</file>

<file path=ppt/slides/_rels/slide10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.xml"/></Relationships>
</file>

<file path=ppt/slides/_rels/slide10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2.xml"/></Relationships>
</file>

<file path=ppt/slides/_rels/slide10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3.xml"/></Relationships>
</file>

<file path=ppt/slides/_rels/slide10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4.xml"/></Relationships>
</file>

<file path=ppt/slides/_rels/slide10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5.xml"/></Relationships>
</file>

<file path=ppt/slides/_rels/slide10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6.xml"/></Relationships>
</file>

<file path=ppt/slides/_rels/slide10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7.xml"/></Relationships>
</file>

<file path=ppt/slides/_rels/slide10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8.xml"/></Relationships>
</file>

<file path=ppt/slides/_rels/slide10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09.xml"/></Relationships>
</file>

<file path=ppt/slides/_rels/slide10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0.xml"/></Relationships>
</file>

<file path=ppt/slides/_rels/slide10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.xml"/></Relationships>
</file>

<file path=ppt/slides/_rels/slide10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2.xml"/></Relationships>
</file>

<file path=ppt/slides/_rels/slide10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3.xml"/></Relationships>
</file>

<file path=ppt/slides/_rels/slide10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4.xml"/></Relationships>
</file>

<file path=ppt/slides/_rels/slide10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5.xml"/></Relationships>
</file>

<file path=ppt/slides/_rels/slide10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6.xml"/></Relationships>
</file>

<file path=ppt/slides/_rels/slide10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7.xml"/></Relationships>
</file>

<file path=ppt/slides/_rels/slide10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8.xml"/></Relationships>
</file>

<file path=ppt/slides/_rels/slide10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19.xml"/></Relationships>
</file>

<file path=ppt/slides/_rels/slide10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0.xml"/></Relationships>
</file>

<file path=ppt/slides/_rels/slide10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.xml"/></Relationships>
</file>

<file path=ppt/slides/_rels/slide10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2.xml"/></Relationships>
</file>

<file path=ppt/slides/_rels/slide10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3.xml"/></Relationships>
</file>

<file path=ppt/slides/_rels/slide10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4.xml"/></Relationships>
</file>

<file path=ppt/slides/_rels/slide10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5.xml"/></Relationships>
</file>

<file path=ppt/slides/_rels/slide10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6.xml"/></Relationships>
</file>

<file path=ppt/slides/_rels/slide10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7.xml"/><Relationship Id="rId1" Type="http://schemas.openxmlformats.org/officeDocument/2006/relationships/slideLayout" Target="../slideLayouts/slideLayout20.xml"/></Relationships>
</file>

<file path=ppt/slides/_rels/slide10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8.xml"/><Relationship Id="rId1" Type="http://schemas.openxmlformats.org/officeDocument/2006/relationships/slideLayout" Target="../slideLayouts/slideLayout20.xml"/></Relationships>
</file>

<file path=ppt/slides/_rels/slide10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7.xml"/></Relationships>
</file>

<file path=ppt/slides/_rels/slide10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8.xml"/></Relationships>
</file>

<file path=ppt/slides/_rels/slide10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2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.xml"/></Relationships>
</file>

<file path=ppt/slides/_rels/slide10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0.xml"/></Relationships>
</file>

<file path=ppt/slides/_rels/slide10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1.xml"/></Relationships>
</file>

<file path=ppt/slides/_rels/slide10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2.xml"/></Relationships>
</file>

<file path=ppt/slides/_rels/slide10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3.xml"/></Relationships>
</file>

<file path=ppt/slides/_rels/slide10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4.xml"/></Relationships>
</file>

<file path=ppt/slides/_rels/slide10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5.xml"/></Relationships>
</file>

<file path=ppt/slides/_rels/slide10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6.xml"/></Relationships>
</file>

<file path=ppt/slides/_rels/slide10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7.xml"/></Relationships>
</file>

<file path=ppt/slides/_rels/slide10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8.xml"/></Relationships>
</file>

<file path=ppt/slides/_rels/slide10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.xml"/></Relationships>
</file>

<file path=ppt/slides/_rels/slide10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0.xml"/></Relationships>
</file>

<file path=ppt/slides/_rels/slide10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1.xml"/></Relationships>
</file>

<file path=ppt/slides/_rels/slide10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2.xml"/></Relationships>
</file>

<file path=ppt/slides/_rels/slide10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3.xml"/></Relationships>
</file>

<file path=ppt/slides/_rels/slide10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4.xml"/></Relationships>
</file>

<file path=ppt/slides/_rels/slide10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5.xml"/></Relationships>
</file>

<file path=ppt/slides/_rels/slide10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6.xml"/></Relationships>
</file>

<file path=ppt/slides/_rels/slide10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7.xml"/></Relationships>
</file>

<file path=ppt/slides/_rels/slide10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8.xml"/></Relationships>
</file>

<file path=ppt/slides/_rels/slide10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4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6.xml"/></Relationships>
</file>

<file path=ppt/slides/_rels/slide10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0.xml"/></Relationships>
</file>

<file path=ppt/slides/_rels/slide10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1.xml"/></Relationships>
</file>

<file path=ppt/slides/_rels/slide10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2.xml"/></Relationships>
</file>

<file path=ppt/slides/_rels/slide10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3.xml"/></Relationships>
</file>

<file path=ppt/slides/_rels/slide10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5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0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5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0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4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8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0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4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5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8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0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4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5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6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8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0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8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7.xml"/><Relationship Id="rId13" Type="http://schemas.openxmlformats.org/officeDocument/2006/relationships/slide" Target="slide849.xml"/><Relationship Id="rId3" Type="http://schemas.openxmlformats.org/officeDocument/2006/relationships/slide" Target="slide3.xml"/><Relationship Id="rId7" Type="http://schemas.openxmlformats.org/officeDocument/2006/relationships/slide" Target="slide363.xml"/><Relationship Id="rId12" Type="http://schemas.openxmlformats.org/officeDocument/2006/relationships/slide" Target="slide81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slide" Target="slide231.xml"/><Relationship Id="rId11" Type="http://schemas.openxmlformats.org/officeDocument/2006/relationships/slide" Target="slide729.xml"/><Relationship Id="rId5" Type="http://schemas.openxmlformats.org/officeDocument/2006/relationships/slide" Target="slide163.xml"/><Relationship Id="rId15" Type="http://schemas.openxmlformats.org/officeDocument/2006/relationships/slide" Target="slide1007.xml"/><Relationship Id="rId10" Type="http://schemas.openxmlformats.org/officeDocument/2006/relationships/slide" Target="slide675.xml"/><Relationship Id="rId4" Type="http://schemas.openxmlformats.org/officeDocument/2006/relationships/slide" Target="slide117.xml"/><Relationship Id="rId9" Type="http://schemas.openxmlformats.org/officeDocument/2006/relationships/slide" Target="slide497.xml"/><Relationship Id="rId14" Type="http://schemas.openxmlformats.org/officeDocument/2006/relationships/slide" Target="slide9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0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3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4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5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8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0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3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4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5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6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7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8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0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3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4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5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6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8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0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3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4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5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6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8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0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3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4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5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6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7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8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0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3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4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5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6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7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8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0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1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3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4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5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6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7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8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0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1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3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4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5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6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7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8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0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1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3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4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5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6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7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8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0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3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4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5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6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7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8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0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1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2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3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4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5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6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7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8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0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1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3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4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5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6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7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8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0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3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4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5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6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7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8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0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3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4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5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6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7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8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0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1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2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3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4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5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6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8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0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1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3.xml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4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5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6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7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8.xml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0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3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4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5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6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7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8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0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3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4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5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6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7.xml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8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0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1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2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3.xml"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4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5.xml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6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7.xml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8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0.xml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1.xml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3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4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5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6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7.xml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8.xml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0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1.xml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2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3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4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5.xml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6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8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0.xml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1.xml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3.xml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4.xml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5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6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7.xml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8.xml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.xml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0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1.xml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2.xml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3.xml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4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5.xml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6.xml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7.xml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8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0.xml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1.xml"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3.xml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4.xml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5.xml"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6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7.xml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8.xml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.xml"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0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0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0.xml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1.xml"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3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4.xml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5.xml"/></Relationships>
</file>

<file path=ppt/slides/_rels/slide4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6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.xml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8.xml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9.xml"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0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1.xml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2.xml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3.xml"/></Relationships>
</file>

<file path=ppt/slides/_rels/slide4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4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5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6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8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59.xml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0.xml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1.xml"/></Relationships>
</file>

<file path=ppt/slides/_rels/slide4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3.xml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4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5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6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8.xml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69.xml"/></Relationships>
</file>

<file path=ppt/slides/_rels/slide4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0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1.xml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2.xml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3.xml"/></Relationships>
</file>

<file path=ppt/slides/_rels/slide4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4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5.xml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6.xml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.xml"/></Relationships>
</file>

<file path=ppt/slides/_rels/slide4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8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79.xml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0.xml"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1.xml"/></Relationships>
</file>

<file path=ppt/slides/_rels/slide4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3.xml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4.xml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5.xml"/></Relationships>
</file>

<file path=ppt/slides/_rels/slide4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6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.xml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8.xml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89.xml"/></Relationships>
</file>

<file path=ppt/slides/_rels/slide4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0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1.xml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2.xml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3.xml"/></Relationships>
</file>

<file path=ppt/slides/_rels/slide4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4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5.xml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6.xml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.xml"/></Relationships>
</file>

<file path=ppt/slides/_rels/slide5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8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99.xml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0.xml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1.xml"/></Relationships>
</file>

<file path=ppt/slides/_rels/slide5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2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20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20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3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4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6.xml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7.xml"/></Relationships>
</file>

<file path=ppt/slides/_rels/slide5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8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09.xml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0.xml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1.xml"/></Relationships>
</file>

<file path=ppt/slides/_rels/slide5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2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3.xml"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4.xml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.xml"/></Relationships>
</file>

<file path=ppt/slides/_rels/slide5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6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7.xml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8.xml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19.xml"/></Relationships>
</file>

<file path=ppt/slides/_rels/slide5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0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1.xml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2.xml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3.xml"/></Relationships>
</file>

<file path=ppt/slides/_rels/slide5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4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6.xml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7.xml"/></Relationships>
</file>

<file path=ppt/slides/_rels/slide5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8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29.xml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0.xml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1.xml"/></Relationships>
</file>

<file path=ppt/slides/_rels/slide5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2.xml"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3.xml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4.xml"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.xml"/></Relationships>
</file>

<file path=ppt/slides/_rels/slide5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6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7.xml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8.xml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39.xml"/></Relationships>
</file>

<file path=ppt/slides/_rels/slide5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0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1.xml"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2.xml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3.xml"/></Relationships>
</file>

<file path=ppt/slides/_rels/slide5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4.xml"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6.xml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7.xml"/></Relationships>
</file>

<file path=ppt/slides/_rels/slide5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8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49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0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1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2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3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4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6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7.xml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8.xml"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59.xml"/></Relationships>
</file>

<file path=ppt/slides/_rels/slide5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0.xml"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1.xml"/></Relationships>
</file>

<file path=ppt/slides/_rels/slide5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2.xml"/></Relationships>
</file>

<file path=ppt/slides/_rels/slide5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3.xml"/></Relationships>
</file>

<file path=ppt/slides/_rels/slide5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4.xml"/></Relationships>
</file>

<file path=ppt/slides/_rels/slide5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.xml"/></Relationships>
</file>

<file path=ppt/slides/_rels/slide5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6.xml"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7.xml"/></Relationships>
</file>

<file path=ppt/slides/_rels/slide5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8.xml"/></Relationships>
</file>

<file path=ppt/slides/_rels/slide5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69.xml"/></Relationships>
</file>

<file path=ppt/slides/_rels/slide5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0.xml"/></Relationships>
</file>

<file path=ppt/slides/_rels/slide5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1.xml"/></Relationships>
</file>

<file path=ppt/slides/_rels/slide5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2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3.xml"/></Relationships>
</file>

<file path=ppt/slides/_rels/slide5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4.xml"/></Relationships>
</file>

<file path=ppt/slides/_rels/slide5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.xml"/></Relationships>
</file>

<file path=ppt/slides/_rels/slide5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6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7.xml"/></Relationships>
</file>

<file path=ppt/slides/_rels/slide5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8.xml"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79.xml"/></Relationships>
</file>

<file path=ppt/slides/_rels/slide5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0.xml"/></Relationships>
</file>

<file path=ppt/slides/_rels/slide5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1.xml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2.xml"/></Relationships>
</file>

<file path=ppt/slides/_rels/slide5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3.xml"/></Relationships>
</file>

<file path=ppt/slides/_rels/slide5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4.xml"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.xml"/></Relationships>
</file>

<file path=ppt/slides/_rels/slide5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6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7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8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89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0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1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2.xml"/></Relationships>
</file>

<file path=ppt/slides/_rels/slide5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3.xml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4.xml"/></Relationships>
</file>

<file path=ppt/slides/_rels/slide5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.xml"/></Relationships>
</file>

<file path=ppt/slides/_rels/slide6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6.xml"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7.xml"/></Relationships>
</file>

<file path=ppt/slides/_rels/slide6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8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99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0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1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2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3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4.xml"/></Relationships>
</file>

<file path=ppt/slides/_rels/slide6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.xml"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6.xml"/></Relationships>
</file>

<file path=ppt/slides/_rels/slide6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7.xml"/></Relationships>
</file>

<file path=ppt/slides/_rels/slide6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8.xml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09.xml"/></Relationships>
</file>

<file path=ppt/slides/_rels/slide6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0.xml"/></Relationships>
</file>

<file path=ppt/slides/_rels/slide6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1.xml"/></Relationships>
</file>

<file path=ppt/slides/_rels/slide6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2.xml"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3.xml"/></Relationships>
</file>

<file path=ppt/slides/_rels/slide6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4.xml"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.xml"/></Relationships>
</file>

<file path=ppt/slides/_rels/slide6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6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7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8.xml"/></Relationships>
</file>

<file path=ppt/slides/_rels/slide6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19.xml"/></Relationships>
</file>

<file path=ppt/slides/_rels/slide6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0.xml"/></Relationships>
</file>

<file path=ppt/slides/_rels/slide6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1.xml"/></Relationships>
</file>

<file path=ppt/slides/_rels/slide6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2.xml"/></Relationships>
</file>

<file path=ppt/slides/_rels/slide6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3.xml"/></Relationships>
</file>

<file path=ppt/slides/_rels/slide6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4.xml"/></Relationships>
</file>

<file path=ppt/slides/_rels/slide6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.xml"/></Relationships>
</file>

<file path=ppt/slides/_rels/slide6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6.xml"/></Relationships>
</file>

<file path=ppt/slides/_rels/slide6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7.xml"/></Relationships>
</file>

<file path=ppt/slides/_rels/slide6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8.xml"/></Relationships>
</file>

<file path=ppt/slides/_rels/slide6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29.xml"/></Relationships>
</file>

<file path=ppt/slides/_rels/slide6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0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1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2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3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4.xml"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.xml"/></Relationships>
</file>

<file path=ppt/slides/_rels/slide6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6.xml"/></Relationships>
</file>

<file path=ppt/slides/_rels/slide6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7.xml"/></Relationships>
</file>

<file path=ppt/slides/_rels/slide6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8.xml"/></Relationships>
</file>

<file path=ppt/slides/_rels/slide6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39.xml"/></Relationships>
</file>

<file path=ppt/slides/_rels/slide6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0.xml"/></Relationships>
</file>

<file path=ppt/slides/_rels/slide6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1.xml"/></Relationships>
</file>

<file path=ppt/slides/_rels/slide6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2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3.xml"/></Relationships>
</file>

<file path=ppt/slides/_rels/slide6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4.xml"/></Relationships>
</file>

<file path=ppt/slides/_rels/slide6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6.xml"/></Relationships>
</file>

<file path=ppt/slides/_rels/slide6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7.xml"/></Relationships>
</file>

<file path=ppt/slides/_rels/slide6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8.xml"/></Relationships>
</file>

<file path=ppt/slides/_rels/slide6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49.xml"/></Relationships>
</file>

<file path=ppt/slides/_rels/slide6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0.xml"/></Relationships>
</file>

<file path=ppt/slides/_rels/slide6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1.xml"/></Relationships>
</file>

<file path=ppt/slides/_rels/slide6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2.xml"/></Relationships>
</file>

<file path=ppt/slides/_rels/slide6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3.xml"/></Relationships>
</file>

<file path=ppt/slides/_rels/slide6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4.xml"/></Relationships>
</file>

<file path=ppt/slides/_rels/slide6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.xml"/></Relationships>
</file>

<file path=ppt/slides/_rels/slide6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6.xml"/></Relationships>
</file>

<file path=ppt/slides/_rels/slide6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7.xml"/></Relationships>
</file>

<file path=ppt/slides/_rels/slide6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8.xml"/></Relationships>
</file>

<file path=ppt/slides/_rels/slide6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59.xml"/></Relationships>
</file>

<file path=ppt/slides/_rels/slide6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0.xml"/></Relationships>
</file>

<file path=ppt/slides/_rels/slide6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1.xml"/></Relationships>
</file>

<file path=ppt/slides/_rels/slide6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2.xml"/></Relationships>
</file>

<file path=ppt/slides/_rels/slide6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3.xml"/></Relationships>
</file>

<file path=ppt/slides/_rels/slide6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4.xml"/></Relationships>
</file>

<file path=ppt/slides/_rels/slide6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.xml"/></Relationships>
</file>

<file path=ppt/slides/_rels/slide6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6.xml"/></Relationships>
</file>

<file path=ppt/slides/_rels/slide6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7.xml"/></Relationships>
</file>

<file path=ppt/slides/_rels/slide6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8.xml"/></Relationships>
</file>

<file path=ppt/slides/_rels/slide6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69.xml"/></Relationships>
</file>

<file path=ppt/slides/_rels/slide6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0.xml"/></Relationships>
</file>

<file path=ppt/slides/_rels/slide6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1.xml"/></Relationships>
</file>

<file path=ppt/slides/_rels/slide6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2.xml"/></Relationships>
</file>

<file path=ppt/slides/_rels/slide6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3.xml"/></Relationships>
</file>

<file path=ppt/slides/_rels/slide6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4.xml"/></Relationships>
</file>

<file path=ppt/slides/_rels/slide6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.xml"/></Relationships>
</file>

<file path=ppt/slides/_rels/slide6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6.xml"/></Relationships>
</file>

<file path=ppt/slides/_rels/slide6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7.xml"/></Relationships>
</file>

<file path=ppt/slides/_rels/slide6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8.xml"/></Relationships>
</file>

<file path=ppt/slides/_rels/slide6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79.xml"/></Relationships>
</file>

<file path=ppt/slides/_rels/slide6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0.xml"/></Relationships>
</file>

<file path=ppt/slides/_rels/slide6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1.xml"/></Relationships>
</file>

<file path=ppt/slides/_rels/slide6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2.xml"/></Relationships>
</file>

<file path=ppt/slides/_rels/slide6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3.xml"/></Relationships>
</file>

<file path=ppt/slides/_rels/slide6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4.xml"/></Relationships>
</file>

<file path=ppt/slides/_rels/slide6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.xml"/></Relationships>
</file>

<file path=ppt/slides/_rels/slide6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6.xml"/></Relationships>
</file>

<file path=ppt/slides/_rels/slide6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7.xml"/></Relationships>
</file>

<file path=ppt/slides/_rels/slide6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8.xml"/></Relationships>
</file>

<file path=ppt/slides/_rels/slide6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89.xml"/></Relationships>
</file>

<file path=ppt/slides/_rels/slide6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0.xml"/></Relationships>
</file>

<file path=ppt/slides/_rels/slide6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1.xml"/></Relationships>
</file>

<file path=ppt/slides/_rels/slide6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2.xml"/></Relationships>
</file>

<file path=ppt/slides/_rels/slide6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3.xml"/></Relationships>
</file>

<file path=ppt/slides/_rels/slide6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4.xml"/></Relationships>
</file>

<file path=ppt/slides/_rels/slide6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.xml"/></Relationships>
</file>

<file path=ppt/slides/_rels/slide7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6.xml"/></Relationships>
</file>

<file path=ppt/slides/_rels/slide7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7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8.xml"/></Relationships>
</file>

<file path=ppt/slides/_rels/slide7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99.xml"/></Relationships>
</file>

<file path=ppt/slides/_rels/slide7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0.xml"/></Relationships>
</file>

<file path=ppt/slides/_rels/slide7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1.xml"/></Relationships>
</file>

<file path=ppt/slides/_rels/slide7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2.xml"/></Relationships>
</file>

<file path=ppt/slides/_rels/slide7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3.xml"/></Relationships>
</file>

<file path=ppt/slides/_rels/slide7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4.xml"/></Relationships>
</file>

<file path=ppt/slides/_rels/slide7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.xml"/></Relationships>
</file>

<file path=ppt/slides/_rels/slide7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6.xml"/></Relationships>
</file>

<file path=ppt/slides/_rels/slide7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7.xml"/></Relationships>
</file>

<file path=ppt/slides/_rels/slide7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8.xml"/></Relationships>
</file>

<file path=ppt/slides/_rels/slide7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09.xml"/></Relationships>
</file>

<file path=ppt/slides/_rels/slide7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0.xml"/></Relationships>
</file>

<file path=ppt/slides/_rels/slide7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1.xml"/></Relationships>
</file>

<file path=ppt/slides/_rels/slide7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2.xml"/></Relationships>
</file>

<file path=ppt/slides/_rels/slide7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3.xml"/></Relationships>
</file>

<file path=ppt/slides/_rels/slide7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4.xml"/></Relationships>
</file>

<file path=ppt/slides/_rels/slide7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.xml"/></Relationships>
</file>

<file path=ppt/slides/_rels/slide7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6.xml"/></Relationships>
</file>

<file path=ppt/slides/_rels/slide7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7.xml"/></Relationships>
</file>

<file path=ppt/slides/_rels/slide7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8.xml"/></Relationships>
</file>

<file path=ppt/slides/_rels/slide7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19.xml"/></Relationships>
</file>

<file path=ppt/slides/_rels/slide7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0.xml"/></Relationships>
</file>

<file path=ppt/slides/_rels/slide7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1.xml"/></Relationships>
</file>

<file path=ppt/slides/_rels/slide7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2.xml"/></Relationships>
</file>

<file path=ppt/slides/_rels/slide7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3.xml"/></Relationships>
</file>

<file path=ppt/slides/_rels/slide7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4.xml"/></Relationships>
</file>

<file path=ppt/slides/_rels/slide7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.xml"/></Relationships>
</file>

<file path=ppt/slides/_rels/slide7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6.xml"/></Relationships>
</file>

<file path=ppt/slides/_rels/slide7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7.xml"/></Relationships>
</file>

<file path=ppt/slides/_rels/slide7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8.xml"/></Relationships>
</file>

<file path=ppt/slides/_rels/slide7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29.xml"/></Relationships>
</file>

<file path=ppt/slides/_rels/slide7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0.xml"/></Relationships>
</file>

<file path=ppt/slides/_rels/slide7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1.xml"/></Relationships>
</file>

<file path=ppt/slides/_rels/slide7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2.xml"/></Relationships>
</file>

<file path=ppt/slides/_rels/slide7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3.xml"/></Relationships>
</file>

<file path=ppt/slides/_rels/slide7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4.xml"/></Relationships>
</file>

<file path=ppt/slides/_rels/slide7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.xml"/></Relationships>
</file>

<file path=ppt/slides/_rels/slide7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6.xml"/></Relationships>
</file>

<file path=ppt/slides/_rels/slide7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7.xml"/></Relationships>
</file>

<file path=ppt/slides/_rels/slide7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8.xml"/></Relationships>
</file>

<file path=ppt/slides/_rels/slide7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39.xml"/></Relationships>
</file>

<file path=ppt/slides/_rels/slide7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0.xml"/></Relationships>
</file>

<file path=ppt/slides/_rels/slide7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1.xml"/></Relationships>
</file>

<file path=ppt/slides/_rels/slide7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2.xml"/></Relationships>
</file>

<file path=ppt/slides/_rels/slide7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3.xml"/></Relationships>
</file>

<file path=ppt/slides/_rels/slide7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4.xml"/></Relationships>
</file>

<file path=ppt/slides/_rels/slide7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.xml"/></Relationships>
</file>

<file path=ppt/slides/_rels/slide7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6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7.xml"/></Relationships>
</file>

<file path=ppt/slides/_rels/slide7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8.xml"/></Relationships>
</file>

<file path=ppt/slides/_rels/slide7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49.xml"/></Relationships>
</file>

<file path=ppt/slides/_rels/slide7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0.xml"/></Relationships>
</file>

<file path=ppt/slides/_rels/slide7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1.xml"/></Relationships>
</file>

<file path=ppt/slides/_rels/slide7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2.xml"/></Relationships>
</file>

<file path=ppt/slides/_rels/slide7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3.xml"/></Relationships>
</file>

<file path=ppt/slides/_rels/slide7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4.xml"/></Relationships>
</file>

<file path=ppt/slides/_rels/slide7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.xml"/></Relationships>
</file>

<file path=ppt/slides/_rels/slide7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6.xml"/></Relationships>
</file>

<file path=ppt/slides/_rels/slide7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7.xml"/></Relationships>
</file>

<file path=ppt/slides/_rels/slide7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8.xml"/></Relationships>
</file>

<file path=ppt/slides/_rels/slide7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59.xml"/></Relationships>
</file>

<file path=ppt/slides/_rels/slide7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0.xml"/></Relationships>
</file>

<file path=ppt/slides/_rels/slide7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9.xml"/><Relationship Id="rId1" Type="http://schemas.openxmlformats.org/officeDocument/2006/relationships/slideLayout" Target="../slideLayouts/slideLayout20.xml"/></Relationships>
</file>

<file path=ppt/slides/_rels/slide7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0.xml"/><Relationship Id="rId1" Type="http://schemas.openxmlformats.org/officeDocument/2006/relationships/slideLayout" Target="../slideLayouts/slideLayout20.xml"/></Relationships>
</file>

<file path=ppt/slides/_rels/slide7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1.xml"/><Relationship Id="rId1" Type="http://schemas.openxmlformats.org/officeDocument/2006/relationships/slideLayout" Target="../slideLayouts/slideLayout20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2.xml"/><Relationship Id="rId1" Type="http://schemas.openxmlformats.org/officeDocument/2006/relationships/slideLayout" Target="../slideLayouts/slideLayout20.xml"/></Relationships>
</file>

<file path=ppt/slides/_rels/slide7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.xml"/></Relationships>
</file>

<file path=ppt/slides/_rels/slide7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2.xml"/></Relationships>
</file>

<file path=ppt/slides/_rels/slide7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3.xml"/></Relationships>
</file>

<file path=ppt/slides/_rels/slide7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4.xml"/></Relationships>
</file>

<file path=ppt/slides/_rels/slide7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5.xml"/></Relationships>
</file>

<file path=ppt/slides/_rels/slide7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6.xml"/></Relationships>
</file>

<file path=ppt/slides/_rels/slide7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7.xml"/></Relationships>
</file>

<file path=ppt/slides/_rels/slide7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8.xml"/></Relationships>
</file>

<file path=ppt/slides/_rels/slide7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69.xml"/></Relationships>
</file>

<file path=ppt/slides/_rels/slide7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0.xml"/></Relationships>
</file>

<file path=ppt/slides/_rels/slide7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.xml"/></Relationships>
</file>

<file path=ppt/slides/_rels/slide7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2.xml"/></Relationships>
</file>

<file path=ppt/slides/_rels/slide7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3.xml"/></Relationships>
</file>

<file path=ppt/slides/_rels/slide7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4.xml"/></Relationships>
</file>

<file path=ppt/slides/_rels/slide7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5.xml"/></Relationships>
</file>

<file path=ppt/slides/_rels/slide7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6.xml"/></Relationships>
</file>

<file path=ppt/slides/_rels/slide7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7.xml"/></Relationships>
</file>

<file path=ppt/slides/_rels/slide7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8.xml"/></Relationships>
</file>

<file path=ppt/slides/_rels/slide7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79.xml"/></Relationships>
</file>

<file path=ppt/slides/_rels/slide7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0.xml"/></Relationships>
</file>

<file path=ppt/slides/_rels/slide7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.xml"/></Relationships>
</file>

<file path=ppt/slides/_rels/slide7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2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3.xml"/></Relationships>
</file>

<file path=ppt/slides/_rels/slide7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4.xml"/></Relationships>
</file>

<file path=ppt/slides/_rels/slide7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5.xml"/></Relationships>
</file>

<file path=ppt/slides/_rels/slide7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6.xml"/></Relationships>
</file>

<file path=ppt/slides/_rels/slide7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7.xml"/></Relationships>
</file>

<file path=ppt/slides/_rels/slide7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8.xml"/></Relationships>
</file>

<file path=ppt/slides/_rels/slide7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89.xml"/></Relationships>
</file>

<file path=ppt/slides/_rels/slide7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0.xml"/></Relationships>
</file>

<file path=ppt/slides/_rels/slide7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.xml"/></Relationships>
</file>

<file path=ppt/slides/_rels/slide8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2.xml"/></Relationships>
</file>

<file path=ppt/slides/_rels/slide8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3.xml"/></Relationships>
</file>

<file path=ppt/slides/_rels/slide8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4.xml"/></Relationships>
</file>

<file path=ppt/slides/_rels/slide8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5.xml"/></Relationships>
</file>

<file path=ppt/slides/_rels/slide8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6.xml"/></Relationships>
</file>

<file path=ppt/slides/_rels/slide8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7.xml"/></Relationships>
</file>

<file path=ppt/slides/_rels/slide8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8.xml"/></Relationships>
</file>

<file path=ppt/slides/_rels/slide8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99.xml"/></Relationships>
</file>

<file path=ppt/slides/_rels/slide8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0.xml"/></Relationships>
</file>

<file path=ppt/slides/_rels/slide8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.xml"/></Relationships>
</file>

<file path=ppt/slides/_rels/slide8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2.xml"/></Relationships>
</file>

<file path=ppt/slides/_rels/slide8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3.xml"/></Relationships>
</file>

<file path=ppt/slides/_rels/slide8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4.xml"/></Relationships>
</file>

<file path=ppt/slides/_rels/slide8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5.xml"/></Relationships>
</file>

<file path=ppt/slides/_rels/slide8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6.xml"/></Relationships>
</file>

<file path=ppt/slides/_rels/slide8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7.xml"/></Relationships>
</file>

<file path=ppt/slides/_rels/slide8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8.xml"/></Relationships>
</file>

<file path=ppt/slides/_rels/slide8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09.xml"/></Relationships>
</file>

<file path=ppt/slides/_rels/slide8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0.xml"/></Relationships>
</file>

<file path=ppt/slides/_rels/slide8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.xml"/></Relationships>
</file>

<file path=ppt/slides/_rels/slide8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2.xml"/></Relationships>
</file>

<file path=ppt/slides/_rels/slide8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3.xml"/></Relationships>
</file>

<file path=ppt/slides/_rels/slide8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4.xml"/></Relationships>
</file>

<file path=ppt/slides/_rels/slide8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5.xml"/></Relationships>
</file>

<file path=ppt/slides/_rels/slide8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6.xml"/></Relationships>
</file>

<file path=ppt/slides/_rels/slide8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7.xml"/></Relationships>
</file>

<file path=ppt/slides/_rels/slide8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8.xml"/></Relationships>
</file>

<file path=ppt/slides/_rels/slide8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19.xml"/></Relationships>
</file>

<file path=ppt/slides/_rels/slide8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0.xml"/></Relationships>
</file>

<file path=ppt/slides/_rels/slide8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.xml"/></Relationships>
</file>

<file path=ppt/slides/_rels/slide8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2.xml"/></Relationships>
</file>

<file path=ppt/slides/_rels/slide8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3.xml"/></Relationships>
</file>

<file path=ppt/slides/_rels/slide8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4.xml"/></Relationships>
</file>

<file path=ppt/slides/_rels/slide8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5.xml"/></Relationships>
</file>

<file path=ppt/slides/_rels/slide8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6.xml"/></Relationships>
</file>

<file path=ppt/slides/_rels/slide8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7.xml"/></Relationships>
</file>

<file path=ppt/slides/_rels/slide8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8.xml"/></Relationships>
</file>

<file path=ppt/slides/_rels/slide8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29.xml"/></Relationships>
</file>

<file path=ppt/slides/_rels/slide8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0.xml"/></Relationships>
</file>

<file path=ppt/slides/_rels/slide8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.xml"/></Relationships>
</file>

<file path=ppt/slides/_rels/slide8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2.xml"/></Relationships>
</file>

<file path=ppt/slides/_rels/slide8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3.xml"/></Relationships>
</file>

<file path=ppt/slides/_rels/slide8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4.xml"/></Relationships>
</file>

<file path=ppt/slides/_rels/slide8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5.xml"/></Relationships>
</file>

<file path=ppt/slides/_rels/slide8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6.xml"/></Relationships>
</file>

<file path=ppt/slides/_rels/slide8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7.xml"/></Relationships>
</file>

<file path=ppt/slides/_rels/slide8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8.xml"/></Relationships>
</file>

<file path=ppt/slides/_rels/slide8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39.xml"/></Relationships>
</file>

<file path=ppt/slides/_rels/slide8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0.xml"/></Relationships>
</file>

<file path=ppt/slides/_rels/slide8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.xml"/></Relationships>
</file>

<file path=ppt/slides/_rels/slide8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2.xml"/></Relationships>
</file>

<file path=ppt/slides/_rels/slide8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3.xml"/></Relationships>
</file>

<file path=ppt/slides/_rels/slide8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4.xml"/></Relationships>
</file>

<file path=ppt/slides/_rels/slide8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5.xml"/></Relationships>
</file>

<file path=ppt/slides/_rels/slide8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6.xml"/></Relationships>
</file>

<file path=ppt/slides/_rels/slide8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7.xml"/></Relationships>
</file>

<file path=ppt/slides/_rels/slide8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8.xml"/></Relationships>
</file>

<file path=ppt/slides/_rels/slide8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49.xml"/></Relationships>
</file>

<file path=ppt/slides/_rels/slide8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0.xml"/></Relationships>
</file>

<file path=ppt/slides/_rels/slide8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.xml"/></Relationships>
</file>

<file path=ppt/slides/_rels/slide8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2.xml"/></Relationships>
</file>

<file path=ppt/slides/_rels/slide8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3.xml"/></Relationships>
</file>

<file path=ppt/slides/_rels/slide8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4.xml"/></Relationships>
</file>

<file path=ppt/slides/_rels/slide8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5.xml"/></Relationships>
</file>

<file path=ppt/slides/_rels/slide8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6.xml"/></Relationships>
</file>

<file path=ppt/slides/_rels/slide8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7.xml"/></Relationships>
</file>

<file path=ppt/slides/_rels/slide8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8.xml"/></Relationships>
</file>

<file path=ppt/slides/_rels/slide8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59.xml"/></Relationships>
</file>

<file path=ppt/slides/_rels/slide8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0.xml"/></Relationships>
</file>

<file path=ppt/slides/_rels/slide8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.xml"/></Relationships>
</file>

<file path=ppt/slides/_rels/slide8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2.xml"/></Relationships>
</file>

<file path=ppt/slides/_rels/slide8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3.xml"/></Relationships>
</file>

<file path=ppt/slides/_rels/slide8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4.xml"/></Relationships>
</file>

<file path=ppt/slides/_rels/slide8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5.xml"/></Relationships>
</file>

<file path=ppt/slides/_rels/slide8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6.xml"/></Relationships>
</file>

<file path=ppt/slides/_rels/slide8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7.xml"/></Relationships>
</file>

<file path=ppt/slides/_rels/slide8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8.xml"/></Relationships>
</file>

<file path=ppt/slides/_rels/slide8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69.xml"/></Relationships>
</file>

<file path=ppt/slides/_rels/slide8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0.xml"/></Relationships>
</file>

<file path=ppt/slides/_rels/slide8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.xml"/></Relationships>
</file>

<file path=ppt/slides/_rels/slide8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2.xml"/></Relationships>
</file>

<file path=ppt/slides/_rels/slide8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3.xml"/></Relationships>
</file>

<file path=ppt/slides/_rels/slide8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4.xml"/></Relationships>
</file>

<file path=ppt/slides/_rels/slide8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5.xml"/></Relationships>
</file>

<file path=ppt/slides/_rels/slide8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6.xml"/></Relationships>
</file>

<file path=ppt/slides/_rels/slide8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7.xml"/></Relationships>
</file>

<file path=ppt/slides/_rels/slide8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8.xml"/></Relationships>
</file>

<file path=ppt/slides/_rels/slide8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79.xml"/></Relationships>
</file>

<file path=ppt/slides/_rels/slide8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0.xml"/></Relationships>
</file>

<file path=ppt/slides/_rels/slide8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.xml"/></Relationships>
</file>

<file path=ppt/slides/_rels/slide8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2.xml"/></Relationships>
</file>

<file path=ppt/slides/_rels/slide8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3.xml"/></Relationships>
</file>

<file path=ppt/slides/_rels/slide8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4.xml"/></Relationships>
</file>

<file path=ppt/slides/_rels/slide8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5.xml"/></Relationships>
</file>

<file path=ppt/slides/_rels/slide8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6.xml"/></Relationships>
</file>

<file path=ppt/slides/_rels/slide8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7.xml"/></Relationships>
</file>

<file path=ppt/slides/_rels/slide8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8.xml"/></Relationships>
</file>

<file path=ppt/slides/_rels/slide8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89.xml"/></Relationships>
</file>

<file path=ppt/slides/_rels/slide8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0.xml"/></Relationships>
</file>

<file path=ppt/slides/_rels/slide8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.xml"/></Relationships>
</file>

<file path=ppt/slides/_rels/slide9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2.xml"/></Relationships>
</file>

<file path=ppt/slides/_rels/slide9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3.xml"/></Relationships>
</file>

<file path=ppt/slides/_rels/slide9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4.xml"/></Relationships>
</file>

<file path=ppt/slides/_rels/slide9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5.xml"/></Relationships>
</file>

<file path=ppt/slides/_rels/slide9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6.xml"/></Relationships>
</file>

<file path=ppt/slides/_rels/slide9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7.xml"/></Relationships>
</file>

<file path=ppt/slides/_rels/slide9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8.xml"/></Relationships>
</file>

<file path=ppt/slides/_rels/slide9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99.xml"/></Relationships>
</file>

<file path=ppt/slides/_rels/slide9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0.xml"/></Relationships>
</file>

<file path=ppt/slides/_rels/slide9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.xml"/></Relationships>
</file>

<file path=ppt/slides/_rels/slide9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2.xml"/></Relationships>
</file>

<file path=ppt/slides/_rels/slide9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3.xml"/></Relationships>
</file>

<file path=ppt/slides/_rels/slide9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4.xml"/></Relationships>
</file>

<file path=ppt/slides/_rels/slide9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5.xml"/></Relationships>
</file>

<file path=ppt/slides/_rels/slide9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6.xml"/></Relationships>
</file>

<file path=ppt/slides/_rels/slide9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7.xml"/></Relationships>
</file>

<file path=ppt/slides/_rels/slide9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8.xml"/></Relationships>
</file>

<file path=ppt/slides/_rels/slide9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09.xml"/></Relationships>
</file>

<file path=ppt/slides/_rels/slide9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0.xml"/></Relationships>
</file>

<file path=ppt/slides/_rels/slide9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.xml"/></Relationships>
</file>

<file path=ppt/slides/_rels/slide9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2.xml"/></Relationships>
</file>

<file path=ppt/slides/_rels/slide9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3.xml"/></Relationships>
</file>

<file path=ppt/slides/_rels/slide9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4.xml"/></Relationships>
</file>

<file path=ppt/slides/_rels/slide9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5.xml"/></Relationships>
</file>

<file path=ppt/slides/_rels/slide9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6.xml"/></Relationships>
</file>

<file path=ppt/slides/_rels/slide9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7.xml"/></Relationships>
</file>

<file path=ppt/slides/_rels/slide9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8.xml"/></Relationships>
</file>

<file path=ppt/slides/_rels/slide9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19.xml"/></Relationships>
</file>

<file path=ppt/slides/_rels/slide9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0.xml"/></Relationships>
</file>

<file path=ppt/slides/_rels/slide9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.xml"/></Relationships>
</file>

<file path=ppt/slides/_rels/slide9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2.xml"/></Relationships>
</file>

<file path=ppt/slides/_rels/slide9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3.xml"/></Relationships>
</file>

<file path=ppt/slides/_rels/slide9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4.xml"/></Relationships>
</file>

<file path=ppt/slides/_rels/slide9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5.xml"/></Relationships>
</file>

<file path=ppt/slides/_rels/slide9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6.xml"/></Relationships>
</file>

<file path=ppt/slides/_rels/slide9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7.xml"/></Relationships>
</file>

<file path=ppt/slides/_rels/slide9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8.xml"/></Relationships>
</file>

<file path=ppt/slides/_rels/slide9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29.xml"/></Relationships>
</file>

<file path=ppt/slides/_rels/slide9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0.xml"/></Relationships>
</file>

<file path=ppt/slides/_rels/slide9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.xml"/></Relationships>
</file>

<file path=ppt/slides/_rels/slide9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2.xml"/></Relationships>
</file>

<file path=ppt/slides/_rels/slide9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3.xml"/></Relationships>
</file>

<file path=ppt/slides/_rels/slide9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4.xml"/></Relationships>
</file>

<file path=ppt/slides/_rels/slide9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5.xml"/></Relationships>
</file>

<file path=ppt/slides/_rels/slide9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6.xml"/></Relationships>
</file>

<file path=ppt/slides/_rels/slide9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7.xml"/></Relationships>
</file>

<file path=ppt/slides/_rels/slide9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8.xml"/></Relationships>
</file>

<file path=ppt/slides/_rels/slide9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39.xml"/></Relationships>
</file>

<file path=ppt/slides/_rels/slide9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0.xml"/></Relationships>
</file>

<file path=ppt/slides/_rels/slide9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.xml"/></Relationships>
</file>

<file path=ppt/slides/_rels/slide9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2.xml"/></Relationships>
</file>

<file path=ppt/slides/_rels/slide9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3.xml"/></Relationships>
</file>

<file path=ppt/slides/_rels/slide9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4.xml"/></Relationships>
</file>

<file path=ppt/slides/_rels/slide9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5.xml"/></Relationships>
</file>

<file path=ppt/slides/_rels/slide9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6.xml"/></Relationships>
</file>

<file path=ppt/slides/_rels/slide9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7.xml"/></Relationships>
</file>

<file path=ppt/slides/_rels/slide9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8.xml"/></Relationships>
</file>

<file path=ppt/slides/_rels/slide9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49.xml"/></Relationships>
</file>

<file path=ppt/slides/_rels/slide9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0.xml"/></Relationships>
</file>

<file path=ppt/slides/_rels/slide9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.xml"/></Relationships>
</file>

<file path=ppt/slides/_rels/slide9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2.xml"/></Relationships>
</file>

<file path=ppt/slides/_rels/slide9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3.xml"/></Relationships>
</file>

<file path=ppt/slides/_rels/slide9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4.xml"/></Relationships>
</file>

<file path=ppt/slides/_rels/slide9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5.xml"/></Relationships>
</file>

<file path=ppt/slides/_rels/slide9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6.xml"/></Relationships>
</file>

<file path=ppt/slides/_rels/slide9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7.xml"/></Relationships>
</file>

<file path=ppt/slides/_rels/slide9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8.xml"/></Relationships>
</file>

<file path=ppt/slides/_rels/slide9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59.xml"/></Relationships>
</file>

<file path=ppt/slides/_rels/slide9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0.xml"/></Relationships>
</file>

<file path=ppt/slides/_rels/slide9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.xml"/></Relationships>
</file>

<file path=ppt/slides/_rels/slide9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2.xml"/></Relationships>
</file>

<file path=ppt/slides/_rels/slide9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3.xml"/></Relationships>
</file>

<file path=ppt/slides/_rels/slide9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4.xml"/></Relationships>
</file>

<file path=ppt/slides/_rels/slide9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5.xml"/></Relationships>
</file>

<file path=ppt/slides/_rels/slide9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6.xml"/></Relationships>
</file>

<file path=ppt/slides/_rels/slide9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7.xml"/></Relationships>
</file>

<file path=ppt/slides/_rels/slide9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8.xml"/></Relationships>
</file>

<file path=ppt/slides/_rels/slide9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69.xml"/></Relationships>
</file>

<file path=ppt/slides/_rels/slide9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0.xml"/></Relationships>
</file>

<file path=ppt/slides/_rels/slide9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.xml"/></Relationships>
</file>

<file path=ppt/slides/_rels/slide9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2.xml"/></Relationships>
</file>

<file path=ppt/slides/_rels/slide9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3.xml"/></Relationships>
</file>

<file path=ppt/slides/_rels/slide9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4.xml"/></Relationships>
</file>

<file path=ppt/slides/_rels/slide9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5.xml"/></Relationships>
</file>

<file path=ppt/slides/_rels/slide9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6.xml"/></Relationships>
</file>

<file path=ppt/slides/_rels/slide9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7.xml"/></Relationships>
</file>

<file path=ppt/slides/_rels/slide9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8.xml"/></Relationships>
</file>

<file path=ppt/slides/_rels/slide9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79.xml"/></Relationships>
</file>

<file path=ppt/slides/_rels/slide9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0.xml"/></Relationships>
</file>

<file path=ppt/slides/_rels/slide9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.xml"/></Relationships>
</file>

<file path=ppt/slides/_rels/slide9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2.xml"/></Relationships>
</file>

<file path=ppt/slides/_rels/slide9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3.xml"/></Relationships>
</file>

<file path=ppt/slides/_rels/slide9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4.xml"/></Relationships>
</file>

<file path=ppt/slides/_rels/slide9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5.xml"/></Relationships>
</file>

<file path=ppt/slides/_rels/slide9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6.xml"/></Relationships>
</file>

<file path=ppt/slides/_rels/slide9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7.xml"/></Relationships>
</file>

<file path=ppt/slides/_rels/slide9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8.xml"/></Relationships>
</file>

<file path=ppt/slides/_rels/slide9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89.xml"/></Relationships>
</file>

<file path=ppt/slides/_rels/slide9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0.xml"/></Relationships>
</file>

<file path=ppt/slides/_rels/slide9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2304256" cy="2880320"/>
          </a:xfrm>
        </p:spPr>
        <p:txBody>
          <a:bodyPr anchor="t">
            <a:normAutofit/>
          </a:bodyPr>
          <a:lstStyle/>
          <a:p>
            <a:pPr algn="dist"/>
            <a:r>
              <a:rPr kumimoji="1" lang="ja-JP" altLang="en-US" sz="2800" dirty="0" smtClean="0"/>
              <a:t>タイトル：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教科：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学年：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活動イメージ：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26876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小学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年生　</a:t>
            </a:r>
            <a:r>
              <a:rPr lang="ja-JP" altLang="en-US" sz="3200" dirty="0"/>
              <a:t>漢</a:t>
            </a:r>
            <a:r>
              <a:rPr kumimoji="1" lang="ja-JP" altLang="en-US" sz="3200" dirty="0" smtClean="0"/>
              <a:t>字</a:t>
            </a:r>
            <a:endParaRPr kumimoji="1" lang="ja-JP" altLang="en-US" sz="32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131840" y="3789040"/>
            <a:ext cx="5328592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800" dirty="0" smtClean="0"/>
              <a:t>スライドにあらわれる漢字を読みましょう。次のスライドで答えを表示します。左上の番号は漢字の出てきた順、単元毎に色分けしています。</a:t>
            </a:r>
            <a:endParaRPr lang="ja-JP" altLang="en-US" sz="28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131840" y="24928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 smtClean="0">
                <a:latin typeface="+mn-ea"/>
                <a:ea typeface="+mn-ea"/>
              </a:rPr>
              <a:t>4</a:t>
            </a:r>
            <a:r>
              <a:rPr lang="ja-JP" altLang="en-US" sz="2800" dirty="0" smtClean="0">
                <a:latin typeface="+mn-ea"/>
                <a:ea typeface="+mn-ea"/>
              </a:rPr>
              <a:t>年生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漢字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東京書籍（上）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131840" y="2924944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国語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131840" y="335699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 smtClean="0">
                <a:latin typeface="+mn-ea"/>
                <a:ea typeface="+mn-ea"/>
              </a:rPr>
              <a:t>4</a:t>
            </a:r>
            <a:r>
              <a:rPr lang="ja-JP" altLang="en-US" sz="2800" dirty="0" smtClean="0">
                <a:latin typeface="+mn-ea"/>
                <a:ea typeface="+mn-ea"/>
              </a:rPr>
              <a:t>年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593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食器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353058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88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給料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04259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79814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570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321297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641534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卒業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49880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卒業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1268760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19441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卒業式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15478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卒業式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457265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77833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新卒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31142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新卒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335699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70525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包帯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2112" y="3212976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2380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包帯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2112" y="3212976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9621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包囲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2112" y="3573016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4410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入場料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7134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包囲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2112" y="3573016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3600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332656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紙</a:t>
            </a:r>
            <a:r>
              <a:rPr lang="ja-JP" altLang="en-US" sz="16000" dirty="0" smtClean="0"/>
              <a:t>で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包む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46400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332656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紙</a:t>
            </a:r>
            <a:r>
              <a:rPr lang="ja-JP" altLang="en-US" sz="16000" dirty="0" smtClean="0"/>
              <a:t>で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包む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136491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1999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小包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92177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小包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289625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づつみ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409399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好物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99430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99735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好意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74651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782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好調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16028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入場料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400403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7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7327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好転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8513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67576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44624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読書を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好む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59838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44624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読書を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好む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9921" y="3068960"/>
            <a:ext cx="1107996" cy="1453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53205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44624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好きな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本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503498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7882" y="44624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好きな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76470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90541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右折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155911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7241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右折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155911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5870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8" y="255332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えだを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折る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69580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6117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8" y="255332"/>
            <a:ext cx="6032421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えだを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折る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221612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623363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会った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折りに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57060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会った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折りに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1916832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4701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折よく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500857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折よく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620688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32410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6292" y="0"/>
            <a:ext cx="85561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 木の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 smtClean="0"/>
              <a:t> えだが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/>
              <a:t> </a:t>
            </a:r>
            <a:r>
              <a:rPr lang="ja-JP" altLang="en-US" sz="16000" dirty="0" smtClean="0"/>
              <a:t>折れる</a:t>
            </a:r>
            <a:endParaRPr kumimoji="1" lang="ja-JP" altLang="en-US" sz="160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308-53CC-4745-81E0-BF092BD97C15}" type="slidenum">
              <a:rPr kumimoji="1" lang="ja-JP" altLang="en-US" smtClean="0"/>
              <a:t>1035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42725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6292" y="0"/>
            <a:ext cx="85561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 木の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 smtClean="0"/>
              <a:t> えだが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/>
              <a:t> </a:t>
            </a:r>
            <a:r>
              <a:rPr lang="ja-JP" altLang="en-US" sz="16000" dirty="0" smtClean="0"/>
              <a:t>折れる</a:t>
            </a:r>
            <a:endParaRPr kumimoji="1" lang="ja-JP" altLang="en-US" sz="160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308-53CC-4745-81E0-BF092BD97C15}" type="slidenum">
              <a:rPr kumimoji="1" lang="ja-JP" altLang="en-US" smtClean="0"/>
              <a:t>1036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116632"/>
            <a:ext cx="1107996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116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退治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1268760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9423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退治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3613810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1268760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903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治水工事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2933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04259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治水工事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54868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2208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自治会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1688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自治会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00418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8814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全治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88344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全治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361381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87689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治める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74466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治める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162880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70446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4820" y="188640"/>
            <a:ext cx="749435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国が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　平和に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3200" dirty="0" smtClean="0"/>
              <a:t>治まる</a:t>
            </a:r>
            <a:endParaRPr kumimoji="1" lang="ja-JP" altLang="en-US" sz="1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7653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4820" y="188640"/>
            <a:ext cx="749435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国が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　平和に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3200" dirty="0" smtClean="0"/>
              <a:t>治まる</a:t>
            </a:r>
            <a:endParaRPr kumimoji="1" lang="ja-JP" altLang="en-US" sz="11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792" y="141277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4003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病気が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治る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84067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食料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6216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病気が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270892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4577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けが</a:t>
            </a:r>
            <a:r>
              <a:rPr lang="ja-JP" altLang="en-US" sz="13500" dirty="0" smtClean="0"/>
              <a:t>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治る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5099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けが</a:t>
            </a:r>
            <a:r>
              <a:rPr lang="ja-JP" altLang="en-US" sz="13500" dirty="0" smtClean="0"/>
              <a:t>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270892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4364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病気を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治す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345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病気を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治す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270892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2707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かぜ</a:t>
            </a:r>
            <a:r>
              <a:rPr lang="ja-JP" altLang="en-US" sz="13500" dirty="0" smtClean="0"/>
              <a:t>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治す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20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かぜ</a:t>
            </a:r>
            <a:r>
              <a:rPr lang="ja-JP" altLang="en-US" sz="13500" dirty="0" smtClean="0"/>
              <a:t>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治す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8060" y="270892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0232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脈を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取る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443389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255332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脈を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　取る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260648"/>
            <a:ext cx="1107996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ミャク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40743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動脈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088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食料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04259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動脈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3051487"/>
            <a:ext cx="1107996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静脈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753417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4222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静脈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3051487"/>
            <a:ext cx="1107996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021" y="753417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24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</a:t>
            </a:r>
            <a:r>
              <a:rPr lang="ja-JP" altLang="en-US" sz="16000" dirty="0" smtClean="0"/>
              <a:t>脈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25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521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</a:t>
            </a:r>
            <a:r>
              <a:rPr lang="ja-JP" altLang="en-US" sz="16000" dirty="0" smtClean="0"/>
              <a:t>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5021" y="3051487"/>
            <a:ext cx="1107996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25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49417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159905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6117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59905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せつ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70805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13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1630" y="158686"/>
            <a:ext cx="480131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建国記念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　の日</a:t>
            </a:r>
            <a:endParaRPr lang="en-US" altLang="ja-JP" sz="1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5089" y="1779762"/>
            <a:ext cx="1107996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2240" y="3573016"/>
            <a:ext cx="1107996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45628" y="4840021"/>
            <a:ext cx="1107996" cy="1613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7032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石器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7442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1630" y="158686"/>
            <a:ext cx="480131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建国記念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　の日</a:t>
            </a:r>
            <a:endParaRPr lang="en-US" altLang="ja-JP" sz="1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45628" y="116632"/>
            <a:ext cx="1107996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5089" y="1779762"/>
            <a:ext cx="1107996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2240" y="3573016"/>
            <a:ext cx="1107996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45628" y="4840021"/>
            <a:ext cx="1107996" cy="1613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85426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6" y="158686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家を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建てる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14137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6" y="158686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家を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建てる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988840"/>
            <a:ext cx="1107996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建物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7544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建物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70805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6" y="158686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ビルが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建つ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96926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6" y="158686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ビルが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建つ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3212976"/>
            <a:ext cx="1107996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6565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70805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デン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伝記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7449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石器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342900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345857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70805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デン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7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1629" y="44624"/>
            <a:ext cx="480131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気持ちが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伝わる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39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1629" y="44624"/>
            <a:ext cx="480131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気持ちが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伝わる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13285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命令を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</a:t>
            </a:r>
            <a:r>
              <a:rPr lang="ja-JP" altLang="en-US" sz="15000" dirty="0" smtClean="0"/>
              <a:t>伝える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328602"/>
            <a:ext cx="1107996" cy="1732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めい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2189396"/>
            <a:ext cx="1107996" cy="1732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れ</a:t>
            </a:r>
            <a:r>
              <a:rPr kumimoji="1" lang="ja-JP" altLang="en-US" sz="6000" dirty="0" smtClean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1723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命令を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</a:t>
            </a:r>
            <a:r>
              <a:rPr lang="ja-JP" altLang="en-US" sz="15000" dirty="0" smtClean="0"/>
              <a:t>伝える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328602"/>
            <a:ext cx="1107996" cy="1732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めい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2189396"/>
            <a:ext cx="1107996" cy="1732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/>
              <a:t>れ</a:t>
            </a:r>
            <a:r>
              <a:rPr kumimoji="1" lang="ja-JP" altLang="en-US" sz="6000" dirty="0" smtClean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5405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76636" y="0"/>
            <a:ext cx="7571303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ロープを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伝って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2000" dirty="0"/>
              <a:t>　</a:t>
            </a:r>
            <a:r>
              <a:rPr lang="ja-JP" altLang="en-US" sz="12000" dirty="0" smtClean="0"/>
              <a:t>　下りる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960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76636" y="0"/>
            <a:ext cx="7571303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ロープを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伝って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2000" dirty="0"/>
              <a:t>　</a:t>
            </a:r>
            <a:r>
              <a:rPr lang="ja-JP" altLang="en-US" sz="12000" dirty="0" smtClean="0"/>
              <a:t>　下りる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1124744"/>
            <a:ext cx="1107996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つた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8408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30797" y="-99392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子どもが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泣く</a:t>
            </a:r>
            <a:endParaRPr lang="en-US" altLang="ja-JP" sz="135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603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30797" y="-99392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子どもが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泣く</a:t>
            </a:r>
            <a:endParaRPr lang="en-US" altLang="ja-JP" sz="135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386104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4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泣き声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1204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0405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泣き声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3903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1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うれし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5000" dirty="0" smtClean="0"/>
              <a:t>泣き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29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うれし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5000" dirty="0" smtClean="0"/>
              <a:t>泣き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71124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0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命令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3141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命令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62243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4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号令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2811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号令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62243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</a:t>
            </a:r>
            <a:r>
              <a:rPr lang="ja-JP" altLang="en-US" sz="16000" dirty="0" smtClean="0"/>
              <a:t>令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1389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</a:t>
            </a:r>
            <a:r>
              <a:rPr lang="ja-JP" altLang="en-US" sz="16000" dirty="0" smtClean="0"/>
              <a:t>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62243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伝令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でん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7615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342900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62243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でん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015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希望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017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希望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ぼう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望遠鏡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305173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えん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077072"/>
            <a:ext cx="1107996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きょう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515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望遠鏡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60648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305173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えん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4077072"/>
            <a:ext cx="1107996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/>
              <a:t>きょう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7174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希望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862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希望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967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待望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6198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待望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6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平和を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5000" dirty="0"/>
              <a:t>望む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136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2096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平和を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5000" dirty="0"/>
              <a:t>望む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27687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のぞ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-5733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望みが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かなう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91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9965" y="-5733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望みが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かなう</a:t>
            </a:r>
            <a:endParaRPr lang="en-US" altLang="ja-JP" sz="1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188640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のぞ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2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臣下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2067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臣下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85233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3659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3003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4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9392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7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</a:t>
            </a:r>
            <a:r>
              <a:rPr lang="ja-JP" altLang="en-US" sz="16000" dirty="0" smtClean="0"/>
              <a:t>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8131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342900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7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</a:t>
            </a:r>
            <a:r>
              <a:rPr lang="ja-JP" altLang="en-US" sz="16000" dirty="0" smtClean="0"/>
              <a:t>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15381" y="-57338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文部科学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3500" dirty="0" smtClean="0"/>
              <a:t>大臣</a:t>
            </a:r>
            <a:endParaRPr lang="en-US" altLang="ja-JP" sz="135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97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15381" y="-57338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文部科学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3500" dirty="0" smtClean="0"/>
              <a:t>大臣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4365104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12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訓練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3990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訓練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5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63464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421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63464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705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訓読み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6021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訓読み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426680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2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7522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受話器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3571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7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漢字の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音訓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1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漢字の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音訓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4819168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58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種子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3262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種子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340768"/>
            <a:ext cx="1107996" cy="1273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1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種目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5109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種目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340768"/>
            <a:ext cx="1107996" cy="1273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種類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3490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0800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種類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340768"/>
            <a:ext cx="1107996" cy="1273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3490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700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品種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5239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受話器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497074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0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品種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307381"/>
            <a:ext cx="1107996" cy="1273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0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86678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ひまわり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3500" dirty="0" smtClean="0"/>
              <a:t>の種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2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86678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ひまわり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3500" dirty="0" smtClean="0"/>
              <a:t>の種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4365104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287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心配の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　種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40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心配の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　種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4149080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66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類別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5447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類別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0048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種類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9296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種類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55637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</a:t>
            </a:r>
            <a:r>
              <a:rPr lang="ja-JP" altLang="en-US" sz="16000" dirty="0" smtClean="0"/>
              <a:t>類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4314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消火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5958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</a:t>
            </a:r>
            <a:r>
              <a:rPr lang="ja-JP" altLang="en-US" sz="16000" dirty="0" smtClean="0"/>
              <a:t>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25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人類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2087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書類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1506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書類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8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衣</a:t>
            </a:r>
            <a:r>
              <a:rPr lang="ja-JP" altLang="en-US" sz="16000" dirty="0" smtClean="0"/>
              <a:t>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2496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9543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衣</a:t>
            </a:r>
            <a:r>
              <a:rPr lang="ja-JP" altLang="en-US" sz="16000" dirty="0" smtClean="0"/>
              <a:t>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2496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2267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ヘビ</a:t>
            </a:r>
            <a:r>
              <a:rPr lang="ja-JP" altLang="en-US" sz="12000" dirty="0" smtClean="0"/>
              <a:t>や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トカゲの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　類い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26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ヘビ</a:t>
            </a:r>
            <a:r>
              <a:rPr lang="ja-JP" altLang="en-US" sz="12000" dirty="0" smtClean="0"/>
              <a:t>や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トカゲの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　類い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3717032"/>
            <a:ext cx="1107996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たぐ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78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必要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96393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000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3" action="ppaction://hlinksldjump"/>
              </a:rPr>
              <a:t>こわれた千の楽器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4" action="ppaction://hlinksldjump"/>
              </a:rPr>
              <a:t>心</a:t>
            </a:r>
            <a:r>
              <a:rPr lang="ja-JP" altLang="en-US" sz="2300" dirty="0" smtClean="0">
                <a:hlinkClick r:id="rId4" action="ppaction://hlinksldjump"/>
              </a:rPr>
              <a:t>の動きを伝えよう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>
                <a:hlinkClick r:id="rId5" action="ppaction://hlinksldjump"/>
              </a:rPr>
              <a:t>漢字</a:t>
            </a:r>
            <a:r>
              <a:rPr kumimoji="1" lang="ja-JP" altLang="en-US" sz="2300" dirty="0" smtClean="0">
                <a:hlinkClick r:id="rId5" action="ppaction://hlinksldjump"/>
              </a:rPr>
              <a:t>の読み方に気をつけよう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6" action="ppaction://hlinksldjump"/>
              </a:rPr>
              <a:t>ヤドカリとイソギンチャク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7" action="ppaction://hlinksldjump"/>
              </a:rPr>
              <a:t>案内係になろう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8" action="ppaction://hlinksldjump"/>
              </a:rPr>
              <a:t>漢字</a:t>
            </a:r>
            <a:r>
              <a:rPr lang="ja-JP" altLang="en-US" sz="2300" dirty="0" smtClean="0">
                <a:hlinkClick r:id="rId8" action="ppaction://hlinksldjump"/>
              </a:rPr>
              <a:t>辞典の使い方を知ろう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9" action="ppaction://hlinksldjump"/>
              </a:rPr>
              <a:t>走れ</a:t>
            </a:r>
            <a:endParaRPr kumimoji="1" lang="en-US" altLang="ja-JP" sz="2300" dirty="0" smtClean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0" action="ppaction://hlinksldjump"/>
              </a:rPr>
              <a:t>メモの取り方をくふうして</a:t>
            </a:r>
            <a:r>
              <a:rPr lang="ja-JP" altLang="en-US" sz="2300" dirty="0" smtClean="0">
                <a:hlinkClick r:id="rId10" action="ppaction://hlinksldjump"/>
              </a:rPr>
              <a:t>聞こう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11" action="ppaction://hlinksldjump"/>
              </a:rPr>
              <a:t>みんなで新聞を作ろう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2" action="ppaction://hlinksldjump"/>
              </a:rPr>
              <a:t>「ことわざブック」を作ろう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13" action="ppaction://hlinksldjump"/>
              </a:rPr>
              <a:t>広告と説明書を読みくらべよう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4" action="ppaction://hlinksldjump"/>
              </a:rPr>
              <a:t>文の組み立てを考えよう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15" action="ppaction://hlinksldjump"/>
              </a:rPr>
              <a:t>わたしの考えたこと</a:t>
            </a:r>
            <a:endParaRPr kumimoji="1" lang="en-US" altLang="ja-JP" sz="2300" dirty="0" smtClean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54868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目次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011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消火</a:t>
            </a:r>
            <a:r>
              <a:rPr lang="ja-JP" altLang="en-US" sz="16000" dirty="0" smtClean="0"/>
              <a:t>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497074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2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必要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96393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0393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1396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6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必勝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057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2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必然的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49289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4639886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0758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必然的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620688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49289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4639886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841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必ず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勝つ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4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必ず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勝つ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36296" y="44624"/>
            <a:ext cx="1107996" cy="23461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かなら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07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要点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4513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倉庫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970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やく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8917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やく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2813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要求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96952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312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要求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96952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861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必要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340768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092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必要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340768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647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重要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1944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116632"/>
            <a:ext cx="226215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胃ぶくろ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212138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24244" y="1268760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倉庫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18110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116632"/>
            <a:ext cx="226215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胃ぶくろ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62068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8394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48478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47135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48478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1225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48478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い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7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658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1495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直</a:t>
            </a:r>
            <a:r>
              <a:rPr lang="ja-JP" altLang="en-US" sz="16000" dirty="0" smtClean="0"/>
              <a:t>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2329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船倉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4418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直</a:t>
            </a:r>
            <a:r>
              <a:rPr lang="ja-JP" altLang="en-US" sz="16000" dirty="0" smtClean="0"/>
              <a:t>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9659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4769" y="314096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1882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観察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769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4769" y="314096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796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観光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4769" y="3140968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9127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観光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769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4769" y="3140968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3152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観客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042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観客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769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2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外観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0368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外観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4769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6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観察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107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80112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船倉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6704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6252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5874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察知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01651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5328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察知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01651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2550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考察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6014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考察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8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例文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00643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例文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003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9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000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0404" y="188640"/>
            <a:ext cx="5355312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/>
              <a:t>倉を</a:t>
            </a:r>
            <a:endParaRPr lang="en-US" altLang="ja-JP" sz="138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建てる</a:t>
            </a:r>
            <a:endParaRPr kumimoji="1" lang="ja-JP" altLang="en-US" sz="13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1484784"/>
            <a:ext cx="1107996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4263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例えば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3146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例えば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04664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録音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7871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録音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6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録画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2059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録画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8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記録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42322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記録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3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付録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5679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690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0404" y="188640"/>
            <a:ext cx="5355312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/>
              <a:t>倉を</a:t>
            </a:r>
            <a:endParaRPr lang="en-US" altLang="ja-JP" sz="138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建てる</a:t>
            </a:r>
            <a:endParaRPr kumimoji="1" lang="ja-JP" altLang="en-US" sz="13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0388" y="332656"/>
            <a:ext cx="1107996" cy="1728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1484784"/>
            <a:ext cx="1107996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9865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付録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5679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51666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登録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5522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登録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5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3213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住所録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815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住所録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581128"/>
            <a:ext cx="1107996" cy="14452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0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5630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7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試験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3165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1704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</a:t>
            </a:r>
            <a:r>
              <a:rPr lang="ja-JP" altLang="en-US" sz="16000" dirty="0" smtClean="0"/>
              <a:t>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3274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試験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3165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7392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受</a:t>
            </a:r>
            <a:r>
              <a:rPr lang="ja-JP" altLang="en-US" sz="16000" dirty="0" smtClean="0"/>
              <a:t>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1653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受</a:t>
            </a:r>
            <a:r>
              <a:rPr lang="ja-JP" altLang="en-US" sz="16000" dirty="0" smtClean="0"/>
              <a:t>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8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2230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786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7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関係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3872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関係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3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関心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1038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関連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640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80112" y="3234992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</a:t>
            </a:r>
            <a:r>
              <a:rPr lang="ja-JP" altLang="en-US" sz="16000" dirty="0" smtClean="0"/>
              <a:t>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8408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7479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7783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2936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関取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0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6090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ぜ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全体に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関わる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　問題</a:t>
            </a:r>
            <a:endParaRPr kumimoji="1" lang="ja-JP" altLang="en-US" sz="1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96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全体に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関わる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　問題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1052736"/>
            <a:ext cx="1107996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350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博物館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8880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445314"/>
            <a:ext cx="2646878" cy="6008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鳥の巣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8050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博物館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54868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博学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8880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博学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1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博愛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88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あい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426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博愛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88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あい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1870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文学博士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60647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195942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がく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573325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1015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文学博士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717032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60647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195942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がく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573325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0169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兵士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340768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へい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2374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兵士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7170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340768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へい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9392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力士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58511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器具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721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80112" y="508750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8561" y="445314"/>
            <a:ext cx="2646878" cy="6008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鳥の巣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7229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力士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7170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文学博士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71703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はく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60647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195942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1457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文学博士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71703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はく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60647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195942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がく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573325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7384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運転士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8710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7384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運転士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930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方法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1352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方法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9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作法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78765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作法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用</a:t>
            </a:r>
            <a:r>
              <a:rPr lang="ja-JP" altLang="en-US" sz="16000" dirty="0" smtClean="0"/>
              <a:t>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8372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くもの</a:t>
            </a:r>
            <a:r>
              <a:rPr lang="ja-JP" altLang="en-US" sz="13500" dirty="0" smtClean="0"/>
              <a:t>巣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9373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用</a:t>
            </a:r>
            <a:r>
              <a:rPr lang="ja-JP" altLang="en-US" sz="16000" dirty="0" smtClean="0"/>
              <a:t>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手法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4394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手法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文</a:t>
            </a:r>
            <a:r>
              <a:rPr lang="ja-JP" altLang="en-US" sz="16000" dirty="0" smtClean="0"/>
              <a:t>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6375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文</a:t>
            </a:r>
            <a:r>
              <a:rPr lang="ja-JP" altLang="en-US" sz="16000" dirty="0" smtClean="0"/>
              <a:t>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ポウ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0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41381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5056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41381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16980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結局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2275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結局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連結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112474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3921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436096" y="551723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くもの</a:t>
            </a:r>
            <a:r>
              <a:rPr lang="ja-JP" altLang="en-US" sz="13500" dirty="0" smtClean="0"/>
              <a:t>巣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415712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連結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335699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112474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05903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ひもを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結ぶ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5735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ひもを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結ぶ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85293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むす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0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手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結ぶ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89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86678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手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結ぶ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85293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むす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865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果実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3350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果実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55679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青果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811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青果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354821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951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使命を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果たす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73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巣箱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0450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使命を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果たす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1295" y="1700808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4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旅先</a:t>
            </a:r>
            <a:r>
              <a:rPr lang="ja-JP" altLang="en-US" sz="13500" dirty="0"/>
              <a:t>で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果てる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48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旅先</a:t>
            </a:r>
            <a:r>
              <a:rPr lang="ja-JP" altLang="en-US" sz="13500" dirty="0"/>
              <a:t>で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果てる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1295" y="1700808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12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遠い海の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果て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80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86678"/>
            <a:ext cx="5262979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遠い海の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果て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1295" y="400506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316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機械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356992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4581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機械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356992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8963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機関車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2348880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746" y="4470477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しゃ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1702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機関車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700821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2348880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746" y="4470477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しゃ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5397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機会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1104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2236" y="155679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巣箱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107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機会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飛行機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659785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7346" y="240443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100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飛行機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475612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659785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7346" y="240443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7391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残念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284984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0138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残念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284984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618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残暑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7222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残暑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料理が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</a:t>
            </a:r>
            <a:r>
              <a:rPr lang="ja-JP" altLang="en-US" sz="15000" dirty="0" smtClean="0"/>
              <a:t>残る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121347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りょう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6905" y="270892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590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料理が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</a:t>
            </a:r>
            <a:r>
              <a:rPr lang="ja-JP" altLang="en-US" sz="15000" dirty="0" smtClean="0"/>
              <a:t>残る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1295" y="2695797"/>
            <a:ext cx="1107996" cy="1453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のこ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121347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りょう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6905" y="270892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2894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料理を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</a:t>
            </a:r>
            <a:r>
              <a:rPr lang="ja-JP" altLang="en-US" sz="15000" dirty="0" smtClean="0"/>
              <a:t>残す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121347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りょう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6905" y="270892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4367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古</a:t>
            </a:r>
            <a:r>
              <a:rPr lang="ja-JP" altLang="en-US" sz="16000" dirty="0" smtClean="0"/>
              <a:t>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1245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料理を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</a:t>
            </a:r>
            <a:r>
              <a:rPr lang="ja-JP" altLang="en-US" sz="15000" dirty="0" smtClean="0"/>
              <a:t>残す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1295" y="2695797"/>
            <a:ext cx="1107996" cy="1453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のこ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121347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りょう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6905" y="270892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5705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説明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6191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8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63938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196752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8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説得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212976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06400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説得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7346" y="1196752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7346" y="3212976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390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小説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6418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131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9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理由を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 説いて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聞かせる</a:t>
            </a:r>
            <a:endParaRPr kumimoji="1" lang="ja-JP" altLang="en-US" sz="1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54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2236" y="350100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古</a:t>
            </a:r>
            <a:r>
              <a:rPr lang="ja-JP" altLang="en-US" sz="16000" dirty="0" smtClean="0"/>
              <a:t>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8896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3580" y="0"/>
            <a:ext cx="7417415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理由を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 説いて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聞かせる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764704"/>
            <a:ext cx="1107996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58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188640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説き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ふせる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28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188640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説き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ふせる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20272" y="890330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65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188640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水を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熱する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965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094" y="188640"/>
            <a:ext cx="5493812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水を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熱する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51920" y="1620544"/>
            <a:ext cx="1107996" cy="13827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ネッ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923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8944" y="260648"/>
            <a:ext cx="826380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かぜで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熱が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出る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39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8944" y="260648"/>
            <a:ext cx="826380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かぜで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熱が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出る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4088" y="1593235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ネツ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2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熱湯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6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熱湯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6252" y="1268760"/>
            <a:ext cx="1107996" cy="13827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ネッ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54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446718"/>
            <a:ext cx="603242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熱い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</a:t>
            </a:r>
            <a:r>
              <a:rPr lang="ja-JP" altLang="en-US" sz="16000" dirty="0" smtClean="0"/>
              <a:t>お茶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99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労働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26876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781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446718"/>
            <a:ext cx="603242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熱い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</a:t>
            </a:r>
            <a:r>
              <a:rPr lang="ja-JP" altLang="en-US" sz="16000" dirty="0" smtClean="0"/>
              <a:t>お茶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0312" y="810765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333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446718"/>
            <a:ext cx="603242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熱い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</a:t>
            </a:r>
            <a:r>
              <a:rPr lang="ja-JP" altLang="en-US" sz="16000" dirty="0"/>
              <a:t>ふろ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008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446718"/>
            <a:ext cx="6032421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熱い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 smtClean="0"/>
              <a:t>　</a:t>
            </a:r>
            <a:r>
              <a:rPr lang="ja-JP" altLang="en-US" sz="16000" dirty="0"/>
              <a:t>ふろ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0312" y="810765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01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包帯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1148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1913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包帯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1148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1148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30981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85700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安全地帯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32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85700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安全地帯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5257501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911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熱帯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1148" y="119675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00944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熱帯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1148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1148" y="119675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2761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70186" y="42054"/>
            <a:ext cx="4801314" cy="727537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赤みを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帯びた土</a:t>
            </a:r>
            <a:endParaRPr lang="en-US" altLang="ja-JP" sz="1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17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2236" y="3212976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労働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126876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2170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70186" y="42054"/>
            <a:ext cx="4801314" cy="727537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赤みを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帯びた土</a:t>
            </a:r>
            <a:endParaRPr lang="en-US" altLang="ja-JP" sz="1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112474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64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6070"/>
            <a:ext cx="572464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帯を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</a:t>
            </a:r>
            <a:r>
              <a:rPr lang="ja-JP" altLang="en-US" sz="15000" dirty="0" smtClean="0"/>
              <a:t>しめる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673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6070"/>
            <a:ext cx="572464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帯を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</a:t>
            </a:r>
            <a:r>
              <a:rPr lang="ja-JP" altLang="en-US" sz="15000" dirty="0" smtClean="0"/>
              <a:t>しめる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64288" y="372051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おび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43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長い帯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4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長い帯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332491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373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的中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25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的中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7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85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38071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614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具体的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69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44016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重労働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263691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8980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具体的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58112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89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積極</a:t>
            </a:r>
            <a:r>
              <a:rPr lang="ja-JP" altLang="en-US" sz="16000" dirty="0" smtClean="0"/>
              <a:t>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2120" y="2132856"/>
            <a:ext cx="1107996" cy="23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きょく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60648"/>
            <a:ext cx="1107996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せっ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9821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積極</a:t>
            </a:r>
            <a:r>
              <a:rPr lang="ja-JP" altLang="en-US" sz="16000" dirty="0" smtClean="0"/>
              <a:t>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58112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132856"/>
            <a:ext cx="1107996" cy="23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きょく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260648"/>
            <a:ext cx="1107996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せっ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50769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71342" y="186070"/>
            <a:ext cx="480131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矢が的に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　当たる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325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71342" y="186070"/>
            <a:ext cx="480131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矢が的に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　当たる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32240" y="321297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91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186070"/>
            <a:ext cx="6032421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注目の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　　　</a:t>
            </a:r>
            <a:r>
              <a:rPr lang="ja-JP" altLang="en-US" sz="16000" dirty="0" smtClean="0"/>
              <a:t>的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2854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5789" y="186070"/>
            <a:ext cx="6032421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注目の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　　　</a:t>
            </a:r>
            <a:r>
              <a:rPr lang="ja-JP" altLang="en-US" sz="16000" dirty="0" smtClean="0"/>
              <a:t>的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6052" y="393305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86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的外れ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875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的外れ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548680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620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38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器具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4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2236" y="4581128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44016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重労働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263691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8102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55679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58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加工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94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加工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55679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41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追加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8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追加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4821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26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参</a:t>
            </a:r>
            <a:r>
              <a:rPr lang="ja-JP" altLang="en-US" sz="16000" dirty="0" smtClean="0"/>
              <a:t>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014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参</a:t>
            </a:r>
            <a:r>
              <a:rPr lang="ja-JP" altLang="en-US" sz="16000" dirty="0" smtClean="0"/>
              <a:t>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4821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334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6348" y="186070"/>
            <a:ext cx="7571303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作文に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手を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加える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035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6348" y="186070"/>
            <a:ext cx="7571303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作文に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手を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加える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5776" y="1638292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くわ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39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8013" y="186070"/>
            <a:ext cx="664797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活動に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</a:t>
            </a:r>
            <a:r>
              <a:rPr lang="ja-JP" altLang="en-US" sz="15000" dirty="0" smtClean="0"/>
              <a:t>加わる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08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1850" y="188640"/>
            <a:ext cx="6032421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工場で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働く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9960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8013" y="186070"/>
            <a:ext cx="6647974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活動に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</a:t>
            </a:r>
            <a:r>
              <a:rPr lang="ja-JP" altLang="en-US" sz="15000" dirty="0" smtClean="0"/>
              <a:t>加わる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51920" y="1124744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くわ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260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側面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61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側面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822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内側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53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内側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13240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79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外</a:t>
            </a:r>
            <a:r>
              <a:rPr lang="ja-JP" altLang="en-US" sz="16000" dirty="0" smtClean="0"/>
              <a:t>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041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外</a:t>
            </a:r>
            <a:r>
              <a:rPr lang="ja-JP" altLang="en-US" sz="16000" dirty="0" smtClean="0"/>
              <a:t>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13240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18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右側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1249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右側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13240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456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左</a:t>
            </a:r>
            <a:r>
              <a:rPr lang="ja-JP" altLang="en-US" sz="16000" dirty="0" smtClean="0"/>
              <a:t>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98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1850" y="188640"/>
            <a:ext cx="6032421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工場で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働く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1412776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はたら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6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左</a:t>
            </a:r>
            <a:r>
              <a:rPr lang="ja-JP" altLang="en-US" sz="16000" dirty="0" smtClean="0"/>
              <a:t>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13240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100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向こう</a:t>
            </a:r>
            <a:r>
              <a:rPr lang="ja-JP" altLang="en-US" sz="13500" dirty="0" smtClean="0"/>
              <a:t>側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255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向こう</a:t>
            </a:r>
            <a:r>
              <a:rPr lang="ja-JP" altLang="en-US" sz="13500" dirty="0" smtClean="0"/>
              <a:t>側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5013176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16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反対側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05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反対側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50912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79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両側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52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両側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13240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がわ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7951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500" dirty="0" smtClean="0"/>
              <a:t>開会の</a:t>
            </a:r>
            <a:r>
              <a:rPr lang="ja-JP" altLang="en-US" sz="13500" dirty="0"/>
              <a:t>辞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467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500" dirty="0" smtClean="0"/>
              <a:t>開会の</a:t>
            </a:r>
            <a:r>
              <a:rPr lang="ja-JP" altLang="en-US" sz="13500" dirty="0"/>
              <a:t>辞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555802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0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辞書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895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1850" y="188640"/>
            <a:ext cx="6032421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頭が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働く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8657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辞書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28800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76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辞表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57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辞表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28800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15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国語辞典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27427"/>
            <a:ext cx="1107996" cy="15013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13285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301208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4236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国語辞典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901842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27427"/>
            <a:ext cx="1107996" cy="15013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13285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301208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47637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式辞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66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式辞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41802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91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お世辞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50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お世辞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72514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81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国語辞典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90184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27427"/>
            <a:ext cx="1107996" cy="15013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13285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0405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1850" y="188640"/>
            <a:ext cx="6032421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頭が</a:t>
            </a:r>
            <a:endParaRPr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働く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1412776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はたら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00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国語辞典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90184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27427"/>
            <a:ext cx="1107996" cy="15013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13285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30120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2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字典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字典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57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百科事典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784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百科事典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30120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古典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2120" y="1589698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6000" dirty="0" smtClean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1050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古典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89698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6000" dirty="0" smtClean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5546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典型的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492895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4653136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4972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典型的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7667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492895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4653136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321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成功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40536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8568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失望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14096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320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成功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40536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8696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成長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20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97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成虫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80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86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成分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59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成分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04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6348" y="-29954"/>
            <a:ext cx="7571303" cy="677132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二つの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部分から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　　成る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645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6348" y="-29954"/>
            <a:ext cx="7571303" cy="677132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二つの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部分から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　　成る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378904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827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32734" y="258078"/>
            <a:ext cx="5878532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むれを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　</a:t>
            </a:r>
            <a:r>
              <a:rPr lang="ja-JP" altLang="en-US" sz="16000" dirty="0" smtClean="0"/>
              <a:t>成す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42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2236" y="314096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失望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4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32734" y="258078"/>
            <a:ext cx="5878532" cy="655529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むれを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　</a:t>
            </a:r>
            <a:r>
              <a:rPr lang="ja-JP" altLang="en-US" sz="16000" dirty="0" smtClean="0"/>
              <a:t>成す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18002" y="263923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44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便利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2012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便利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8310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不便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3427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3101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航空便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48680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2473107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くう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7634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航空便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600409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ビン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48680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2473107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くう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3102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0"/>
            <a:ext cx="5262979" cy="681337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ja-JP" altLang="en-US" sz="13500" dirty="0" smtClean="0"/>
              <a:t>兄からの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pPr algn="ctr"/>
            <a:r>
              <a:rPr lang="ja-JP" altLang="en-US" sz="13500" dirty="0"/>
              <a:t> </a:t>
            </a:r>
            <a:r>
              <a:rPr lang="ja-JP" altLang="en-US" sz="13500" dirty="0" smtClean="0"/>
              <a:t> 　便り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153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0"/>
            <a:ext cx="5262979" cy="681337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ja-JP" altLang="en-US" sz="13500" dirty="0" smtClean="0"/>
              <a:t>兄からの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pPr algn="ctr"/>
            <a:r>
              <a:rPr lang="ja-JP" altLang="en-US" sz="13500" dirty="0"/>
              <a:t> </a:t>
            </a:r>
            <a:r>
              <a:rPr lang="ja-JP" altLang="en-US" sz="13500" dirty="0" smtClean="0"/>
              <a:t> 　便り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18002" y="270676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たよ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10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利害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198251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3863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1708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556792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198251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4724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利用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51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利用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556792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04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便利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43681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7305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便利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467138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43681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463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勝利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33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勝利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467138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32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不利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5870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不利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467138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666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粉末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5699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まつ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2615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粉末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77151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5699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まつ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6922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花粉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2875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花粉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56992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59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6703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56992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971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受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6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受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56992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11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小麦粉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113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小麦粉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830058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212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パン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47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失礼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1049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パン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437112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87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そば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503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そば</a:t>
            </a:r>
            <a:r>
              <a:rPr lang="ja-JP" altLang="en-US" sz="16000" dirty="0" smtClean="0"/>
              <a:t>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830058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04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216024"/>
            <a:ext cx="226215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粉ミルク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554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216024"/>
            <a:ext cx="226215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粉ミルク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8275" y="40466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こな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15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粉雪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911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粉雪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43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時差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686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54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点差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39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器用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2619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91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大差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54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8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交差点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50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交差点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282813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97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6292" y="0"/>
            <a:ext cx="85561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 こしに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 smtClean="0"/>
              <a:t>  刀を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/>
              <a:t> 　</a:t>
            </a:r>
            <a:r>
              <a:rPr lang="ja-JP" altLang="en-US" sz="16000" dirty="0" smtClean="0"/>
              <a:t> 差す</a:t>
            </a:r>
            <a:endParaRPr kumimoji="1" lang="ja-JP" altLang="en-US" sz="160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308-53CC-4745-81E0-BF092BD97C15}" type="slidenum">
              <a:rPr kumimoji="1" lang="ja-JP" altLang="en-US" smtClean="0"/>
              <a:t>505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0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6292" y="0"/>
            <a:ext cx="85561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 こしに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 smtClean="0"/>
              <a:t>  刀を</a:t>
            </a:r>
            <a:endParaRPr lang="en-US" altLang="ja-JP" sz="16000" dirty="0" smtClean="0"/>
          </a:p>
          <a:p>
            <a:endParaRPr lang="en-US" altLang="ja-JP" sz="3200" dirty="0"/>
          </a:p>
          <a:p>
            <a:r>
              <a:rPr lang="ja-JP" altLang="en-US" sz="16000" dirty="0"/>
              <a:t> 　</a:t>
            </a:r>
            <a:r>
              <a:rPr lang="ja-JP" altLang="en-US" sz="16000" dirty="0" smtClean="0"/>
              <a:t> 差す</a:t>
            </a:r>
            <a:endParaRPr kumimoji="1" lang="ja-JP" altLang="en-US" sz="160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308-53CC-4745-81E0-BF092BD97C15}" type="slidenum">
              <a:rPr kumimoji="1" lang="ja-JP" altLang="en-US" smtClean="0"/>
              <a:t>506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1916832"/>
            <a:ext cx="1107996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</a:rPr>
              <a:t>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5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40921" y="0"/>
            <a:ext cx="226215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差し出す</a:t>
            </a:r>
            <a:r>
              <a:rPr lang="ja-JP" altLang="en-US" sz="12000" dirty="0" smtClean="0"/>
              <a:t>　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8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40921" y="0"/>
            <a:ext cx="226215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差し出す</a:t>
            </a:r>
            <a:r>
              <a:rPr lang="ja-JP" altLang="en-US" sz="12000" dirty="0" smtClean="0"/>
              <a:t>　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47667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068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32637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指差す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49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3499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ぱい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4666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580112" y="292494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32637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指差す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5698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席順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299695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2195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席順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112474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299695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0451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5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28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欠席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1347554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3869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欠席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1347554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3627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客席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937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客席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99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</a:t>
            </a:r>
            <a:r>
              <a:rPr lang="ja-JP" altLang="en-US" sz="16000" dirty="0" smtClean="0"/>
              <a:t>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087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ぱい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6634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</a:t>
            </a:r>
            <a:r>
              <a:rPr lang="ja-JP" altLang="en-US" sz="16000" dirty="0" smtClean="0"/>
              <a:t>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67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観客</a:t>
            </a:r>
            <a:r>
              <a:rPr lang="ja-JP" altLang="en-US" sz="16000" dirty="0" smtClean="0"/>
              <a:t>席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260648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0523" y="2132856"/>
            <a:ext cx="1107996" cy="2208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きゃく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3681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観客</a:t>
            </a:r>
            <a:r>
              <a:rPr lang="ja-JP" altLang="en-US" sz="16000" dirty="0" smtClean="0"/>
              <a:t>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4548642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260648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0523" y="2132856"/>
            <a:ext cx="1107996" cy="2208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きゃく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7803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飛行機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479947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0523" y="2476440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1266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飛行機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76470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479947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0523" y="2476440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5711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飛来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48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飛来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02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44624"/>
            <a:ext cx="226215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鳥が飛ぶ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48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44624"/>
            <a:ext cx="226215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鳥が飛ぶ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914666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48286" y="-99392"/>
            <a:ext cx="4647426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紙飛行機</a:t>
            </a:r>
            <a:endParaRPr lang="en-US" altLang="ja-JP" sz="11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を飛ばす　　</a:t>
            </a:r>
            <a:endParaRPr lang="en-US" altLang="ja-JP" sz="11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29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5015" y="188640"/>
            <a:ext cx="5386090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4000" dirty="0" smtClean="0"/>
              <a:t>希望を</a:t>
            </a:r>
            <a:endParaRPr lang="en-US" altLang="ja-JP" sz="14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失う</a:t>
            </a:r>
            <a:endParaRPr kumimoji="1" lang="ja-JP" altLang="en-US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8264" y="764704"/>
            <a:ext cx="1107996" cy="3096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/>
              <a:t>き　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9547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48286" y="-99392"/>
            <a:ext cx="4647426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紙飛行機</a:t>
            </a:r>
            <a:endParaRPr lang="en-US" altLang="ja-JP" sz="11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を飛ばす　　</a:t>
            </a:r>
            <a:endParaRPr lang="en-US" altLang="ja-JP" sz="11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3008125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35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位置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1432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位置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523" y="155679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523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1933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順位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83671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135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順位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61981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83671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804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首位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85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首位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61981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11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</a:t>
            </a:r>
            <a:r>
              <a:rPr lang="ja-JP" altLang="en-US" sz="16000" dirty="0" smtClean="0"/>
              <a:t>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0902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3399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</a:t>
            </a:r>
            <a:r>
              <a:rPr lang="ja-JP" altLang="en-US" sz="16000" dirty="0" smtClean="0"/>
              <a:t>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61981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0902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087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44624"/>
            <a:ext cx="226215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位が高い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08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5015" y="188640"/>
            <a:ext cx="5386090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4000" dirty="0" smtClean="0"/>
              <a:t>希望を</a:t>
            </a:r>
            <a:endParaRPr lang="en-US" altLang="ja-JP" sz="14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失う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420888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うしな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764704"/>
            <a:ext cx="1107996" cy="3096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/>
              <a:t>き　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3002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44624"/>
            <a:ext cx="226215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位が高い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3238" y="23923"/>
            <a:ext cx="1107996" cy="22355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くらい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88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百の位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13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百の位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145780"/>
            <a:ext cx="1107996" cy="22355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くらい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128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特色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23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53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特長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081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70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特別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520" y="3284984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2536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520" y="3284984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7709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特定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492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5015" y="188640"/>
            <a:ext cx="5386090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4000" dirty="0"/>
              <a:t>気を</a:t>
            </a:r>
            <a:endParaRPr lang="en-US" altLang="ja-JP" sz="14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失う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98199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41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特集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96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05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57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ごみを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5000" dirty="0" smtClean="0"/>
              <a:t>焼く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00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57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ごみを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5000" dirty="0" smtClean="0"/>
              <a:t>焼く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302776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09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69" y="124136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/>
              <a:t>魚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6000" dirty="0" smtClean="0"/>
              <a:t>焼く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96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69" y="124136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/>
              <a:t>魚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6000" dirty="0" smtClean="0"/>
              <a:t>焼く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302776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16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69" y="124136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世話を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6000" dirty="0" smtClean="0"/>
              <a:t>焼く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426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69" y="124136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世話を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/>
              <a:t> </a:t>
            </a:r>
            <a:r>
              <a:rPr lang="ja-JP" altLang="en-US" sz="12000" dirty="0" smtClean="0"/>
              <a:t>   </a:t>
            </a:r>
            <a:r>
              <a:rPr lang="ja-JP" altLang="en-US" sz="11000" dirty="0" smtClean="0"/>
              <a:t>　</a:t>
            </a:r>
            <a:r>
              <a:rPr lang="ja-JP" altLang="en-US" sz="16000" dirty="0" smtClean="0"/>
              <a:t>焼く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302776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85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0323" y="88095"/>
            <a:ext cx="5355312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/>
              <a:t>パンが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800" dirty="0"/>
              <a:t> </a:t>
            </a:r>
            <a:r>
              <a:rPr lang="ja-JP" altLang="en-US" sz="13800" dirty="0" smtClean="0"/>
              <a:t>   焼ける</a:t>
            </a:r>
            <a:endParaRPr lang="en-US" altLang="ja-JP" sz="13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902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5015" y="188640"/>
            <a:ext cx="5386090" cy="64807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4000" dirty="0"/>
              <a:t>気を</a:t>
            </a:r>
            <a:endParaRPr lang="en-US" altLang="ja-JP" sz="14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失う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420888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うしな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0323" y="88095"/>
            <a:ext cx="5355312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/>
              <a:t>パンが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800" dirty="0"/>
              <a:t> </a:t>
            </a:r>
            <a:r>
              <a:rPr lang="ja-JP" altLang="en-US" sz="13800" dirty="0" smtClean="0"/>
              <a:t>   焼ける</a:t>
            </a:r>
            <a:endParaRPr lang="en-US" altLang="ja-JP" sz="13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19448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0" y="188640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夕焼け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44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0" y="188640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夕焼け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85293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329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賞品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25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賞品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95203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4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賞金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92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賞金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95203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65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賞味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1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賞味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95203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79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受賞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80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案内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2825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受賞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04026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38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初日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21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初日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857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初回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9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93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初級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04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98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100244"/>
            <a:ext cx="226215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年</a:t>
            </a:r>
            <a:r>
              <a:rPr lang="ja-JP" altLang="en-US" sz="13500" dirty="0" smtClean="0"/>
              <a:t>の初め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18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100244"/>
            <a:ext cx="226215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年</a:t>
            </a:r>
            <a:r>
              <a:rPr lang="ja-JP" altLang="en-US" sz="13500" dirty="0" smtClean="0"/>
              <a:t>の初め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3630379"/>
            <a:ext cx="1107996" cy="15334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55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10089" y="216024"/>
            <a:ext cx="2492990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初めは</a:t>
            </a:r>
            <a:endParaRPr kumimoji="1" lang="ja-JP" altLang="en-US" sz="1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01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案内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5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10089" y="216024"/>
            <a:ext cx="2492990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初めは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6860" y="527415"/>
            <a:ext cx="1107996" cy="15334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94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初めて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会う人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077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初めて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会う人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445314"/>
            <a:ext cx="1107996" cy="15334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はじ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851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初雪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132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初雪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271795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01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旗手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656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旗手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51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国旗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72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57301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87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</a:t>
            </a:r>
            <a:r>
              <a:rPr lang="ja-JP" altLang="en-US" sz="16000" dirty="0" smtClean="0"/>
              <a:t>旗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81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3583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</a:t>
            </a:r>
            <a:r>
              <a:rPr lang="ja-JP" altLang="en-US" sz="16000" dirty="0" smtClean="0"/>
              <a:t>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57301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36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旗を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あげる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45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124136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旗を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あげる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36412" y="482531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はた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844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30411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旗を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ふる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78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30411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旗を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ふる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36412" y="626547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はた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994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7993" y="16087"/>
            <a:ext cx="553997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日の丸の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　　</a:t>
            </a:r>
            <a:r>
              <a:rPr lang="ja-JP" altLang="en-US" sz="13800" dirty="0" smtClean="0"/>
              <a:t>旗</a:t>
            </a:r>
            <a:endParaRPr lang="en-US" altLang="ja-JP" sz="13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72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7993" y="16087"/>
            <a:ext cx="553997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日の丸の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　　</a:t>
            </a:r>
            <a:r>
              <a:rPr lang="ja-JP" altLang="en-US" sz="13800" dirty="0" smtClean="0"/>
              <a:t>旗</a:t>
            </a:r>
            <a:endParaRPr lang="en-US" altLang="ja-JP" sz="13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4875019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はた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88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連想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52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連想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80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連日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57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器用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97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連勝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522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54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7993" y="44624"/>
            <a:ext cx="553997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高い山が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 </a:t>
            </a:r>
            <a:r>
              <a:rPr lang="ja-JP" altLang="en-US" sz="13800" dirty="0" smtClean="0"/>
              <a:t>連なる</a:t>
            </a:r>
            <a:endParaRPr lang="en-US" altLang="ja-JP" sz="13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436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7993" y="44624"/>
            <a:ext cx="553997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高い山が</a:t>
            </a:r>
            <a:endParaRPr lang="en-US" altLang="ja-JP" sz="138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 </a:t>
            </a:r>
            <a:r>
              <a:rPr lang="ja-JP" altLang="en-US" sz="13800" dirty="0" smtClean="0"/>
              <a:t>連なる</a:t>
            </a:r>
            <a:endParaRPr lang="en-US" altLang="ja-JP" sz="13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55679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18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車を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連ねる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798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車を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連ねる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54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25231" y="-29954"/>
            <a:ext cx="4493538" cy="720337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弟を連れて</a:t>
            </a:r>
            <a:endParaRPr lang="en-US" altLang="ja-JP" sz="11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1000" dirty="0"/>
              <a:t> </a:t>
            </a:r>
            <a:r>
              <a:rPr lang="ja-JP" altLang="en-US" sz="11000" dirty="0" smtClean="0"/>
              <a:t> 海へ行く</a:t>
            </a:r>
            <a:endParaRPr lang="en-US" altLang="ja-JP" sz="11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92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25231" y="-29954"/>
            <a:ext cx="4493538" cy="720337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弟を連れて</a:t>
            </a:r>
            <a:endParaRPr lang="en-US" altLang="ja-JP" sz="11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1000" dirty="0"/>
              <a:t> </a:t>
            </a:r>
            <a:r>
              <a:rPr lang="ja-JP" altLang="en-US" sz="11000" dirty="0" smtClean="0"/>
              <a:t> 海へ行く</a:t>
            </a:r>
            <a:endParaRPr lang="en-US" altLang="ja-JP" sz="11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3223398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574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最高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54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思案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19567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最高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30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最初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4132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5529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4132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0897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最後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260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50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最大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81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79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最小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64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940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最新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439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思案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5262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最新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9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833" y="44624"/>
            <a:ext cx="895629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日本で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最も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高い山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0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833" y="44624"/>
            <a:ext cx="8956298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日本で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最も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高い山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8104" y="908720"/>
            <a:ext cx="1107996" cy="21329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もっと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87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紀行文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紀行文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69269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37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風紀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45857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05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-216024"/>
            <a:ext cx="1877437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0" dirty="0" smtClean="0"/>
              <a:t>二十一世紀</a:t>
            </a:r>
            <a:endParaRPr kumimoji="1" lang="ja-JP" altLang="en-US" sz="1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25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-216024"/>
            <a:ext cx="1877437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0" dirty="0" smtClean="0"/>
              <a:t>二十一世紀</a:t>
            </a:r>
            <a:endParaRPr kumimoji="1" lang="ja-JP" altLang="en-US" sz="11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573325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9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02394" y="-99392"/>
            <a:ext cx="230832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得をする</a:t>
            </a:r>
            <a:endParaRPr kumimoji="1" lang="ja-JP" altLang="en-US" sz="13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37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答</a:t>
            </a:r>
            <a:r>
              <a:rPr lang="ja-JP" altLang="en-US" sz="16000" dirty="0" smtClean="0"/>
              <a:t>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918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02394" y="-99392"/>
            <a:ext cx="230832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得をする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64204" y="4462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45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得意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09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得意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88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得点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60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得点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612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お金を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得る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38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お金を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得る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74169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48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仕事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得る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04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5660" y="44624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/>
              <a:t>仕事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/>
              <a:t> </a:t>
            </a:r>
            <a:r>
              <a:rPr lang="ja-JP" altLang="en-US" sz="15000" dirty="0" smtClean="0"/>
              <a:t> 　得る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74169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83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共同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74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答</a:t>
            </a:r>
            <a:r>
              <a:rPr lang="ja-JP" altLang="en-US" sz="16000" dirty="0" smtClean="0"/>
              <a:t>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6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共同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78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共通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301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共通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930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共有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83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共有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60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1970" y="-99392"/>
            <a:ext cx="2262158" cy="7848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男女共学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71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1970" y="-99392"/>
            <a:ext cx="2262158" cy="7848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男女共学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329623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7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公共物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084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公共物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204864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57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7746" y="-99392"/>
            <a:ext cx="734047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行動を</a:t>
            </a:r>
            <a:endParaRPr lang="en-US" altLang="ja-JP" sz="12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共にする</a:t>
            </a:r>
            <a:endParaRPr lang="en-US" altLang="ja-JP" sz="1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803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図案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9173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7746" y="-99392"/>
            <a:ext cx="734047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行動を</a:t>
            </a:r>
            <a:endParaRPr lang="en-US" altLang="ja-JP" sz="12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共にする</a:t>
            </a:r>
            <a:endParaRPr lang="en-US" altLang="ja-JP" sz="1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980728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688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共働き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24244" y="1988840"/>
            <a:ext cx="1107996" cy="244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6000" dirty="0"/>
              <a:t>ばたら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1973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共働き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2656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FF0000"/>
                </a:solidFill>
              </a:rPr>
              <a:t>とも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988840"/>
            <a:ext cx="1107996" cy="244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6000" dirty="0"/>
              <a:t>ばたら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8567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達成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5699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2670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達成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390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5699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3012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配達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451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64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速</a:t>
            </a:r>
            <a:r>
              <a:rPr lang="ja-JP" altLang="en-US" sz="16000" dirty="0" smtClean="0"/>
              <a:t>達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488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速</a:t>
            </a:r>
            <a:r>
              <a:rPr lang="ja-JP" altLang="en-US" sz="16000" dirty="0" smtClean="0"/>
              <a:t>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5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発達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32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図案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9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129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</a:t>
            </a:r>
            <a:r>
              <a:rPr lang="ja-JP" altLang="en-US" sz="16000" dirty="0" smtClean="0"/>
              <a:t>達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464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</a:t>
            </a:r>
            <a:r>
              <a:rPr lang="ja-JP" altLang="en-US" sz="16000" dirty="0" smtClean="0"/>
              <a:t>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77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選手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23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選手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36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選挙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56992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445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選挙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56992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9663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当選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35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当選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51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落</a:t>
            </a:r>
            <a:r>
              <a:rPr lang="ja-JP" altLang="en-US" sz="16000" dirty="0" smtClean="0"/>
              <a:t>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99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続発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9622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落</a:t>
            </a:r>
            <a:r>
              <a:rPr lang="ja-JP" altLang="en-US" sz="16000" dirty="0" smtClean="0"/>
              <a:t>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566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74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976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2330" y="116632"/>
            <a:ext cx="7571303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クラスの</a:t>
            </a:r>
            <a:endParaRPr lang="en-US" altLang="ja-JP" sz="12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委員を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　　選ぶ</a:t>
            </a:r>
            <a:endParaRPr lang="en-US" altLang="ja-JP" sz="1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70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2330" y="116632"/>
            <a:ext cx="7571303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クラスの</a:t>
            </a:r>
            <a:endParaRPr lang="en-US" altLang="ja-JP" sz="12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委員を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　　選ぶ</a:t>
            </a:r>
            <a:endParaRPr lang="en-US" altLang="ja-JP" sz="1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3212976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56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29829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梅雨前線</a:t>
            </a:r>
            <a:endParaRPr kumimoji="1" lang="ja-JP" altLang="en-US" sz="1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213285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511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29829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梅雨前線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116632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213285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526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松竹梅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2634231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ちく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4244" y="11663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5118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松竹梅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599938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2634231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ちく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4244" y="11663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0380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入梅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05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続発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8184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84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梅の花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81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梅の花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0627" y="33265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53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</a:t>
            </a:r>
            <a:r>
              <a:rPr lang="ja-JP" altLang="en-US" sz="16000" dirty="0" err="1" smtClean="0"/>
              <a:t>ぼ</a:t>
            </a:r>
            <a:r>
              <a:rPr lang="ja-JP" altLang="en-US" sz="16000" dirty="0" smtClean="0"/>
              <a:t>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083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</a:t>
            </a:r>
            <a:r>
              <a:rPr lang="ja-JP" altLang="en-US" sz="16000" dirty="0" err="1" smtClean="0"/>
              <a:t>ぼ</a:t>
            </a:r>
            <a:r>
              <a:rPr lang="ja-JP" altLang="en-US" sz="16000" dirty="0" smtClean="0"/>
              <a:t>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0627" y="33265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54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梅酒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88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梅酒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654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塩分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21901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塩分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16161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食塩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62594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続行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131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食塩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73005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岩塩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65729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岩塩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6787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49705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44330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塩からい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75856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3328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塩からい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88640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92664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88032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塩づけ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74912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88032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塩づけ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620688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32463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92374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楽器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2104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続行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8184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ゾッ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8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塩気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27044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完全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4497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完全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80402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完成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40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完成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410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完結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5125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完結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68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6969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松竹梅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634231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65313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ばい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3855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松竹梅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8864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634231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ちく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65313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ばい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7708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松の木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38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連続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3621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974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松の木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667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松の内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12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3120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松の内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667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65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松林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73665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松林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41486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松葉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63494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松葉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322902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輪作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88980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輪作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90099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車輪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28744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3621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れん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0003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1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車輪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65449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13515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二輪車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298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二輪車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492896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85088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年輪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64928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年輪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37457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5722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輪ゴム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04791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輪ゴム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0264" y="76470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12669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92886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64734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84725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材木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18468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1631" y="245978"/>
            <a:ext cx="4801314" cy="67687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雨の日が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　</a:t>
            </a:r>
            <a:r>
              <a:rPr lang="ja-JP" altLang="en-US" sz="12000" dirty="0" smtClean="0"/>
              <a:t>　　続く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118220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材木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1954826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材料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2996952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771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材料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2996952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1794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木材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96037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木材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228453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55416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題材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94205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題材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228453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55838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取材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2155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取材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228453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88118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21459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1631" y="245978"/>
            <a:ext cx="4801314" cy="67687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雨の日が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/>
              <a:t>　</a:t>
            </a:r>
            <a:r>
              <a:rPr lang="ja-JP" altLang="en-US" sz="12000" dirty="0" smtClean="0"/>
              <a:t>　　続く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3429000"/>
            <a:ext cx="1107996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4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19085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暗唱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854227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暗唱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22232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63292" y="-171400"/>
            <a:ext cx="7417415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反対意見を</a:t>
            </a:r>
            <a:endParaRPr lang="en-US" altLang="ja-JP" sz="11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唱える　　</a:t>
            </a:r>
            <a:endParaRPr lang="en-US" altLang="ja-JP" sz="1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53699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63292" y="-171400"/>
            <a:ext cx="7417415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 smtClean="0"/>
              <a:t>反対意見を</a:t>
            </a:r>
            <a:endParaRPr lang="en-US" altLang="ja-JP" sz="11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唱える　　</a:t>
            </a:r>
            <a:endParaRPr lang="en-US" altLang="ja-JP" sz="1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921088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</a:rPr>
              <a:t>とな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645970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数量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358641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数量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7421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72450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50466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音</a:t>
            </a:r>
            <a:r>
              <a:rPr lang="ja-JP" altLang="en-US" sz="16000" dirty="0" smtClean="0"/>
              <a:t>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6655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30799" y="245978"/>
            <a:ext cx="5262979" cy="67687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練習を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/>
              <a:t>　</a:t>
            </a:r>
            <a:r>
              <a:rPr lang="ja-JP" altLang="en-US" sz="13500" dirty="0" smtClean="0"/>
              <a:t>続ける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316377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音</a:t>
            </a:r>
            <a:r>
              <a:rPr lang="ja-JP" altLang="en-US" sz="16000" dirty="0" smtClean="0"/>
              <a:t>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4080984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雨量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148710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5467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雨量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2924944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148710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57920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71" y="160103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目方を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6000" dirty="0" smtClean="0"/>
              <a:t>量る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320359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71" y="160103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目方を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2000" dirty="0" smtClean="0"/>
              <a:t>　　</a:t>
            </a:r>
            <a:r>
              <a:rPr lang="ja-JP" altLang="en-US" sz="16000" dirty="0" smtClean="0"/>
              <a:t>量る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060" y="246682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78817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位置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162496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607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位置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1624964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7205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73310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74480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放</a:t>
            </a:r>
            <a:r>
              <a:rPr lang="ja-JP" altLang="en-US" sz="16000" dirty="0" smtClean="0"/>
              <a:t>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816612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30799" y="245978"/>
            <a:ext cx="5262979" cy="67687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練習を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3500" dirty="0"/>
              <a:t>　</a:t>
            </a:r>
            <a:r>
              <a:rPr lang="ja-JP" altLang="en-US" sz="13500" dirty="0" smtClean="0"/>
              <a:t>続ける</a:t>
            </a:r>
            <a:endParaRPr kumimoji="1" lang="ja-JP" altLang="en-US" sz="1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628800"/>
            <a:ext cx="1107996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7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放</a:t>
            </a:r>
            <a:r>
              <a:rPr lang="ja-JP" altLang="en-US" sz="16000" dirty="0" smtClean="0"/>
              <a:t>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10257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72" y="44624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ゆかに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　置く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90490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72" y="44624"/>
            <a:ext cx="6032421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ゆかに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　置く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337374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20772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101240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置き時計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11567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101240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置き時計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3265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003120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置物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3026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置物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520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101240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置き手紙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1435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101240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置き手紙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3265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6915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物置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2966136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1343" y="-21478"/>
            <a:ext cx="480131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悲喜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こもごも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52615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物置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314096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7670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清書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07819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清書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5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46159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144016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清い流れ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20073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144016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清い流れ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316073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5449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清い心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05736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清い心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748121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413714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心</a:t>
            </a:r>
            <a:r>
              <a:rPr lang="ja-JP" altLang="en-US" sz="15000" dirty="0"/>
              <a:t>が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清まる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76226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心</a:t>
            </a:r>
            <a:r>
              <a:rPr lang="ja-JP" altLang="en-US" sz="15000" dirty="0"/>
              <a:t>が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清まる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2783" y="1484784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95411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身を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清める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03799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32356" y="1916832"/>
            <a:ext cx="1107996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1343" y="-21478"/>
            <a:ext cx="480131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/>
              <a:t>悲喜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こもごも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883084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身を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清める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2783" y="1484784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46333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静物画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86335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静物画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748121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429150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安静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180417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安静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160871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夜の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静けさ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51610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-99079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夜の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静けさ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2783" y="148478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71039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静かな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教室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560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静かな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教室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64288" y="48894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52038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静かな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　海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03880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519" y="0"/>
            <a:ext cx="4493538" cy="702940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/>
              <a:t>ほめられて</a:t>
            </a:r>
            <a:endParaRPr lang="en-US" altLang="ja-JP" sz="11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1000" dirty="0" smtClean="0"/>
              <a:t>　　　　喜ぶ</a:t>
            </a:r>
            <a:endParaRPr kumimoji="1" lang="ja-JP" altLang="en-US" sz="11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78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9678" y="188640"/>
            <a:ext cx="5724644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静かな</a:t>
            </a:r>
            <a:endParaRPr lang="en-US" altLang="ja-JP" sz="15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5000" dirty="0" smtClean="0"/>
              <a:t>　　　海</a:t>
            </a:r>
            <a:endParaRPr lang="en-US" altLang="ja-JP" sz="15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64288" y="48894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351996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188640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教室が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静まる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66306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188640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教室が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静まる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148478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383599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188640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心を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静める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35042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188640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心を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静める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148478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307174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95764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39468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43809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3532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高官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53855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楽器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345857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0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519" y="0"/>
            <a:ext cx="4493538" cy="702940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1000" dirty="0"/>
              <a:t>ほめられて</a:t>
            </a:r>
            <a:endParaRPr lang="en-US" altLang="ja-JP" sz="11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1000" dirty="0" smtClean="0"/>
              <a:t>　　　　喜ぶ</a:t>
            </a:r>
            <a:endParaRPr kumimoji="1" lang="ja-JP" altLang="en-US" sz="11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3928" y="3429000"/>
            <a:ext cx="1107996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よろこ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63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高官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42250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消化器官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76871" y="-27384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76871" y="213285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6871" y="380190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9748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消化器官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6871" y="534726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77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76871" y="-27384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76871" y="213285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6871" y="380190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7863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84029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68871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気管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86038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気管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3755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水道</a:t>
            </a:r>
            <a:r>
              <a:rPr lang="ja-JP" altLang="en-US" sz="16000" dirty="0" smtClean="0"/>
              <a:t>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00923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水道</a:t>
            </a:r>
            <a:r>
              <a:rPr lang="ja-JP" altLang="en-US" sz="16000" dirty="0" smtClean="0"/>
              <a:t>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450912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85969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配管工事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93187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48561" y="144016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大喜び</a:t>
            </a:r>
            <a:endParaRPr kumimoji="1" lang="ja-JP" altLang="en-US" sz="16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62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99392"/>
            <a:ext cx="2262158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配管工事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84482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50222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-55921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管に水を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通す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96052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0510" y="-55921"/>
            <a:ext cx="5262979" cy="70853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管に水を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　　通す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6" y="116632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14182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39055" y="260648"/>
            <a:ext cx="5262979" cy="614921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管が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つまる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85423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39055" y="260648"/>
            <a:ext cx="5262979" cy="614921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管が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 smtClean="0"/>
              <a:t>　つまる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6" y="399302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0687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良心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09729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良心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052736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6584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良好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32849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69265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良好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052736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32849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224823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改良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1230687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215093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48561" y="144016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大喜び</a:t>
            </a:r>
            <a:endParaRPr kumimoji="1" lang="ja-JP" altLang="en-US" sz="16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2204864"/>
            <a:ext cx="1107996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よろこ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267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104259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1230687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71367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85026" y="0"/>
            <a:ext cx="2339102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良い品物</a:t>
            </a:r>
            <a:endParaRPr kumimoji="1" lang="ja-JP" altLang="en-US" sz="1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414649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85026" y="0"/>
            <a:ext cx="2339102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良い品物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2439" y="54868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64891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仲良し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2439" y="76470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なか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6075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仲良し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2439" y="3013341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2439" y="76470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なか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4759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敗北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47100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敗北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268760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21515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敗者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5694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敗者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268760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6539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勝敗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0034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8277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勝敗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38453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81856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失敗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1281413"/>
            <a:ext cx="1107996" cy="13554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しっ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01410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失敗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30379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パイ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796" y="1281413"/>
            <a:ext cx="1107996" cy="13554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しっ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4749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39055" y="260648"/>
            <a:ext cx="5262979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勝負に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/>
              <a:t>　</a:t>
            </a:r>
            <a:r>
              <a:rPr lang="ja-JP" altLang="en-US" sz="13500" dirty="0" smtClean="0"/>
              <a:t>敗れる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38995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39055" y="260648"/>
            <a:ext cx="5262979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勝負に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3500" dirty="0"/>
              <a:t>　</a:t>
            </a:r>
            <a:r>
              <a:rPr lang="ja-JP" altLang="en-US" sz="13500" dirty="0" smtClean="0"/>
              <a:t>敗れる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628800"/>
            <a:ext cx="1107996" cy="1512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やぶ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976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積極的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8345" y="2420888"/>
            <a:ext cx="1107996" cy="2214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きょく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8345" y="4941168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371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積極的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8345" y="836712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8345" y="2420888"/>
            <a:ext cx="1107996" cy="2214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きょく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8345" y="4941168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9170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面積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82986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面積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963788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体積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09119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変化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8498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913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260648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本を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積む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0845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260648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6000" dirty="0" smtClean="0"/>
              <a:t>本を</a:t>
            </a:r>
            <a:endParaRPr lang="en-US" altLang="ja-JP" sz="160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積む</a:t>
            </a:r>
            <a:endParaRPr lang="en-US" altLang="ja-JP" sz="16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300286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7354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積み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上げる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424072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積み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上げる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764704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5625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雪が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積もる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20686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雪が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積もる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060848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84133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39465" y="0"/>
            <a:ext cx="2262158" cy="698477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心積もり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15409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39465" y="0"/>
            <a:ext cx="2262158" cy="698477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心積もり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226649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403232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告白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67188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5949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告白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338993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3835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告別式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5072" y="2492896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5072" y="4509120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6609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告別式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454166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5072" y="2492896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べつ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5072" y="4509120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48886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広告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186031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広告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42900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09014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予告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85926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予告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42900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161274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名前を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告げる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44659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 smtClean="0"/>
              <a:t>名前を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告げる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060848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829611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別れ</a:t>
            </a:r>
            <a:r>
              <a:rPr lang="ja-JP" altLang="en-US" sz="13500" dirty="0" smtClean="0"/>
              <a:t>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告げる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64404" y="260648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わか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75160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1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6695" y="116632"/>
            <a:ext cx="5647700" cy="659735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500" dirty="0"/>
              <a:t>別れ</a:t>
            </a:r>
            <a:r>
              <a:rPr lang="ja-JP" altLang="en-US" sz="13500" dirty="0" smtClean="0"/>
              <a:t>を</a:t>
            </a:r>
            <a:endParaRPr lang="en-US" altLang="ja-JP" sz="13500" dirty="0" smtClean="0"/>
          </a:p>
          <a:p>
            <a:r>
              <a:rPr lang="ja-JP" altLang="en-US" sz="6000" dirty="0"/>
              <a:t>　　</a:t>
            </a:r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告げる</a:t>
            </a:r>
            <a:endParaRPr lang="en-US" altLang="ja-JP" sz="13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060848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82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64404" y="260648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わか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2016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各自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355895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各自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31815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各地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78133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各地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28546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各種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140968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9201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各種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140968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3628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世界各国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79542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世界各国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3717032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カッ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10216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印画紙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8401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1095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印画紙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445314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48263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印象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8483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96752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4800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消印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22956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消印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212976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99115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500" dirty="0" smtClean="0"/>
              <a:t>お礼の印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6299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500" dirty="0" smtClean="0"/>
              <a:t>お礼の印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7144" y="4675357"/>
            <a:ext cx="1107996" cy="22820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しるし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11400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目印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66899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目印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2924944"/>
            <a:ext cx="1107996" cy="22820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じるし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412513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矢印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77344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変色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0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矢印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2924944"/>
            <a:ext cx="1107996" cy="22820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じるし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86376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象形文字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61716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0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象形文字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-2738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98793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気象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82076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気象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04026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519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</a:t>
            </a:r>
            <a:r>
              <a:rPr kumimoji="1" lang="ja-JP" altLang="en-US" sz="16000" dirty="0" smtClean="0"/>
              <a:t>象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いん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84477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印</a:t>
            </a:r>
            <a:r>
              <a:rPr kumimoji="1" lang="ja-JP" altLang="en-US" sz="16000" dirty="0" smtClean="0"/>
              <a:t>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04026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いん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4794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対</a:t>
            </a:r>
            <a:r>
              <a:rPr kumimoji="1" lang="ja-JP" altLang="en-US" sz="16000" dirty="0" smtClean="0"/>
              <a:t>象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46585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対</a:t>
            </a:r>
            <a:r>
              <a:rPr kumimoji="1" lang="ja-JP" altLang="en-US" sz="16000" dirty="0" smtClean="0"/>
              <a:t>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04026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986226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象の鼻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19003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6767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116632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象の鼻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74479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979696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停車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18482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停車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293430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停船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59420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1594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停止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171412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193557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停電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49376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07876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停戦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284984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346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食器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7261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2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停戦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86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284984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093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景気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255635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景気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95140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景勝地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89542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4624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景勝地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4442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262955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景品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170876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景品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43610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428694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11489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236325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光景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94526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636" y="0"/>
            <a:ext cx="7571303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信号が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青に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</a:t>
            </a:r>
            <a:r>
              <a:rPr lang="ja-JP" altLang="en-US" sz="12000" dirty="0" smtClean="0"/>
              <a:t>変わる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18300" y="44624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しん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18300" y="1540209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0459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光景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11489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58008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夜</a:t>
            </a:r>
            <a:r>
              <a:rPr lang="ja-JP" altLang="en-US" sz="16000" dirty="0" smtClean="0"/>
              <a:t>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11777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夜</a:t>
            </a:r>
            <a:r>
              <a:rPr lang="ja-JP" altLang="en-US" sz="16000" dirty="0" smtClean="0"/>
              <a:t>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11489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190146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周囲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501008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4310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周囲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501008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0206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周辺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284984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へん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234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周辺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3284984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へん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4059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周期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02751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周期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7685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円周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97828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636" y="0"/>
            <a:ext cx="7571303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信号が</a:t>
            </a:r>
            <a:endParaRPr lang="en-US" altLang="ja-JP" sz="12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青に</a:t>
            </a:r>
            <a:endParaRPr lang="en-US" altLang="ja-JP" sz="12000" dirty="0" smtClean="0"/>
          </a:p>
          <a:p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</a:t>
            </a:r>
            <a:r>
              <a:rPr lang="ja-JP" altLang="en-US" sz="12000" dirty="0" smtClean="0"/>
              <a:t>変わる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2276872"/>
            <a:ext cx="1107996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18300" y="44624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しん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18300" y="1540209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3428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円周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2924944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22519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548680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池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周り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425715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548680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池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周り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24044" y="213285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7904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周りの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069418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周りの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6412" y="33265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20889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底辺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1340768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9433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底辺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337711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1340768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175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周辺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836712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948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周辺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337711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796" y="836712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8271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116632"/>
            <a:ext cx="5647700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辺りを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見回す</a:t>
            </a:r>
            <a:endParaRPr kumimoji="1" lang="ja-JP" altLang="en-US" sz="13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81786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予定を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</a:t>
            </a:r>
            <a:r>
              <a:rPr lang="ja-JP" altLang="en-US" sz="15000" dirty="0" smtClean="0"/>
              <a:t>変える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102126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116632"/>
            <a:ext cx="5647700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辺りを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500" dirty="0" smtClean="0"/>
              <a:t>見回す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26064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71031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海</a:t>
            </a:r>
            <a:r>
              <a:rPr lang="ja-JP" altLang="en-US" sz="16000" dirty="0" smtClean="0"/>
              <a:t>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35824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海</a:t>
            </a:r>
            <a:r>
              <a:rPr lang="ja-JP" altLang="en-US" sz="16000" dirty="0" smtClean="0"/>
              <a:t>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596430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べ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35244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岸辺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18769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岸辺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796" y="3596430"/>
            <a:ext cx="1107996" cy="696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べ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40470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挙手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27324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挙手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268760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6129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挙式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51867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挙式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268760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68612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選挙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1811" y="1196752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320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9965" y="44624"/>
            <a:ext cx="5724644" cy="701473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予定を</a:t>
            </a:r>
            <a:endParaRPr lang="en-US" altLang="ja-JP" sz="15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2000" dirty="0" smtClean="0"/>
              <a:t>　</a:t>
            </a:r>
            <a:r>
              <a:rPr lang="ja-JP" altLang="en-US" sz="15000" dirty="0" smtClean="0"/>
              <a:t>変える</a:t>
            </a:r>
            <a:endParaRPr lang="en-US" altLang="ja-JP" sz="1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628800"/>
            <a:ext cx="1107996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7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選挙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9411" y="3412122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1811" y="1196752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6049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列挙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8338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列挙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9411" y="3412122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15425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25231" y="116632"/>
            <a:ext cx="5262979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手を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挙げる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909150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25231" y="116632"/>
            <a:ext cx="5262979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手を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挙げる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72304" y="177281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61927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25231" y="116632"/>
            <a:ext cx="5262979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手が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挙がる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06983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25231" y="116632"/>
            <a:ext cx="5262979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手が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3500" dirty="0" smtClean="0"/>
              <a:t>　挙がる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72304" y="177281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13548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票数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407008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票数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980728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55742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投票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53401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料金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5451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投票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154667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開票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175532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開票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116749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得</a:t>
            </a:r>
            <a:r>
              <a:rPr lang="ja-JP" altLang="en-US" sz="16000" dirty="0" smtClean="0"/>
              <a:t>票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56251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4232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得</a:t>
            </a:r>
            <a:r>
              <a:rPr lang="ja-JP" altLang="en-US" sz="16000" dirty="0" smtClean="0"/>
              <a:t>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924943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56251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8771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伝票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56251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でん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669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924943"/>
            <a:ext cx="1107996" cy="21618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ピ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56251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でん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8077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5768" y="3140968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2806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1124744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5768" y="3140968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3520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市街地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416435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料金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市街地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2348880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1604249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商店街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63002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商店街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437112"/>
            <a:ext cx="1107996" cy="1552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79991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45329" y="260648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学生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　　街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57610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45329" y="260648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学生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　　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4653136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まち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382268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街角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5610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街角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1178566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まち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032060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灯台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67580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灯台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117856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290597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灯油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289127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料理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1318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灯油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117856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278839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電灯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256304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電灯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321297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93453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5768" y="1124744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がい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2258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街灯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321297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5768" y="1124744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がい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2643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</a:t>
            </a:r>
            <a:r>
              <a:rPr lang="ja-JP" altLang="en-US" sz="16000" dirty="0" smtClean="0"/>
              <a:t>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16749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</a:t>
            </a:r>
            <a:r>
              <a:rPr lang="ja-JP" altLang="en-US" sz="16000" dirty="0" smtClean="0"/>
              <a:t>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321297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96508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消灯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24131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消灯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5768" y="321297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624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牧場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83461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料理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牧場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297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67029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牧草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39893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牧草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297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94286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牧牛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413472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牧牛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297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515312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放牧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28553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放牧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573" y="3284984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43481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遊牧民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3573" y="26064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3573" y="4350251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みん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7902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遊牧民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573" y="2348880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94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3573" y="26064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3573" y="4350251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みん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641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陸と海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20642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給料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79814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0828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0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陸と海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573" y="33265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49321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陸地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74300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陸地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75467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陸上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66342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陸上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37435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上陸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56817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321297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08900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着陸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58015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着陸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2112" y="321297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824659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大陸</a:t>
            </a:r>
            <a:endParaRPr kumimoji="1" lang="ja-JP" altLang="en-US" sz="1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70142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文字５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文字５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4299</Words>
  <Application>Microsoft Office PowerPoint</Application>
  <PresentationFormat>画面に合わせる (4:3)</PresentationFormat>
  <Paragraphs>4306</Paragraphs>
  <Slides>1064</Slides>
  <Notes>866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1064</vt:i4>
      </vt:variant>
    </vt:vector>
  </HeadingPairs>
  <TitlesOfParts>
    <vt:vector size="1066" baseType="lpstr">
      <vt:lpstr>1_Office ​​テーマ</vt:lpstr>
      <vt:lpstr>2_Office ​​テーマ</vt:lpstr>
      <vt:lpstr>タイトル： 教科： 学年： 活動イメージ：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タイトル： 教科： 学年： 活動イメージ：</dc:title>
  <dc:creator>hibari</dc:creator>
  <cp:lastModifiedBy>colas</cp:lastModifiedBy>
  <cp:revision>77</cp:revision>
  <dcterms:created xsi:type="dcterms:W3CDTF">2016-01-08T05:01:17Z</dcterms:created>
  <dcterms:modified xsi:type="dcterms:W3CDTF">2016-06-14T05:38:49Z</dcterms:modified>
</cp:coreProperties>
</file>